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notesSlides/notesSlide1.xml" ContentType="application/vnd.openxmlformats-officedocument.presentationml.notesSlide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notesSlides/notesSlide2.xml" ContentType="application/vnd.openxmlformats-officedocument.presentationml.notesSlide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notesSlides/notesSlide5.xml" ContentType="application/vnd.openxmlformats-officedocument.presentationml.notesSlide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notesSlides/notesSlide6.xml" ContentType="application/vnd.openxmlformats-officedocument.presentationml.notesSlide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63"/>
  </p:notesMasterIdLst>
  <p:sldIdLst>
    <p:sldId id="330" r:id="rId2"/>
    <p:sldId id="332" r:id="rId3"/>
    <p:sldId id="268" r:id="rId4"/>
    <p:sldId id="269" r:id="rId5"/>
    <p:sldId id="442" r:id="rId6"/>
    <p:sldId id="279" r:id="rId7"/>
    <p:sldId id="278" r:id="rId8"/>
    <p:sldId id="270" r:id="rId9"/>
    <p:sldId id="271" r:id="rId10"/>
    <p:sldId id="459" r:id="rId11"/>
    <p:sldId id="272" r:id="rId12"/>
    <p:sldId id="460" r:id="rId13"/>
    <p:sldId id="273" r:id="rId14"/>
    <p:sldId id="274" r:id="rId15"/>
    <p:sldId id="275" r:id="rId16"/>
    <p:sldId id="333" r:id="rId17"/>
    <p:sldId id="334" r:id="rId18"/>
    <p:sldId id="461" r:id="rId19"/>
    <p:sldId id="276" r:id="rId20"/>
    <p:sldId id="277" r:id="rId21"/>
    <p:sldId id="280" r:id="rId22"/>
    <p:sldId id="335" r:id="rId23"/>
    <p:sldId id="336" r:id="rId24"/>
    <p:sldId id="337" r:id="rId25"/>
    <p:sldId id="346" r:id="rId26"/>
    <p:sldId id="341" r:id="rId27"/>
    <p:sldId id="343" r:id="rId28"/>
    <p:sldId id="342" r:id="rId29"/>
    <p:sldId id="348" r:id="rId30"/>
    <p:sldId id="347" r:id="rId31"/>
    <p:sldId id="286" r:id="rId32"/>
    <p:sldId id="349" r:id="rId33"/>
    <p:sldId id="350" r:id="rId34"/>
    <p:sldId id="351" r:id="rId35"/>
    <p:sldId id="287" r:id="rId36"/>
    <p:sldId id="344" r:id="rId37"/>
    <p:sldId id="345" r:id="rId38"/>
    <p:sldId id="353" r:id="rId39"/>
    <p:sldId id="285" r:id="rId40"/>
    <p:sldId id="354" r:id="rId41"/>
    <p:sldId id="288" r:id="rId42"/>
    <p:sldId id="281" r:id="rId43"/>
    <p:sldId id="355" r:id="rId44"/>
    <p:sldId id="440" r:id="rId45"/>
    <p:sldId id="458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6" r:id="rId71"/>
    <p:sldId id="367" r:id="rId72"/>
    <p:sldId id="365" r:id="rId73"/>
    <p:sldId id="368" r:id="rId74"/>
    <p:sldId id="462" r:id="rId75"/>
    <p:sldId id="369" r:id="rId76"/>
    <p:sldId id="370" r:id="rId77"/>
    <p:sldId id="463" r:id="rId78"/>
    <p:sldId id="371" r:id="rId79"/>
    <p:sldId id="372" r:id="rId80"/>
    <p:sldId id="464" r:id="rId81"/>
    <p:sldId id="373" r:id="rId82"/>
    <p:sldId id="300" r:id="rId83"/>
    <p:sldId id="298" r:id="rId84"/>
    <p:sldId id="302" r:id="rId85"/>
    <p:sldId id="305" r:id="rId86"/>
    <p:sldId id="375" r:id="rId87"/>
    <p:sldId id="475" r:id="rId88"/>
    <p:sldId id="465" r:id="rId89"/>
    <p:sldId id="467" r:id="rId90"/>
    <p:sldId id="468" r:id="rId91"/>
    <p:sldId id="469" r:id="rId92"/>
    <p:sldId id="477" r:id="rId93"/>
    <p:sldId id="470" r:id="rId94"/>
    <p:sldId id="471" r:id="rId95"/>
    <p:sldId id="472" r:id="rId96"/>
    <p:sldId id="473" r:id="rId97"/>
    <p:sldId id="474" r:id="rId98"/>
    <p:sldId id="478" r:id="rId99"/>
    <p:sldId id="479" r:id="rId100"/>
    <p:sldId id="480" r:id="rId101"/>
    <p:sldId id="476" r:id="rId102"/>
    <p:sldId id="307" r:id="rId103"/>
    <p:sldId id="308" r:id="rId104"/>
    <p:sldId id="321" r:id="rId105"/>
    <p:sldId id="322" r:id="rId106"/>
    <p:sldId id="323" r:id="rId107"/>
    <p:sldId id="324" r:id="rId108"/>
    <p:sldId id="382" r:id="rId109"/>
    <p:sldId id="383" r:id="rId110"/>
    <p:sldId id="385" r:id="rId111"/>
    <p:sldId id="390" r:id="rId112"/>
    <p:sldId id="391" r:id="rId113"/>
    <p:sldId id="387" r:id="rId114"/>
    <p:sldId id="389" r:id="rId115"/>
    <p:sldId id="386" r:id="rId116"/>
    <p:sldId id="395" r:id="rId117"/>
    <p:sldId id="403" r:id="rId118"/>
    <p:sldId id="399" r:id="rId119"/>
    <p:sldId id="396" r:id="rId120"/>
    <p:sldId id="400" r:id="rId121"/>
    <p:sldId id="397" r:id="rId122"/>
    <p:sldId id="398" r:id="rId123"/>
    <p:sldId id="401" r:id="rId124"/>
    <p:sldId id="402" r:id="rId125"/>
    <p:sldId id="404" r:id="rId126"/>
    <p:sldId id="405" r:id="rId127"/>
    <p:sldId id="406" r:id="rId128"/>
    <p:sldId id="407" r:id="rId129"/>
    <p:sldId id="408" r:id="rId130"/>
    <p:sldId id="409" r:id="rId131"/>
    <p:sldId id="410" r:id="rId132"/>
    <p:sldId id="282" r:id="rId133"/>
    <p:sldId id="291" r:id="rId134"/>
    <p:sldId id="415" r:id="rId135"/>
    <p:sldId id="284" r:id="rId136"/>
    <p:sldId id="411" r:id="rId137"/>
    <p:sldId id="292" r:id="rId138"/>
    <p:sldId id="412" r:id="rId139"/>
    <p:sldId id="413" r:id="rId140"/>
    <p:sldId id="414" r:id="rId141"/>
    <p:sldId id="289" r:id="rId142"/>
    <p:sldId id="290" r:id="rId143"/>
    <p:sldId id="437" r:id="rId144"/>
    <p:sldId id="433" r:id="rId145"/>
    <p:sldId id="434" r:id="rId146"/>
    <p:sldId id="435" r:id="rId147"/>
    <p:sldId id="436" r:id="rId148"/>
    <p:sldId id="417" r:id="rId149"/>
    <p:sldId id="438" r:id="rId150"/>
    <p:sldId id="418" r:id="rId151"/>
    <p:sldId id="419" r:id="rId152"/>
    <p:sldId id="420" r:id="rId153"/>
    <p:sldId id="421" r:id="rId154"/>
    <p:sldId id="422" r:id="rId155"/>
    <p:sldId id="423" r:id="rId156"/>
    <p:sldId id="424" r:id="rId157"/>
    <p:sldId id="425" r:id="rId158"/>
    <p:sldId id="283" r:id="rId159"/>
    <p:sldId id="426" r:id="rId160"/>
    <p:sldId id="427" r:id="rId161"/>
    <p:sldId id="428" r:id="rId162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34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 10442 0 0,'-47'-39'-73'0'0,"72"26"-6643"0"0,-18 10 5492 0 0,2-2-757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218 728 3609 0 0,'-33'-4'2669'0'0,"18"2"-1438"0"0,1 1 1 0 0,-1 0-1 0 0,0 0 1 0 0,0 2 0 0 0,-22 2-1 0 0,34-2-1160 0 0,-1 0 0 0 0,0 0 1 0 0,1 0-1 0 0,-1 1 0 0 0,1-1 0 0 0,0 1 0 0 0,-1 0 0 0 0,1 0 0 0 0,0 0 0 0 0,0 0 0 0 0,0 1 0 0 0,1-1 1 0 0,-1 1-1 0 0,0 0 0 0 0,1-1 0 0 0,0 1 0 0 0,0 0 0 0 0,0 1 0 0 0,0-1 0 0 0,0 0 0 0 0,0 0 0 0 0,1 1 1 0 0,0-1-1 0 0,0 1 0 0 0,0 0 0 0 0,0-1 0 0 0,0 5 0 0 0,-2 7-44 0 0,2 0-1 0 0,0 0 1 0 0,1 0 0 0 0,0 0 0 0 0,1 0-1 0 0,7 30 1 0 0,-7-39-20 0 0,0-1 0 0 0,0 1 0 0 0,1 0 0 0 0,0-1-1 0 0,0 1 1 0 0,0-1 0 0 0,1 1 0 0 0,0-1 0 0 0,0 0 0 0 0,0 0 0 0 0,0 0 0 0 0,1-1 0 0 0,0 1 0 0 0,0-1 0 0 0,0 0 0 0 0,1 0-1 0 0,-1 0 1 0 0,1-1 0 0 0,0 1 0 0 0,9 3 0 0 0,-12-6 10 0 0,1 0 0 0 0,-1 0-1 0 0,1-1 1 0 0,-1 1 0 0 0,1-1 0 0 0,0 0-1 0 0,-1 1 1 0 0,1-1 0 0 0,-1 0-1 0 0,1-1 1 0 0,0 1 0 0 0,-1 0 0 0 0,1-1-1 0 0,-1 0 1 0 0,1 1 0 0 0,-1-1 0 0 0,1 0-1 0 0,-1 0 1 0 0,0-1 0 0 0,3-1 0 0 0,0 0 30 0 0,-1-1 0 0 0,0 1 1 0 0,0-1-1 0 0,-1 0 0 0 0,1-1 1 0 0,-1 1-1 0 0,0-1 0 0 0,0 1 1 0 0,3-7-1 0 0,2-6 65 0 0,-1-1 0 0 0,-1 0 0 0 0,0 0 0 0 0,4-30-1 0 0,-2-12 5 0 0,-2 0-1 0 0,-3-73 0 0 0,-18-122 37 0 0,13 226-138 0 0,-43-299 143 0 0,49 415 177 0 0,31 76-303 0 0,78 225 0 0 0,-87-306-1 0 0,28 74-1805 0 0,-42-139-122 0 0,-11-16 1551 0 0,-1 0-1 0 0,1 0 1 0 0,0 0 0 0 0,0-1 0 0 0,0 1 0 0 0,0 0 0 0 0,0-1 0 0 0,0 1 0 0 0,0-1 0 0 0,1 1 0 0 0,-1-1 0 0 0,0 0 0 0 0,0 1 0 0 0,0-1-1 0 0,0 0 1 0 0,1 0 0 0 0,-1 0 0 0 0,0 0 0 0 0,0 0 0 0 0,0 0 0 0 0,1 0 0 0 0,-1 0 0 0 0,0 0 0 0 0,0 0 0 0 0,0-1 0 0 0,0 1 0 0 0,1-1-1 0 0,-1 1 1 0 0,0-1 0 0 0,0 1 0 0 0,0-1 0 0 0,0 1 0 0 0,0-1 0 0 0,0 0 0 0 0,1-1 0 0 0,6-5-1720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3513 0 0,'2'-4'37'0'0,"1"1"1"0"0,-1-1-1 0 0,1 1 1 0 0,0 0-1 0 0,0 0 1 0 0,0 0-1 0 0,1 0 1 0 0,-1 0-1 0 0,1 1 1 0 0,0-1-1 0 0,-1 1 1 0 0,9-4-1 0 0,56-18 0 0 0,-41 16 78 0 0,27-8-39 0 0,1 2 0 0 0,0 2 0 0 0,1 3 0 0 0,1 3 0 0 0,-1 2 0 0 0,79 4 0 0 0,341 52 186 0 0,-404-41-216 0 0,201 29 138 0 0,1124 132 2334 0 0,-1213-159-2168 0 0,337-19 0 0 0,-447-2-190 0 0,-1-2-1 0 0,0-4 1 0 0,-1-2-1 0 0,-1-4 1 0 0,-1-3-1 0 0,0-3 1 0 0,98-53-1 0 0,-58 16 673 0 0,-111 67-664 0 0,-1 0-1 0 0,1 0 0 0 0,0 0 1 0 0,0 0-1 0 0,0 0 1 0 0,0 1-1 0 0,1-1 0 0 0,0 0 1 0 0,0 7-1 0 0,-1 2-36 0 0,-12 851-205 0 0,19-339 16 0 0,-55 309 142 0 0,46-798-42 0 0,-2-1-1 0 0,-1 0 1 0 0,-1 0 0 0 0,-13 35 0 0 0,16-60 42 0 0,0-1 0 0 0,-1 1 0 0 0,0-1-1 0 0,0 0 1 0 0,-1 0 0 0 0,0-1 0 0 0,-15 16 0 0 0,17-20 14 0 0,-2 1-1 0 0,1-1 1 0 0,0 0 0 0 0,-1-1-1 0 0,1 0 1 0 0,-1 1 0 0 0,0-2 0 0 0,0 1-1 0 0,0-1 1 0 0,-1 0 0 0 0,1 0 0 0 0,-1-1-1 0 0,-12 2 1 0 0,-62-1 1034 0 0,-1-3 0 0 0,-133-19-1 0 0,33 1-408 0 0,-109 7 99 0 0,-476 42 0 0 0,-283 112-369 0 0,995-133-400 0 0,-182 32 70 0 0,-315 13-1 0 0,541-53-248 0 0,1-1-107 0 0,0 1 1 0 0,-1-2 0 0 0,1 1-1 0 0,0-2 1 0 0,-12-2-1 0 0,19 4-46 0 0,1-1-1 0 0,0 0 0 0 0,0 0 1 0 0,0 0-1 0 0,0 0 1 0 0,0 0-1 0 0,0 0 1 0 0,0-1-1 0 0,0 1 1 0 0,0-1-1 0 0,-2-3 0 0 0,2 3-183 0 0,1 1 0 0 0,0-1 0 0 0,0 0 0 0 0,0 0 0 0 0,0-1 0 0 0,0 1 0 0 0,1 0 0 0 0,-1 0 0 0 0,1 0 0 0 0,-1 0 0 0 0,1 0 0 0 0,0-1 0 0 0,0 1 0 0 0,0-4 0 0 0,5-34-4639 0 0,1 13 1669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2377 0 0,'-7'22'357'0'0,"0"0"1"0"0,2 0-1 0 0,0 1 1 0 0,-2 33 0 0 0,2 93 1228 0 0,46 595 1267 0 0,-8-275-2211 0 0,-7 1330-454 0 0,-29-1730-363 0 0,-1 100-194 0 0,14-60-3688 0 0,-4-94 1124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79 2561 0 0,'-13'-14'746'0'0,"-10"-8"852"0"0,16 10 3172 0 0,10 10-4641 0 0,0 1 0 0 0,0 0 0 0 0,0 0 0 0 0,0 0 0 0 0,0 0 0 0 0,0 1 0 0 0,0-1 0 0 0,0 1 0 0 0,0 0 0 0 0,0 0 0 0 0,4 0 0 0 0,-2 0 29 0 0,639-21 526 0 0,-591 21-498 0 0,-53-1-173 0 0,1 1 1 0 0,0 0-1 0 0,-1 0 1 0 0,1 0-1 0 0,0 0 1 0 0,-1 0-1 0 0,1 0 1 0 0,0 0-1 0 0,-1 0 1 0 0,1 0-1 0 0,-1 0 1 0 0,1 0 0 0 0,0 0-1 0 0,-1 0 1 0 0,1 1-1 0 0,0-1 1 0 0,-1 0-1 0 0,1 0 1 0 0,-1 1-1 0 0,1-1 1 0 0,-1 0-1 0 0,1 1 1 0 0,0-1-1 0 0,-1 1 1 0 0,0-1-1 0 0,1 1 1 0 0,-1-1 0 0 0,1 1-1 0 0,-9 14 697 0 0,6-13-655 0 0,0 0 1 0 0,1 1-1 0 0,-1-1 1 0 0,1 0-1 0 0,0 1 0 0 0,-1-1 1 0 0,1 1-1 0 0,0-1 1 0 0,-1 6-1 0 0,0 35-23 0 0,5 84 0 0 0,2-24 5 0 0,21 616 791 0 0,-5-303-598 0 0,12 95-49 0 0,-4-102 381 0 0,37 392 403 0 0,-63-777-931 0 0,8 50-10 0 0,-10-68 2 0 0,0-1 0 0 0,0 0 0 0 0,1 1 0 0 0,0-1 0 0 0,0 0 0 0 0,1 0 0 0 0,-1 0 0 0 0,1 0 0 0 0,0-1 0 0 0,4 6 0 0 0,-12-16 712 0 0,3 3-668 0 0,0 1 0 0 0,0-1 0 0 0,0 1-1 0 0,-1-1 1 0 0,1 1 0 0 0,-1 0-1 0 0,0 0 1 0 0,0 0 0 0 0,0 0 0 0 0,0 0-1 0 0,0 1 1 0 0,0-1 0 0 0,0 1 0 0 0,0 0-1 0 0,-7-2 1 0 0,-59-3 646 0 0,0 3-1 0 0,-71 7 1 0 0,12-1-56 0 0,-134-9 87 0 0,-141 3-580 0 0,341 3-1361 0 0,47 0-2819 0 0,1 0-4163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1057 4209 0 0,'-2'-2'134'0'0,"1"-2"1"0"0,0 1-1 0 0,0 0 1 0 0,0 0-1 0 0,0 0 1 0 0,0 0-1 0 0,0-1 1 0 0,1 1-1 0 0,0 0 0 0 0,0-1 1 0 0,0 1-1 0 0,0 0 1 0 0,0-1-1 0 0,1 1 1 0 0,-1 0-1 0 0,1-1 1 0 0,0 1-1 0 0,0 0 1 0 0,0 0-1 0 0,0 0 1 0 0,1 0-1 0 0,2-4 0 0 0,6-12 262 0 0,1 0 0 0 0,19-24 0 0 0,-12 18-191 0 0,13-18-26 0 0,2 2 0 0 0,2 1 0 0 0,2 1 0 0 0,1 3 0 0 0,2 1 0 0 0,1 2-1 0 0,1 1 1 0 0,2 3 0 0 0,50-25 0 0 0,41-14 13 0 0,269-94 1 0 0,-221 100 507 0 0,2 9 0 0 0,3 7 1 0 0,2 9-1 0 0,1 9 1 0 0,294-8-1 0 0,-309 40-216 0 0,228 35 0 0 0,170 62 950 0 0,-73 14-95 0 0,-515-117-2684 0 0,10 2 432 0 0,0 0 0 0 0,1 0 1 0 0,-1-1-1 0 0,0 0 0 0 0,0 0 1 0 0,1 0-1 0 0,-1 0 0 0 0,0 0 1 0 0,1-1-1 0 0,-1 1 0 0 0,1-1 0 0 0,0 0 1 0 0,-1 0-1 0 0,-3-4 0 0 0,-3-5-2294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5825 0 0,'4'3'1036'0'0,"1"1"0"0"0,0-1 0 0 0,0 0 0 0 0,0-1-1 0 0,10 5 1 0 0,24 15 1634 0 0,-35-18-2475 0 0,0-1 0 0 0,-1 1-1 0 0,0 0 1 0 0,1 0 0 0 0,-1 0 0 0 0,-1 0 0 0 0,1 0 0 0 0,-1 1 0 0 0,0 0 0 0 0,1-1-1 0 0,-2 1 1 0 0,1 0 0 0 0,-1 0 0 0 0,0 0 0 0 0,1 6 0 0 0,-1-2 0 0 0,-1 0-1 0 0,0 0 1 0 0,-1 0 0 0 0,0 0 0 0 0,0 0-1 0 0,-1 0 1 0 0,-5 17 0 0 0,-4 0-30 0 0,0 1-1 0 0,-2-2 1 0 0,-1 0 0 0 0,-23 31 0 0 0,-9 4-705 0 0,10-15-2468 0 0,5 3-7222 0 0,25-37 5150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4265 0 0,'-1'26'7238'0'0,"4"113"-5821"0"0,60 780-474 0 0,-25-402-622 0 0,-12 34-2987 0 0,-48 597-1 0 0,12-950-4652 0 0,8-172 5843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27 167 5561 0 0,'-2'0'151'0'0,"1"-1"0"0"0,-1 0 0 0 0,1 1 0 0 0,-1-1 0 0 0,1 0 0 0 0,0 0 0 0 0,-1 0 0 0 0,1 0 0 0 0,0 0 0 0 0,0 0 0 0 0,0 0 0 0 0,0 0 0 0 0,0-1 0 0 0,0 1 0 0 0,0 0 0 0 0,0-1 0 0 0,0 1 0 0 0,0 0 0 0 0,1-1 0 0 0,-1 1 0 0 0,1-1 0 0 0,-1 1 0 0 0,1-1 0 0 0,0 0 0 0 0,-1 1 0 0 0,1-1 0 0 0,0 1 0 0 0,0-1 0 0 0,0 0 0 0 0,0 1 0 0 0,0-1 0 0 0,1 1 0 0 0,-1-3 0 0 0,2 1 51 0 0,0 0 0 0 0,0 0 0 0 0,0 0 0 0 0,0 0 0 0 0,1 0 0 0 0,-1 0 0 0 0,1 1 0 0 0,-1-1 0 0 0,1 1 0 0 0,0 0 0 0 0,0 0-1 0 0,0 0 1 0 0,0 0 0 0 0,5-1 0 0 0,14-7-79 0 0,0 1 0 0 0,0 2-1 0 0,1 0 1 0 0,0 1-1 0 0,1 1 1 0 0,40-3 0 0 0,149 7-187 0 0,-83 4 85 0 0,126-21-55 0 0,-104 5 16 0 0,-151 13 24 0 0,0 0 0 0 0,-1-1 0 0 0,1 1 0 0 0,0 0 0 0 0,0 0 0 0 0,0 0 0 0 0,0 0 0 0 0,0 0 0 0 0,0 0 0 0 0,-1 0 0 0 0,1 0 0 0 0,0 0 0 0 0,0 0 0 0 0,0 1-1 0 0,0-1 1 0 0,-1 0 0 0 0,1 1 0 0 0,0-1 0 0 0,0 0 0 0 0,0 1 0 0 0,-1-1 0 0 0,1 1 0 0 0,0-1 0 0 0,-1 1 0 0 0,1-1 0 0 0,0 1 0 0 0,-1 0 0 0 0,1-1 0 0 0,-1 1 0 0 0,1 0-1 0 0,-1-1 1 0 0,1 1 0 0 0,-1 0 0 0 0,1 0 0 0 0,-1 1 0 0 0,-6 32 332 0 0,-1-13-328 0 0,-7 55 79 0 0,3 0 1 0 0,-1 99 0 0 0,15 155-156 0 0,-3-319 66 0 0,34 1032-203 0 0,15-59-241 0 0,-36-799 458 0 0,36 405-690 0 0,-39-501 768 0 0,-10-89-77 0 0,-3-3 141 0 0,0-1 1 0 0,-1 1-1 0 0,1 0 0 0 0,-1 0 1 0 0,0 0-1 0 0,0 0 0 0 0,-6-3 1 0 0,8 5-18 0 0,-62-39 1246 0 0,-1 3 1 0 0,-113-48-1 0 0,134 69-1126 0 0,-1 2-1 0 0,0 2 1 0 0,0 1-1 0 0,-1 3 1 0 0,-69-4 0 0 0,-53 7-290 0 0,96 5-2823 0 0,69 0 2450 0 0,-11-2-3812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871 173 1904 0 0,'-30'-19'6575'0'0,"-145"-28"-662"0"0,-96 2-4396 0 0,76 15-1088 0 0,122 20-369 0 0,46 8 0 0 0,1-2-1 0 0,-47-12 1 0 0,76 20-87 0 0,0 0 1 0 0,-1 1 0 0 0,0-1-1 0 0,1 0 1 0 0,-1 1-1 0 0,-1 0 1 0 0,1-1 0 0 0,1 10-1 0 0,13 55 7 0 0,12 124-44 0 0,-9 2-1 0 0,-8 283 0 0 0,-12-448 68 0 0,2 217-48 0 0,2-219 37 0 0,0-1 0 0 0,2 1-1 0 0,1 0 1 0 0,1-1 0 0 0,2 0-1 0 0,19 44 1 0 0,-20-51 19 0 0,2-1 148 0 0,-9-19-152 0 0,1 1 1 0 0,-1-1 0 0 0,1 0 0 0 0,-1 1 0 0 0,1-1-1 0 0,-1 0 1 0 0,1 0 0 0 0,-1 0 0 0 0,1 0-1 0 0,-1-1 1 0 0,1 1 0 0 0,-1 0 0 0 0,0-1-1 0 0,1 1 1 0 0,-1 0 0 0 0,1-1 0 0 0,-1 0-1 0 0,2 0 1 0 0,17-7 8 0 0,0 1 0 0 0,0 0 0 0 0,1 2 0 0 0,0 1 0 0 0,0 0 0 0 0,1 1 0 0 0,-1 2 0 0 0,0 0 0 0 0,1 1 0 0 0,-1 1 0 0 0,1 1 0 0 0,-1 1 0 0 0,0 1 0 0 0,0 1 0 0 0,30 11 0 0 0,8 7-37 0 0,55 18 143 0 0,-101-38-66 0 0,0 0 0 0 0,-1 0-1 0 0,1-1 1 0 0,0-1 0 0 0,0 0-1 0 0,25-2 1 0 0,-36 0-7 0 0,0 1 0 0 0,0-1 1 0 0,0 0-1 0 0,0 0 0 0 0,0 1 0 0 0,-1-1 0 0 0,1 0 0 0 0,0-1 1 0 0,-1 1-1 0 0,1 0 0 0 0,-1 0 0 0 0,1-1 0 0 0,-1 1 0 0 0,0-1 1 0 0,1 1-1 0 0,-1-1 0 0 0,0 1 0 0 0,0-1 0 0 0,0 0 0 0 0,0 0 1 0 0,-1 0-1 0 0,1 1 0 0 0,0-1 0 0 0,-1 0 0 0 0,1 0 0 0 0,-1 0 1 0 0,1 0-1 0 0,-1 0 0 0 0,0 0 0 0 0,0 0 0 0 0,0 0 0 0 0,0 0 1 0 0,-1 0-1 0 0,1-2 0 0 0,-2-15 202 0 0,0 1 1 0 0,-9-35-1 0 0,5 28-156 0 0,-82-500 312 0 0,-15-81-161 0 0,96 553-221 0 0,6 38-5 0 0,-1 1 0 0 0,0 0 1 0 0,-1 1-1 0 0,-1-1 0 0 0,-7-22 0 0 0,10 35-8 0 0,0 0 1 0 0,1-1 0 0 0,-1 1-1 0 0,0 0 1 0 0,1 0 0 0 0,-1-1-1 0 0,0 1 1 0 0,0 0 0 0 0,0 0-1 0 0,0 0 1 0 0,0 0-1 0 0,-1 0 1 0 0,1 0 0 0 0,0 0-1 0 0,0 0 1 0 0,-1 1 0 0 0,1-1-1 0 0,0 0 1 0 0,-1 1 0 0 0,1-1-1 0 0,-1 1 1 0 0,1 0 0 0 0,0-1-1 0 0,-3 1 1 0 0,-13-1-2272 0 0,11 1 872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30 7890 0 0,'-67'-23'10650'0'0,"20"17"-8390"0"0,108 5-18335 0 0,-51 2 12222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9466 0 0,'-3'3'362'0'0,"-1"0"1"0"0,1 0-1 0 0,0 0 0 0 0,0 1 1 0 0,0-1-1 0 0,1 1 0 0 0,-1-1 1 0 0,1 1-1 0 0,0 0 0 0 0,0 0 1 0 0,0 0-1 0 0,1 1 1 0 0,-1-1-1 0 0,1 0 0 0 0,0 1 1 0 0,0-1-1 0 0,0 7 0 0 0,-1 14 56 0 0,0 48-1 0 0,2-53-343 0 0,-2 14-331 0 0,1 20-1578 0 0,7-23-6941 0 0,-4-27 5506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92 4449 0 0,'-5'-3'1049'0'0,"0"0"-1"0"0,-1 1 1 0 0,1 0 0 0 0,0-1-1 0 0,-1 2 1 0 0,0-1 0 0 0,-8-1 0 0 0,10 3-687 0 0,0-1 1 0 0,1 1-1 0 0,-1 0 1 0 0,0 1 0 0 0,1-1-1 0 0,-1 0 1 0 0,1 1 0 0 0,-1 0-1 0 0,1 0 1 0 0,-7 2-1 0 0,6 0-293 0 0,0-1-1 0 0,0 1 0 0 0,0 0 1 0 0,0 0-1 0 0,1 0 0 0 0,-1 1 1 0 0,1-1-1 0 0,0 1 0 0 0,0 0 0 0 0,0 0 1 0 0,0 0-1 0 0,1 0 0 0 0,0 1 1 0 0,0-1-1 0 0,0 0 0 0 0,0 1 1 0 0,1 0-1 0 0,-3 9 0 0 0,-1 10 4 0 0,0 1 0 0 0,-1 50 0 0 0,5-63-59 0 0,2 0 0 0 0,-1 0 0 0 0,2-1 0 0 0,-1 1 0 0 0,1 0 0 0 0,1-1 0 0 0,0 1 1 0 0,8 17-1 0 0,-10-28-22 0 0,-1 1 1 0 0,1-1-1 0 0,-1 0 1 0 0,1 1-1 0 0,0-1 0 0 0,0 0 1 0 0,0 0-1 0 0,0 0 1 0 0,0 0-1 0 0,0 1 1 0 0,0-1-1 0 0,0 0 1 0 0,0-1-1 0 0,0 1 1 0 0,0 0-1 0 0,1 0 1 0 0,-1 0-1 0 0,0-1 1 0 0,1 1-1 0 0,-1-1 1 0 0,0 1-1 0 0,1-1 1 0 0,-1 1-1 0 0,1-1 1 0 0,-1 0-1 0 0,1 0 0 0 0,1 0 1 0 0,0 0-9 0 0,0-1-1 0 0,0 0 1 0 0,0 0 0 0 0,-1 0 0 0 0,1 0-1 0 0,0-1 1 0 0,-1 1 0 0 0,1-1 0 0 0,-1 1-1 0 0,1-1 1 0 0,-1 0 0 0 0,4-4 0 0 0,3-4-58 0 0,1-1 1 0 0,-2 0 0 0 0,0 0 0 0 0,12-21 0 0 0,-7 6-94 0 0,-2-1 0 0 0,-1-1 0 0 0,-1 1 1 0 0,-1-2-1 0 0,-1 1 0 0 0,-2-1 0 0 0,-1 0 0 0 0,1-57 0 0 0,-5 61 444 0 0,-1 44 113 0 0,1 41-167 0 0,0-44-250 0 0,1 0 1 0 0,1 0-1 0 0,1 0 1 0 0,0 0-1 0 0,1-1 0 0 0,1 1 1 0 0,0-1-1 0 0,14 25 1 0 0,12 9-2739 0 0,9-9-3926 0 0,-16-30 1657 0 0,-18-10 3079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7306 0 0,'-20'15'6199'0'0,"6"19"-3588"0"0,14-33-2584 0 0,-7 28 355 0 0,1 1 0 0 0,2-1 0 0 0,1 1 0 0 0,1 33-1 0 0,10 123-209 0 0,-5-142-89 0 0,-2 12 15 0 0,-1-3-1148 0 0,4-20-3584 0 0,-4-32 4447 0 0,0-1-1 0 0,0 0 0 0 0,0 1 1 0 0,0-1-1 0 0,1 0 0 0 0,-1 0 1 0 0,0 1-1 0 0,0-1 0 0 0,0 0 1 0 0,0 1-1 0 0,1-1 0 0 0,-1 0 1 0 0,0 0-1 0 0,0 0 0 0 0,1 1 1 0 0,-1-1-1 0 0,0 0 0 0 0,0 0 1 0 0,1 0-1 0 0,-1 1 0 0 0,0-1 1 0 0,1 0-1 0 0,-1 0 0 0 0,0 0 1 0 0,0 0-1 0 0,1 0 0 0 0,-1 0 1 0 0,0 0-1 0 0,1 0 0 0 0,-1 0 1 0 0,0 0-1 0 0,1 0 1 0 0,-1 0-1 0 0,0 0 0 0 0,1 0 1 0 0,-1 0-1 0 0,0 0 0 0 0,1 0 1 0 0,-1 0-1 0 0,0 0 0 0 0,1 0 1 0 0,-1-1-1 0 0,0 1 0 0 0,0 0 1 0 0,1 0-1 0 0,-1 0 0 0 0,0 0 1 0 0,1-1-1 0 0,-1 1 0 0 0,0 0 1 0 0,0 0-1 0 0,1-1 0 0 0,4-4-2235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84 171 8410 0 0,'-10'12'732'0'0,"1"1"1"0"0,-1 1 0 0 0,2 0-1 0 0,0 0 1 0 0,1 0 0 0 0,0 1-1 0 0,1 0 1 0 0,1 1 0 0 0,0-1-1 0 0,-3 21 1 0 0,8-35-730 0 0,0 0 0 0 0,0 0 0 0 0,0 0 1 0 0,0 0-1 0 0,0 0 0 0 0,0 0 0 0 0,0 0 0 0 0,0 0 0 0 0,0 0 1 0 0,0 0-1 0 0,1 0 0 0 0,-1 0 0 0 0,0-1 0 0 0,1 1 1 0 0,-1 0-1 0 0,0 0 0 0 0,1 0 0 0 0,-1 0 0 0 0,1-1 0 0 0,0 1 1 0 0,-1 0-1 0 0,1 0 0 0 0,-1-1 0 0 0,1 1 0 0 0,0 0 1 0 0,0-1-1 0 0,-1 1 0 0 0,1-1 0 0 0,1 1 0 0 0,1 0-10 0 0,-1-1-1 0 0,0 1 0 0 0,0-1 0 0 0,1 0 1 0 0,-1 0-1 0 0,0 0 0 0 0,1 0 0 0 0,-1 0 1 0 0,0-1-1 0 0,0 1 0 0 0,5-2 0 0 0,3-1-71 0 0,1-1 0 0 0,-1-1 0 0 0,18-10 0 0 0,-17 8 66 0 0,-1 0-1 0 0,0 0 0 0 0,0-1 1 0 0,-1-1-1 0 0,0 0 0 0 0,-1 0 1 0 0,13-17-1 0 0,-19 24 51 0 0,-1-1 0 0 0,1 0 0 0 0,-1 1 0 0 0,1-1 0 0 0,-1 0 0 0 0,0 0 0 0 0,0 0 0 0 0,0 0 0 0 0,0 0 0 0 0,-1 0 0 0 0,1 0 0 0 0,-1-1 0 0 0,0 1 0 0 0,0 0 0 0 0,0 0 0 0 0,0 0 0 0 0,0 0 0 0 0,-1 0 0 0 0,1 0 0 0 0,-1-1 0 0 0,0 1 0 0 0,0 0 0 0 0,0 1 0 0 0,-1-1 0 0 0,1 0 0 0 0,-1 0 0 0 0,1 0 0 0 0,-1 1 0 0 0,0-1 0 0 0,0 1 0 0 0,0 0 0 0 0,0-1 0 0 0,0 1 0 0 0,-5-3 0 0 0,2 1-4 0 0,-1-1 1 0 0,-1 1-1 0 0,1 0 0 0 0,0 1 1 0 0,-1 0-1 0 0,-8-3 0 0 0,-15 0-1320 0 0,28 6 891 0 0,0 0 0 0 0,0 0 0 0 0,0 1 0 0 0,-1-1 0 0 0,2 0 0 0 0,-1 1 0 0 0,0-1 0 0 0,0 1 0 0 0,0 0 0 0 0,0 0 0 0 0,-3 1-1 0 0,5-1 115 0 0,-1-1-1 0 0,1 0 1 0 0,0 1-1 0 0,0-1 1 0 0,-1 1-1 0 0,1-1 1 0 0,0 1-1 0 0,0-1 1 0 0,-1 1-1 0 0,1-1 1 0 0,0 1-1 0 0,0-1 1 0 0,0 1-1 0 0,0-1 1 0 0,0 1-1 0 0,0-1 1 0 0,0 1-1 0 0,0-1 1 0 0,0 1-1 0 0,0-1 1 0 0,0 1-1 0 0,0-1 0 0 0,0 1 1 0 0,0-1-1 0 0,1 1 1 0 0,1 5-2843 0 0</inkml:trace>
  <inkml:trace contextRef="#ctx0" brushRef="#br0" timeOffset="1">513 1 7186 0 0,'-16'2'1070'0'0,"1"2"0"0"0,0 0 1 0 0,0 0-1 0 0,1 2 1 0 0,-1-1-1 0 0,1 2 1 0 0,1 0-1 0 0,-1 1 1 0 0,1 0-1 0 0,-17 14 0 0 0,26-19-1014 0 0,0 1 0 0 0,0-1 0 0 0,0 0 0 0 0,1 1 0 0 0,-1 0 0 0 0,1 0 0 0 0,0 0 0 0 0,0 0 0 0 0,1 1 0 0 0,-1-1 0 0 0,1 1 0 0 0,0-1-1 0 0,0 1 1 0 0,0 0 0 0 0,1 0 0 0 0,-1 0 0 0 0,1 0 0 0 0,1 0 0 0 0,-1 0 0 0 0,1 0 0 0 0,-1 1 0 0 0,2-1 0 0 0,-1 0 0 0 0,0 0 0 0 0,1 0-1 0 0,0 0 1 0 0,0 0 0 0 0,1 0 0 0 0,-1 0 0 0 0,1 0 0 0 0,0-1 0 0 0,1 1 0 0 0,-1-1 0 0 0,6 8 0 0 0,-4-6-58 0 0,1-1 0 0 0,1 1 1 0 0,-1-1-1 0 0,1 0 0 0 0,0-1 1 0 0,0 1-1 0 0,1-1 0 0 0,-1-1 1 0 0,1 1-1 0 0,0-1 0 0 0,-1 0 1 0 0,2 0-1 0 0,-1-1 0 0 0,0 0 1 0 0,0 0-1 0 0,1-1 0 0 0,-1 0 0 0 0,1 0 1 0 0,-1-1-1 0 0,1 0 0 0 0,12-2 1 0 0,-1 1-427 0 0,-1-1 1 0 0,0-1 0 0 0,22-6 0 0 0,-22 4-1420 0 0,-1-1 0 0 0,28-13 0 0 0,10-13-6744 0 0,-37 18 4455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7746 0 0,'-14'0'280'0'0,"4"-1"-400"0"0,-1 1-80 0 0,7 3-8 0 0,3-2-8 0 0,1 1-105 0 0,0 0-71 0 0,1-1-64 0 0,1 0-40 0 0,1 2 0 0 0,1-2-16 0 0,1 0-64 0 0,1 1-80 0 0,1-1-24 0 0,4-1 47 0 0,0 1 169 0 0,1-1-1032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 8866 0 0,'-39'-15'4090'0'0,"35"10"-6075"0"0,27 6-3145 0 0,-3 8 285 0 0,-15-5 3857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 11002 0 0,'-11'-3'1233'0'0,"1"2"-1377"0"0,-1-2-281 0 0,3 3-7 0 0,4 0 104 0 0,2 0 80 0 0,1 0 48 0 0,-1 0-104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4897 0 0,'-1'1'127'0'0,"0"-1"1"0"0,1 1-1 0 0,-1-1 0 0 0,0 1 1 0 0,0 0-1 0 0,1-1 0 0 0,-1 1 1 0 0,0 0-1 0 0,1 0 0 0 0,-1-1 1 0 0,1 1-1 0 0,-1 0 0 0 0,1 0 1 0 0,-1 0-1 0 0,1 0 0 0 0,0 0 1 0 0,-1 0-1 0 0,1-1 0 0 0,0 1 1 0 0,0 0-1 0 0,0 0 0 0 0,0 0 1 0 0,0 0-1 0 0,0 0 0 0 0,0 0 1 0 0,0 0-1 0 0,0 2 0 0 0,1 43 92 0 0,0-29 71 0 0,25 975 3265 0 0,-12-607-2726 0 0,81 826 926 0 0,-86-1146-1904 0 0,12 118-524 0 0,-21-162-135 0 0,0 1 0 0 0,-2 0 0 0 0,-5 30 0 0 0,7-51 590 0 0,0 1 0 0 0,0-1 1 0 0,0 0-1 0 0,0 1 0 0 0,-1-1 1 0 0,1 0-1 0 0,0 1 0 0 0,-1-1 1 0 0,1 0-1 0 0,-1 0 0 0 0,1 1 1 0 0,-1-1-1 0 0,0 0 0 0 0,1 0 1 0 0,-1 0-1 0 0,0 0 0 0 0,0 0 1 0 0,0 0-1 0 0,0 0 0 0 0,0 0 1 0 0,0 0-1 0 0,0 0 0 0 0,0-1 1 0 0,-1 2-1 0 0,1-2 68 0 0,-1-1 0 0 0,1 1 0 0 0,0-1 0 0 0,0 1 0 0 0,0-1 0 0 0,0 1 0 0 0,0-1-1 0 0,0 1 1 0 0,0-1 0 0 0,0 0 0 0 0,0 0 0 0 0,0 1 0 0 0,0-1 0 0 0,0 0 0 0 0,0 0 0 0 0,1 0 0 0 0,-1 0 0 0 0,0 0-1 0 0,1 0 1 0 0,-2-1 0 0 0,-4-10-237 0 0,0 1-1 0 0,0-1 1 0 0,-5-19-1 0 0,2-1-460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0 443 2168 0 0,'1'-5'228'0'0,"-1"-1"0"0"0,1 1 0 0 0,1 0 0 0 0,-1 0 0 0 0,1 0 0 0 0,0 0 0 0 0,0 0 0 0 0,0 0 0 0 0,1 0-1 0 0,-1 1 1 0 0,1-1 0 0 0,0 1 0 0 0,1 0 0 0 0,-1 0 0 0 0,1 0 0 0 0,0 0 0 0 0,0 1 0 0 0,0-1 0 0 0,0 1-1 0 0,0 0 1 0 0,1 0 0 0 0,0 1 0 0 0,-1-1 0 0 0,8-2 0 0 0,16-6-140 0 0,0 0-1 0 0,0 2 1 0 0,35-6 0 0 0,-40 9-9 0 0,133-27-129 0 0,199-17-1 0 0,165 15-1 0 0,-206 17-23 0 0,1659-102 290 0 0,-1884 114-230 0 0,307-15 13 0 0,-279 20 34 0 0,159 19 0 0 0,-250-15-24 0 0,-1 1-1 0 0,0 2 1 0 0,0 0 0 0 0,0 2 0 0 0,-1 0-1 0 0,0 2 1 0 0,24 13 0 0 0,-34-15 30 0 0,-1 1 1 0 0,0 0-1 0 0,0 1 1 0 0,-1 1-1 0 0,-1 0 0 0 0,0 0 1 0 0,0 1-1 0 0,-1 0 1 0 0,0 1-1 0 0,-1 0 0 0 0,-1 1 1 0 0,11 22-1 0 0,-1 9 91 0 0,-2 0-1 0 0,-2 1 0 0 0,-2 1 1 0 0,-2 0-1 0 0,4 54 1 0 0,4 243 83 0 0,-17-323-208 0 0,-16 774 313 0 0,-1-156 946 0 0,21-511-953 0 0,0 44 281 0 0,-5-169-545 0 0,-1-1 1 0 0,1 1-1 0 0,0-1 1 0 0,-1 1-1 0 0,1-1 1 0 0,-1 1 0 0 0,0-1-1 0 0,0 1 1 0 0,0-1-1 0 0,0 1 1 0 0,0-1-1 0 0,0 0 1 0 0,-1 0-1 0 0,1 0 1 0 0,-1 0 0 0 0,1 0-1 0 0,-1 0 1 0 0,0 0-1 0 0,0 0 1 0 0,0-1-1 0 0,0 1 1 0 0,0 0 0 0 0,0-1-1 0 0,-1 0 1 0 0,1 0-1 0 0,0 0 1 0 0,-1 0-1 0 0,1 0 1 0 0,-1 0-1 0 0,1 0 1 0 0,-1-1 0 0 0,-4 1-1 0 0,-9 0 287 0 0,1 0 0 0 0,0-1 0 0 0,-1-1 0 0 0,-24-4 0 0 0,5 1-263 0 0,-117-4 503 0 0,-155 13 0 0 0,-152 33 708 0 0,62-4-1079 0 0,-257 19-123 0 0,-537 21 1046 0 0,1055-73-807 0 0,-481 9 708 0 0,4 38-706 0 0,552-36-576 0 0,4 0-1854 0 0,21-9-4930 0 0,49-14-4585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53 880 0 0,'-2'-3'390'0'0,"0"0"0"0"0,0 0 0 0 0,0-1-1 0 0,0 1 1 0 0,0 0 0 0 0,1-1 0 0 0,-1 1 0 0 0,1-1-1 0 0,0 0 1 0 0,0 1 0 0 0,0-1 0 0 0,1 0 0 0 0,-1-4-1 0 0,-5 253 3981 0 0,1 50-3264 0 0,94 1263-79 0 0,-6-942-2725 0 0,-83-597-3647 0 0,-10-41 1506 0 0,5 4 2449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1912 0 0,'0'-6'85'0'0,"0"1"-1"0"0,0-1 1 0 0,1 1-1 0 0,-1 0 0 0 0,1-1 1 0 0,0 1-1 0 0,1 0 1 0 0,-1-1-1 0 0,1 1 0 0 0,0 0 1 0 0,1 0-1 0 0,-1 0 1 0 0,1 0-1 0 0,6-7 0 0 0,-6 6-38 0 0,1 0 0 0 0,1 1 0 0 0,-1 0 0 0 0,1 0 0 0 0,0 0 0 0 0,0 0 0 0 0,0 1 0 0 0,1 0 0 0 0,-1 0 0 0 0,1 0 0 0 0,11-4 0 0 0,-12 8 220 0 0,-1 0 0 0 0,1 1 0 0 0,-1-1 0 0 0,1 1-1 0 0,-1 1 1 0 0,1-1 0 0 0,-1 0 0 0 0,0 1 0 0 0,0 0 0 0 0,8 5 0 0 0,15 5 666 0 0,4-5-305 0 0,0-1 1 0 0,0-2-1 0 0,0-1 1 0 0,52-1-1 0 0,128-18 181 0 0,-190 14-751 0 0,629-99 367 0 0,-241 30-161 0 0,-387 68-243 0 0,5-3 50 0 0,0 2 1 0 0,0 1-1 0 0,0 2 1 0 0,0 0-1 0 0,51 7 1 0 0,-75-6-50 0 0,-1 1 0 0 0,0 0 1 0 0,1 0-1 0 0,-1 0 0 0 0,0 1 1 0 0,0-1-1 0 0,0 0 0 0 0,0 1 1 0 0,0 0-1 0 0,0-1 0 0 0,0 1 1 0 0,0 0-1 0 0,-1 0 0 0 0,1 0 1 0 0,-1 0-1 0 0,1 0 0 0 0,-1 0 1 0 0,0 0-1 0 0,0 1 0 0 0,0-1 1 0 0,0 1-1 0 0,0-1 0 0 0,0 0 1 0 0,0 6-1 0 0,2 7 3 0 0,-1 0 0 0 0,-1 0 0 0 0,0 19 1 0 0,-1-5 0 0 0,106 826-16 0 0,-19-353 302 0 0,46 216 575 0 0,-112-630-694 0 0,45 110 1 0 0,-154-186 2862 0 0,9 9-2797 0 0,46-11-75 0 0,0-1 0 0 0,-64 7 0 0 0,-157 0 562 0 0,-390 47 1360 0 0,402-17-1739 0 0,-275 91 1 0 0,292-54-3594 0 0,179-61-2140 0 0,1 2-4376 0 0,35-19 6182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1824 0 0,'51'-23'1621'0'0,"-29"13"-2293"0"0,2-2 733 0 0,-9 9 3658 0 0,-9 46-2592 0 0,12 485 2639 0 0,-17-251-2167 0 0,5-192-1001 0 0,-2-24-1386 0 0,-3-20-3242 0 0,-4-52-3116 0 0,0-1 6545 0 0,2-1-445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9322 0 0,'1'-3'6114'0'0,"7"-6"-3323"0"0,26-18-1490 0 0,-33 26-991 0 0,28-19-133 0 0,1 2 0 0 0,0 1 1 0 0,2 2-1 0 0,-1 0 0 0 0,48-13 0 0 0,38-17-3961 0 0,-110 42 3386 0 0,-4 2-236 0 0,0 1 0 0 0,0-1 0 0 0,0 0-1 0 0,0-1 1 0 0,-1 1 0 0 0,1 0 0 0 0,0-1 0 0 0,-1 1-1 0 0,1-1 1 0 0,-1 0 0 0 0,0 0 0 0 0,1 0 0 0 0,-1 0-1 0 0,0-1 1 0 0,0 1 0 0 0,0 0 0 0 0,-1-1 0 0 0,1 1-1 0 0,-1-1 1 0 0,1 0 0 0 0,-1 0 0 0 0,2-5-1 0 0,-3-1-1289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3161 0 0,'44'-8'6670'0'0,"33"-10"-4613"0"0,98-22-1737 0 0,457-15-138 0 0,-170 22 591 0 0,0-18 870 0 0,-439 51-1637 0 0,0 1-1 0 0,0 2 1 0 0,0 0 0 0 0,0 2-1 0 0,40 12 1 0 0,-14-4 31 0 0,-42-9-32 0 0,1-1 0 0 0,0 1 0 0 0,-1 0 0 0 0,0 0 1 0 0,0 1-1 0 0,0 0 0 0 0,0 0 0 0 0,-1 1 0 0 0,0 0 1 0 0,0 0-1 0 0,7 10 0 0 0,-5-7 3 0 0,1 0 0 0 0,0 0-1 0 0,0-1 1 0 0,16 11 0 0 0,-18-14 20 0 0,-1-1 0 0 0,0 1-1 0 0,-1 0 1 0 0,1 1 0 0 0,-1-1 0 0 0,0 1 0 0 0,0 0 0 0 0,-1 0 0 0 0,0 1 0 0 0,0-1-1 0 0,-1 1 1 0 0,1 0 0 0 0,-1 0 0 0 0,-1 0 0 0 0,1 0 0 0 0,-1 1 0 0 0,2 13 0 0 0,0 11 225 0 0,-1 0 0 0 0,-3 64 0 0 0,-1-47-127 0 0,28 460 1130 0 0,-26-503-1340 0 0,0-3 196 0 0,-1 0 0 0 0,1-1 0 0 0,-1 1 0 0 0,0 0 0 0 0,0 0 0 0 0,0 0 0 0 0,0-1 0 0 0,0 1 0 0 0,0 0 0 0 0,-1 0 0 0 0,-1 4 0 0 0,1-6-41 0 0,-1 0-1 0 0,1 0 0 0 0,-1-1 1 0 0,1 1-1 0 0,-1-1 0 0 0,1 1 0 0 0,-1-1 1 0 0,1 0-1 0 0,-1 0 0 0 0,0 1 1 0 0,1-1-1 0 0,-1 0 0 0 0,1 0 0 0 0,-1-1 1 0 0,1 1-1 0 0,-1 0 0 0 0,0 0 1 0 0,1-1-1 0 0,-1 1 0 0 0,1-1 1 0 0,-1 0-1 0 0,1 1 0 0 0,-2-2 0 0 0,-109-26 156 0 0,-1 5 0 0 0,-148-11 0 0 0,-234 9-108 0 0,469 25-77 0 0,-482 14 446 0 0,397-2-503 0 0,0 6-1 0 0,-165 48 0 0 0,248-54-1358 0 0,28-8-1776 0 0,18-4-65 0 0,-1-2 678 0 0,0 0 1 0 0,0-2-1 0 0,21-7 0 0 0,-10 3-315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1107 3873 0 0,'-1'0'95'0'0,"1"-1"0"0"0,-1 1 0 0 0,1 0 0 0 0,-1 0 0 0 0,1 0 0 0 0,-1-1 0 0 0,1 1 0 0 0,-1 0 0 0 0,1 0 0 0 0,-1-1 0 0 0,1 1 0 0 0,0 0 0 0 0,-1-1 0 0 0,1 1 1 0 0,0-1-1 0 0,-1 1 0 0 0,1 0 0 0 0,0-1 0 0 0,0 1 0 0 0,-1-1 0 0 0,1 1 0 0 0,0-1 0 0 0,0 1 0 0 0,0-1 0 0 0,-1 1 0 0 0,1-1 0 0 0,0 1 0 0 0,0-1 0 0 0,0 1 0 0 0,0-1 0 0 0,0 0 0 0 0,8-19 1175 0 0,27-23-779 0 0,-25 33 40 0 0,52-60 224 0 0,3 3 1 0 0,3 3-1 0 0,3 3 1 0 0,2 3 0 0 0,3 3-1 0 0,87-46 1 0 0,3 12-479 0 0,3 7 1 0 0,182-60-1 0 0,-190 88-191 0 0,2 8 0 0 0,2 7 0 0 0,1 7-1 0 0,171-10 1 0 0,-25 23-27 0 0,392 28 0 0 0,-582-1 237 0 0,-1 5 0 0 0,202 49 0 0 0,-301-55-705 0 0,-33-6-5405 0 0,-21-5-1660 0 0,14 1 5959 0 0,3-2 21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4785 0 0,'6'0'3761'0'0,"22"-1"-1911"0"0,18 3-478 0 0,-1 2 1 0 0,57 13-1 0 0,-91-15-1369 0 0,-1 1-1 0 0,0 0 1 0 0,0 0 0 0 0,0 1-1 0 0,0 0 1 0 0,-1 0-1 0 0,1 1 1 0 0,-1 1-1 0 0,0-1 1 0 0,-1 2-1 0 0,0-1 1 0 0,0 1-1 0 0,0 0 1 0 0,0 1-1 0 0,-1 0 1 0 0,6 9-1 0 0,-12-15 49 0 0,1 0-1 0 0,-1 0 1 0 0,-1 0-1 0 0,1 0 1 0 0,0 0-1 0 0,0 1 1 0 0,-1-1-1 0 0,1 0 1 0 0,-1 0-1 0 0,0 1 1 0 0,0-1-1 0 0,0 0 1 0 0,0 0-1 0 0,0 1 1 0 0,0-1-1 0 0,0 0 1 0 0,-1 0-1 0 0,1 1 1 0 0,-1-1-1 0 0,0 0 1 0 0,-1 2-1 0 0,0 1 47 0 0,-1-1 0 0 0,0 1-1 0 0,0-1 1 0 0,0 0 0 0 0,0 0-1 0 0,-1 0 1 0 0,0 0-1 0 0,-8 5 1 0 0,-6 4 70 0 0,0-2 0 0 0,-1 0 0 0 0,-27 11 1 0 0,42-21-184 0 0,-71 29-185 0 0,-31 13-3491 0 0,95-37 1642 0 0,0 1 1 0 0,0 0-1 0 0,-16 14 0 0 0,18-12-42 0 0,2 1-418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8122 0 0,'-2'0'119'0'0,"0"1"-1"0"0,-1-1 1 0 0,1 1 0 0 0,0 0 0 0 0,-1 0-1 0 0,1 0 1 0 0,0 0 0 0 0,0 0 0 0 0,0 0-1 0 0,0 1 1 0 0,0-1 0 0 0,0 1 0 0 0,0 0-1 0 0,0-1 1 0 0,1 1 0 0 0,-1 0 0 0 0,1 0 0 0 0,-1 0-1 0 0,1 0 1 0 0,0 0 0 0 0,-1 0 0 0 0,1 0-1 0 0,0 1 1 0 0,1-1 0 0 0,-1 0 0 0 0,0 1-1 0 0,0 3 1 0 0,-2 8-189 0 0,1 1 0 0 0,1-1 0 0 0,0 25 0 0 0,0-14 453 0 0,-24 986 1390 0 0,19-575-1389 0 0,41 1157-2020 0 0,-27-1506-559 0 0,1 55-5931 0 0,-10-128 6480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3 279 13779 0 0,'-1'-2'47'0'0,"1"-1"0"0"0,-1 1 0 0 0,1 0 0 0 0,0 0 0 0 0,0-1 0 0 0,0 1 0 0 0,0 0 0 0 0,0 0 0 0 0,1-1 0 0 0,-1 1 0 0 0,0 0 0 0 0,1 0 0 0 0,0 0 0 0 0,0 0 0 0 0,0 0 0 0 0,-1-1 0 0 0,2 1 1 0 0,-1 1-1 0 0,0-1 0 0 0,0 0 0 0 0,1 0 0 0 0,-1 0 0 0 0,1 1 0 0 0,-1-1 0 0 0,1 1 0 0 0,0-1 0 0 0,0 1 0 0 0,-1 0 0 0 0,1-1 0 0 0,0 1 0 0 0,0 0 0 0 0,0 0 0 0 0,1 1 0 0 0,1-2 0 0 0,12-4-136 0 0,-1 1 1 0 0,2 0-1 0 0,27-4 0 0 0,-23 5 226 0 0,511-83-311 0 0,5 35-192 0 0,471 6 558 0 0,-971 46-160 0 0,141 5 94 0 0,-158-3-130 0 0,1 1 0 0 0,0 1-1 0 0,-1 0 1 0 0,1 2 0 0 0,-1 0 0 0 0,24 12-1 0 0,-34-13-5 0 0,-1 1 0 0 0,1 0-1 0 0,-1 0 1 0 0,-1 1 0 0 0,1 0 0 0 0,-1 1-1 0 0,0 0 1 0 0,-1 0 0 0 0,1 1 0 0 0,7 13-1 0 0,-6-6-14 0 0,0 0 0 0 0,-1 1 0 0 0,-1 0 0 0 0,0 1 0 0 0,7 28 0 0 0,-4 12-58 0 0,-2 0 0 0 0,1 113 0 0 0,-8-152 74 0 0,-29 765-330 0 0,6 119 182 0 0,33-737 186 0 0,55 270 0 0 0,-62-420 5 0 0,8 51-37 0 0,-12-64 18 0 0,1 1-1 0 0,-1-1 1 0 0,0 1 0 0 0,0-1 0 0 0,0 1-1 0 0,-1-1 1 0 0,1 0 0 0 0,-1 1 0 0 0,0-1 0 0 0,0 0-1 0 0,0 1 1 0 0,0-1 0 0 0,0 0 0 0 0,-1 0-1 0 0,-2 5 1 0 0,1-6 35 0 0,0 0 1 0 0,0 1-1 0 0,0-1 0 0 0,0-1 1 0 0,-1 1-1 0 0,1 0 1 0 0,0-1-1 0 0,-1 0 0 0 0,1 1 1 0 0,-1-1-1 0 0,0-1 0 0 0,1 1 1 0 0,-7 0-1 0 0,-55 2 503 0 0,46-3-460 0 0,-793 52 2049 0 0,5 42-504 0 0,678-78-1556 0 0,59-7-250 0 0,-276 27 431 0 0,115-35-4879 0 0,225-1 3990 0 0,1-1 0 0 0,-1 1 0 0 0,1-1 0 0 0,-1 0 0 0 0,1 0 0 0 0,-1-1 0 0 0,1 0 0 0 0,-8-3 0 0 0,11 3 249 0 0,0 1-1 0 0,0-1 1 0 0,0 0 0 0 0,0 1 0 0 0,0-1 0 0 0,0 0 0 0 0,1 0 0 0 0,-1 0 0 0 0,1-1 0 0 0,0 1 0 0 0,0 0-1 0 0,-1 0 1 0 0,1-1 0 0 0,1 1 0 0 0,-1-1 0 0 0,0 1 0 0 0,1-1 0 0 0,-1 1 0 0 0,1-1 0 0 0,-1-4 0 0 0,0-13-1049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58 1952 0 0,'1'-5'431'0'0,"0"0"0"0"0,0 1 0 0 0,0-1 0 0 0,1 0 0 0 0,-1 1 0 0 0,1 0 0 0 0,0-1 0 0 0,0 1 0 0 0,1 0 0 0 0,5-8 1191 0 0,-5 20-1191 0 0,-1 0 0 0 0,-1 1 0 0 0,1-1 0 0 0,-2 1 0 0 0,1-1 0 0 0,-1 1 0 0 0,-2 15 0 0 0,2 4-99 0 0,-5 469 1194 0 0,0-43-1197 0 0,31-3 444 0 0,-21-412-719 0 0,-2-26-93 0 0,0 1 1 0 0,-1 0 0 0 0,-1 0-1 0 0,0 0 1 0 0,-1 0-1 0 0,-1 0 1 0 0,0-1 0 0 0,-5 21-1 0 0,6-34-50 0 0,0 1-1 0 0,0-1 1 0 0,0 1-1 0 0,0-1 1 0 0,0 0 0 0 0,-1 1-1 0 0,1-1 1 0 0,0 1-1 0 0,0-1 1 0 0,0 0-1 0 0,-1 1 1 0 0,1-1-1 0 0,0 0 1 0 0,0 0-1 0 0,-1 1 1 0 0,1-1-1 0 0,0 0 1 0 0,-1 0 0 0 0,1 1-1 0 0,0-1 1 0 0,-1 0-1 0 0,1 0 1 0 0,0 0-1 0 0,-1 1 1 0 0,1-1-1 0 0,-1 0 1 0 0,1 0-1 0 0,0 0 1 0 0,-1 0-1 0 0,1 0 1 0 0,-1 0 0 0 0,1 0-1 0 0,0 0 1 0 0,-1 0-1 0 0,1 0 1 0 0,-1 0-1 0 0,-14-11-2357 0 0,-8-21-860 0 0,-2-23 382 0 0,11 17 1050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22 295 6505 0 0,'0'0'78'0'0,"0"0"0"0"0,0 0-1 0 0,-1 0 1 0 0,1 0 0 0 0,0 0-1 0 0,0 0 1 0 0,0 0-1 0 0,0 0 1 0 0,-1 0 0 0 0,1 0-1 0 0,0 0 1 0 0,0 0-1 0 0,0 0 1 0 0,0 0 0 0 0,-1 0-1 0 0,1 0 1 0 0,0 0 0 0 0,0 0-1 0 0,0 0 1 0 0,0 0-1 0 0,-1 0 1 0 0,1 0 0 0 0,0 0-1 0 0,0 0 1 0 0,0-1 0 0 0,0 1-1 0 0,0 0 1 0 0,-1 0-1 0 0,1 0 1 0 0,0 0 0 0 0,0 0-1 0 0,0 0 1 0 0,0 0 0 0 0,0-1-1 0 0,0 1 1 0 0,0 0-1 0 0,-1 0 1 0 0,1 0 0 0 0,0 0-1 0 0,0-1 1 0 0,0 1 0 0 0,0 0-1 0 0,0 0 1 0 0,0 0-1 0 0,0 0 1 0 0,0-1 0 0 0,0 1-1 0 0,0 0 1 0 0,0 0 0 0 0,0 0-1 0 0,0 0 1 0 0,0-1-1 0 0,0 1 1 0 0,0 0 0 0 0,0 0-1 0 0,0-1 1 0 0,14-4 1278 0 0,31-3-1664 0 0,-37 7 887 0 0,726-99 298 0 0,-393 60-740 0 0,488-66 603 0 0,-692 91-729 0 0,1 5-1 0 0,0 7 1 0 0,204 21 0 0 0,-263-9 76 0 0,-36-2 96 0 0,0-2 0 0 0,0-2 0 0 0,0-2-1 0 0,69-7 1 0 0,-111 6-105 0 0,0 1 1 0 0,0-1-1 0 0,0 1 0 0 0,0-1 0 0 0,-1 1 1 0 0,1 0-1 0 0,0-1 0 0 0,0 1 0 0 0,-1 0 0 0 0,1 0 1 0 0,-1-1-1 0 0,1 1 0 0 0,-1 0 0 0 0,1 0 0 0 0,-1 0 1 0 0,1 0-1 0 0,-1 0 0 0 0,0 0 0 0 0,1 0 0 0 0,-1-1 1 0 0,0 1-1 0 0,0 0 0 0 0,0 0 0 0 0,0 0 0 0 0,1 0 1 0 0,-2 0-1 0 0,1 0 0 0 0,0 0 0 0 0,0 2 0 0 0,0 48-453 0 0,0-32 503 0 0,1 77-165 0 0,-19 171-1 0 0,-40 94 61 0 0,22-150-53 0 0,31-176 23 0 0,3-12 130 0 0,-2-1 1 0 0,0 1-1 0 0,-2-1 1 0 0,-15 41 0 0 0,21-62-91 0 0,-1-1 0 0 0,0 1 1 0 0,0 0-1 0 0,0-1 1 0 0,0 1-1 0 0,0-1 1 0 0,0 1-1 0 0,0-1 1 0 0,0 0-1 0 0,0 1 1 0 0,0-1-1 0 0,0 0 0 0 0,0 0 1 0 0,0 1-1 0 0,0-1 1 0 0,0 0-1 0 0,0 0 1 0 0,0 0-1 0 0,0 0 1 0 0,0 0-1 0 0,0-1 1 0 0,0 1-1 0 0,0 0 0 0 0,0 0 1 0 0,0-1-1 0 0,0 1 1 0 0,0-1-1 0 0,-1 0 1 0 0,-38-15 316 0 0,29 11-288 0 0,-19-5-55 0 0,-1 0-1 0 0,0 2 0 0 0,0 2 1 0 0,-59-5-1 0 0,-133 6-145 0 0,150 6 178 0 0,-715 27 212 0 0,318-7 883 0 0,40-12-450 0 0,-115 5-413 0 0,490-11-219 0 0,-32 1-3835 0 0,101-5-3857 0 0,10-6 2545 0 0,-13 4 3242 0 0,4-2-625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30 571 4601 0 0,'-2'-1'296'0'0,"0"1"0"0"0,1-1 0 0 0,-1 0-1 0 0,0 0 1 0 0,0 0 0 0 0,1 0 0 0 0,-1 0 0 0 0,1 0 0 0 0,-1 0 0 0 0,1-1-1 0 0,0 1 1 0 0,-1 0 0 0 0,1-1 0 0 0,0 1 0 0 0,0-1 0 0 0,0 0 0 0 0,0 1-1 0 0,0-1 1 0 0,0 0 0 0 0,-1-3 0 0 0,3 2-204 0 0,-1 1 0 0 0,0-1 1 0 0,1 0-1 0 0,0 0 0 0 0,0 1 0 0 0,-1-1 1 0 0,2 1-1 0 0,-1-1 0 0 0,0 1 0 0 0,0-1 0 0 0,1 1 1 0 0,-1 0-1 0 0,1-1 0 0 0,3-2 0 0 0,21-23 410 0 0,2 0 1 0 0,1 2-1 0 0,0 1 0 0 0,2 2 0 0 0,59-34 0 0 0,-33 20-77 0 0,4-1-310 0 0,2 3-1 0 0,2 2 1 0 0,0 3-1 0 0,2 3 1 0 0,1 4-1 0 0,2 2 0 0 0,79-14 1 0 0,-61 21-104 0 0,1 4-1 0 0,0 3 1 0 0,0 4 0 0 0,0 5 0 0 0,123 16 0 0 0,24 23 208 0 0,-193-30 86 0 0,-1 1 0 0 0,0 2 0 0 0,55 28 0 0 0,-92-36-3238 0 0,-19-5-1548 0 0,-20-6-2754 0 0,21 1 4365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6593 0 0,'6'1'513'0'0,"0"0"0"0"0,0 1 0 0 0,-1 0 0 0 0,1 1-1 0 0,0-1 1 0 0,-1 1 0 0 0,1 0 0 0 0,4 4 0 0 0,12 5 610 0 0,1-1-524 0 0,-2 1 1 0 0,1 0-1 0 0,37 30 1 0 0,-53-37-527 0 0,0-1 1 0 0,-1 1 0 0 0,0 1 0 0 0,0-1 0 0 0,0 1-1 0 0,0-1 1 0 0,-1 1 0 0 0,0 0 0 0 0,0 1 0 0 0,-1-1 0 0 0,0 1-1 0 0,0 0 1 0 0,0 0 0 0 0,-1 0 0 0 0,0 0 0 0 0,0 0-1 0 0,1 13 1 0 0,-4-14 44 0 0,0 0-1 0 0,-1-1 1 0 0,1 1-1 0 0,-1-1 1 0 0,-1 1 0 0 0,1-1-1 0 0,0 0 1 0 0,-1 0-1 0 0,0 0 1 0 0,-1 0 0 0 0,1 0-1 0 0,-1-1 1 0 0,0 1-1 0 0,0-1 1 0 0,0 0 0 0 0,0 0-1 0 0,-10 5 1 0 0,-8 7-834 0 0,0-1 0 0 0,-34 17 0 0 0,-12 4-9658 0 0,48-26 5761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3177 0 0,'12'-19'3036'0'0,"-1"17"-753"0"0,-8 4-2171 0 0,-1 1 1 0 0,1-1-1 0 0,-1 0 1 0 0,0 1 0 0 0,0 0-1 0 0,0-1 1 0 0,0 1-1 0 0,0 0 1 0 0,-1 0-1 0 0,2 4 1 0 0,13 33 546 0 0,-2 0 0 0 0,-2 1 0 0 0,-1 0 0 0 0,-2 1 0 0 0,4 62 0 0 0,-4-39-312 0 0,52 362 572 0 0,130 803-567 0 0,163 740-2413 0 0,-12 3-9101 0 0,-319-1845 10046 0 0,-18-99 245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4641 0 0,'-4'2'605'0'0,"1"0"-1"0"0,-1 0 1 0 0,0 1 0 0 0,1 0-1 0 0,0-1 1 0 0,0 1 0 0 0,0 0-1 0 0,0 1 1 0 0,0-1 0 0 0,0 0 0 0 0,1 1-1 0 0,-3 4 1 0 0,2 0 40 0 0,-1-1 0 0 0,1 1 0 0 0,1 0 0 0 0,0 0 0 0 0,-3 16 0 0 0,3 5 22 0 0,0 1 0 0 0,6 50 0 0 0,-2-50-208 0 0,3 33-749 0 0,3 0 0 0 0,2-1 0 0 0,4 0 1 0 0,2-1-1 0 0,30 76 0 0 0,-21-83-3765 0 0,-22-47 2651 0 0,0-1 0 0 0,1 0 1 0 0,0 0-1 0 0,1-1 0 0 0,-1 1 0 0 0,7 5 0 0 0,-2-4-1479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22 318 3905 0 0,'-21'-15'3438'0'0,"21"15"-3400"0"0,0 0 0 0 0,0-1 0 0 0,0 1 0 0 0,0 0 0 0 0,0-1 0 0 0,0 1 0 0 0,0 0 0 0 0,0-1 0 0 0,0 1 1 0 0,0 0-1 0 0,0 0 0 0 0,0-1 0 0 0,0 1 0 0 0,0 0 0 0 0,0 0 0 0 0,1-1 0 0 0,-1 1 0 0 0,0 0 0 0 0,0 0 0 0 0,0-1 0 0 0,0 1 0 0 0,1 0 0 0 0,-1 0 0 0 0,0 0 0 0 0,0-1 0 0 0,1 1 0 0 0,-1 0 0 0 0,0 0 1 0 0,0 0-1 0 0,1 0 0 0 0,-1 0 0 0 0,0-1 0 0 0,0 1 0 0 0,1 0 0 0 0,-1 0 0 0 0,0 0 0 0 0,1 0 0 0 0,-1 0 0 0 0,0 0 0 0 0,1 0 0 0 0,50-4 788 0 0,-32 3-118 0 0,519-55 5102 0 0,-187 17-4395 0 0,1163-61 279 0 0,-858 65-1147 0 0,892-24-1253 0 0,-1522 58 123 0 0,24 1-1134 0 0,-19 5-2981 0 0,-46-7-513 0 0,-11 4 2871 0 0,12-1 1011 0 0,-21 1-1526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10578 0 0,'232'10'3354'0'0,"423"-35"0"0"0,56-32-2974 0 0,1723-101-1085 0 0,-1811 159 915 0 0,-460 9-1635 0 0,291 56 1 0 0,-440-63 940 0 0,54 13-3439 0 0,-4 7-3361 0 0,-52-17 4893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34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 10442 0 0,'-47'-39'-73'0'0,"72"26"-6643"0"0,-18 10 5492 0 0,2-2-757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33 251 4793 0 0,'-9'-4'752'0'0,"-14"-13"2230"0"0,26 9-1504 0 0,16-2 87 0 0,140-38 906 0 0,30-12-2197 0 0,-140 41-158 0 0,-3 1-104 0 0,84-44 0 0 0,-124 58-2505 0 0,-27 13-5112 0 0,14-6 6194 0 0,-1 0-887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5553 0 0,'-1'0'39'0'0,"1"0"-1"0"0,0 0 0 0 0,-1 0 1 0 0,1 0-1 0 0,-1 0 0 0 0,1 0 1 0 0,-1 0-1 0 0,1 0 1 0 0,0 0-1 0 0,-1 1 0 0 0,1-1 1 0 0,0 0-1 0 0,-1 0 0 0 0,1 0 1 0 0,-1 0-1 0 0,1 0 1 0 0,0 1-1 0 0,-1-1 0 0 0,1 0 1 0 0,0 0-1 0 0,-1 1 0 0 0,1-1 1 0 0,0 0-1 0 0,0 1 1 0 0,-1-1-1 0 0,1 0 0 0 0,0 1 1 0 0,0-1-1 0 0,-1 0 0 0 0,1 1 1 0 0,0-1-1 0 0,0 0 0 0 0,0 1 1 0 0,0-1-1 0 0,0 1 1 0 0,0-1-1 0 0,-1 0 0 0 0,1 1 1 0 0,0-1-1 0 0,0 1 0 0 0,0-1 1 0 0,0 0-1 0 0,0 1 1 0 0,1-1-1 0 0,-1 1 0 0 0,0-1 1 0 0,0 0-1 0 0,0 1 0 0 0,0-1 1 0 0,0 1-1 0 0,1-1 1 0 0,5 33 860 0 0,-4-21-290 0 0,-1 23 1110 0 0,-5 59 1 0 0,-1-6-578 0 0,5-63-942 0 0,6 177 1303 0 0,-3-172-1594 0 0,1 0 1 0 0,1-1-1 0 0,2 1 1 0 0,17 46 0 0 0,-11-59-2578 0 0,-12-16 2388 0 0,0 0 0 0 0,0-1 0 0 0,0 1 1 0 0,0-1-1 0 0,0 1 0 0 0,0-1 0 0 0,0 1 0 0 0,0-1 0 0 0,0 0 0 0 0,0 0 0 0 0,0 1 0 0 0,0-1 0 0 0,0 0 0 0 0,0 0 0 0 0,0 0 0 0 0,0 0 0 0 0,0 0 0 0 0,0 0 0 0 0,0-1 0 0 0,0 1 0 0 0,0 0 0 0 0,0 0 0 0 0,0-1 0 0 0,0 1 0 0 0,0-1 0 0 0,0 1 0 0 0,0-1 0 0 0,2 0 0 0 0,2-4-2918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4065 0 0,'-12'3'365'0'0,"-1"0"0"0"0,0 0 0 0 0,1 1 1 0 0,0 1-1 0 0,0 0 0 0 0,1 0 0 0 0,-1 1 0 0 0,1 1 0 0 0,0 0 1 0 0,1 1-1 0 0,-1 0 0 0 0,2 0 0 0 0,-1 1 0 0 0,1 0 0 0 0,0 1 1 0 0,1 0-1 0 0,0 0 0 0 0,1 1 0 0 0,0 0 0 0 0,1 0 0 0 0,-6 15 1 0 0,11-23-337 0 0,-5 9 112 0 0,1 2 1 0 0,0-1-1 0 0,-3 16 1 0 0,8-27-131 0 0,-1 1 0 0 0,0-1 1 0 0,1 1-1 0 0,0-1 0 0 0,-1 1 0 0 0,1-1 0 0 0,0 0 1 0 0,0 1-1 0 0,1-1 0 0 0,-1 1 0 0 0,0-1 0 0 0,1 1 0 0 0,-1-1 1 0 0,1 0-1 0 0,0 1 0 0 0,0-1 0 0 0,0 0 0 0 0,0 0 1 0 0,0 0-1 0 0,1 0 0 0 0,-1 0 0 0 0,0 0 0 0 0,1 0 1 0 0,0 0-1 0 0,-1 0 0 0 0,4 1 0 0 0,-4-2 7 0 0,1 0 1 0 0,0-1-1 0 0,0 1 1 0 0,0-1-1 0 0,0 0 0 0 0,0 0 1 0 0,0 0-1 0 0,0 0 0 0 0,0 0 1 0 0,0 0-1 0 0,0 0 1 0 0,0-1-1 0 0,0 1 0 0 0,0-1 1 0 0,0 1-1 0 0,0-1 0 0 0,-1 0 1 0 0,1 0-1 0 0,0 0 1 0 0,0 0-1 0 0,-1 0 0 0 0,1 0 1 0 0,1-2-1 0 0,42-33 152 0 0,-38 29-169 0 0,6-4-6 0 0,-1-1 0 0 0,-1 1 0 0 0,0-2 0 0 0,0 0 0 0 0,-2 0 0 0 0,1-1 0 0 0,-2 0 0 0 0,0 0 0 0 0,9-23 0 0 0,-18 42 173 0 0,0 1 1 0 0,0 0 0 0 0,1 0-1 0 0,-1 0 1 0 0,1-1 0 0 0,0 1-1 0 0,1 0 1 0 0,1 7 0 0 0,-2-11-157 0 0,1 1 1 0 0,-1-1-1 0 0,1 0 1 0 0,0 0 0 0 0,-1 0-1 0 0,1 0 1 0 0,0 0-1 0 0,0 0 1 0 0,0 0-1 0 0,1-1 1 0 0,-1 1-1 0 0,0 0 1 0 0,1 0 0 0 0,-1-1-1 0 0,1 1 1 0 0,0-1-1 0 0,-1 0 1 0 0,1 1-1 0 0,0-1 1 0 0,0 0-1 0 0,0 0 1 0 0,0 0-1 0 0,0 0 1 0 0,0 0 0 0 0,0-1-1 0 0,0 1 1 0 0,0-1-1 0 0,0 1 1 0 0,0-1-1 0 0,0 0 1 0 0,1 1-1 0 0,1-1 1 0 0,3 0-632 0 0,1 0 1 0 0,-1-1-1 0 0,1 0 1 0 0,-1 0-1 0 0,11-3 1 0 0,-16 4 236 0 0,0-1 0 0 0,0 0 1 0 0,0 0-1 0 0,0 0 0 0 0,0 0 0 0 0,-1 0 1 0 0,1 0-1 0 0,0-1 0 0 0,-1 1 0 0 0,1 0 1 0 0,-1-1-1 0 0,1 1 0 0 0,-1-1 0 0 0,0 0 1 0 0,1 1-1 0 0,-1-1 0 0 0,0 0 0 0 0,0 0 1 0 0,0 0-1 0 0,-1 0 0 0 0,1 0 0 0 0,0 0 1 0 0,-1 0-1 0 0,1-2 0 0 0,1-8-1581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5033 0 0,'-8'51'1358'0'0,"1"0"1"0"0,3 0-1 0 0,2 1 0 0 0,8 81 1 0 0,-3-53-716 0 0,3 33 278 0 0,21 123 0 0 0,-26-231-837 0 0,0 1-1 0 0,0-1 1 0 0,1 0 0 0 0,0 1 0 0 0,0-1 0 0 0,0 0 0 0 0,4 7-1 0 0,-5-11-64 0 0,-1-1-1 0 0,0 1 1 0 0,1-1-1 0 0,-1 1 1 0 0,1-1-1 0 0,-1 1 1 0 0,1-1-1 0 0,-1 0 1 0 0,0 1-1 0 0,1-1 1 0 0,-1 1 0 0 0,1-1-1 0 0,0 0 1 0 0,-1 0-1 0 0,1 1 1 0 0,-1-1-1 0 0,1 0 1 0 0,-1 0-1 0 0,1 0 1 0 0,0 0-1 0 0,-1 0 1 0 0,1 1-1 0 0,-1-1 1 0 0,1 0-1 0 0,0 0 1 0 0,0-1-1 0 0,1 0 5 0 0,-1 1 0 0 0,1-1-1 0 0,-1 0 1 0 0,0 0 0 0 0,1 0-1 0 0,-1 0 1 0 0,0-1 0 0 0,0 1 0 0 0,0 0-1 0 0,0-1 1 0 0,0 1 0 0 0,0 0-1 0 0,0-1 1 0 0,0 1 0 0 0,0-3-1 0 0,15-29-266 0 0,-3-2-1 0 0,18-62 0 0 0,-25 71-109 0 0,1 0 0 0 0,2 0 0 0 0,1 1 0 0 0,0 0 0 0 0,2 0 0 0 0,26-39 0 0 0,-38 64 337 0 0,0 0 0 0 0,1-1 0 0 0,-1 1 0 0 0,0 0 0 0 0,0-1 0 0 0,1 1 1 0 0,-1 0-1 0 0,0 0 0 0 0,0-1 0 0 0,1 1 0 0 0,-1 0 0 0 0,0 0 0 0 0,1-1 1 0 0,-1 1-1 0 0,0 0 0 0 0,1 0 0 0 0,-1 0 0 0 0,0 0 0 0 0,1-1 0 0 0,-1 1 0 0 0,0 0 1 0 0,1 0-1 0 0,-1 0 0 0 0,1 0 0 0 0,-1 0 0 0 0,0 0 0 0 0,1 0 0 0 0,-1 0 1 0 0,0 0-1 0 0,1 0 0 0 0,-1 0 0 0 0,1 0 0 0 0,-1 1 0 0 0,0-1 0 0 0,1 0 0 0 0,8 14-133 0 0,0 19 380 0 0,-7 2 66 0 0,-2 0 0 0 0,-1-1 1 0 0,-1 1-1 0 0,-3-1 1 0 0,0 1-1 0 0,-19 57 1 0 0,9-52 168 0 0,14-38-459 0 0,0 0 0 0 0,1 0 0 0 0,-1-1 0 0 0,0 1 0 0 0,0 0 0 0 0,0-1 0 0 0,0 1 0 0 0,0-1 0 0 0,-1 1 0 0 0,1-1 0 0 0,0 0 0 0 0,-1 1 0 0 0,1-1 0 0 0,-1 0 0 0 0,1 0 0 0 0,-1 0 0 0 0,0 0 0 0 0,1 0 0 0 0,-4 1 0 0 0,5-3-154 0 0,-1 1-1 0 0,0-1 1 0 0,0 1 0 0 0,1-1-1 0 0,-1 1 1 0 0,0-1 0 0 0,1 1-1 0 0,-1-1 1 0 0,1 0 0 0 0,-1 1-1 0 0,0-1 1 0 0,1 0 0 0 0,0 0 0 0 0,-1 1-1 0 0,1-1 1 0 0,-1 0 0 0 0,1 0-1 0 0,0 0 1 0 0,-1 1 0 0 0,1-1-1 0 0,0 0 1 0 0,0 0 0 0 0,0 0-1 0 0,0 0 1 0 0,0 0 0 0 0,0 0-1 0 0,0 1 1 0 0,0-1 0 0 0,0 0-1 0 0,1-2 1 0 0,2-31-3515 0 0,-3 32 3293 0 0,10-46-3356 0 0,-6 28 1640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3889 0 0,'-11'21'1173'0'0,"2"1"-1"0"0,0 0 1 0 0,2 1 0 0 0,-10 44 0 0 0,-6 97 2186 0 0,23-159-3269 0 0,-1-1 0 0 0,1 1-1 0 0,0 0 1 0 0,0-1 0 0 0,1 1 0 0 0,-1 0-1 0 0,1-1 1 0 0,0 1 0 0 0,0-1-1 0 0,1 1 1 0 0,-1-1 0 0 0,1 0 0 0 0,0 1-1 0 0,0-1 1 0 0,4 5 0 0 0,-5-7-67 0 0,1-1-1 0 0,-1 1 1 0 0,1-1 0 0 0,0 0-1 0 0,0 0 1 0 0,-1 0-1 0 0,1 1 1 0 0,0-2 0 0 0,0 1-1 0 0,0 0 1 0 0,0 0 0 0 0,1-1-1 0 0,-1 1 1 0 0,0-1 0 0 0,0 1-1 0 0,0-1 1 0 0,0 0 0 0 0,1 0-1 0 0,-1 0 1 0 0,0 0 0 0 0,0-1-1 0 0,0 1 1 0 0,0 0-1 0 0,0-1 1 0 0,1 1 0 0 0,-1-1-1 0 0,0 0 1 0 0,0 0 0 0 0,0 0-1 0 0,-1 0 1 0 0,1 0 0 0 0,0 0-1 0 0,3-3 1 0 0,9-6-150 0 0,0 0 0 0 0,-1 0 0 0 0,-1-1 0 0 0,0-1 0 0 0,0 0 0 0 0,-1-1 0 0 0,14-20 0 0 0,0-6-227 0 0,29-60 0 0 0,-58 117 971 0 0,1 0 1 0 0,0 34-1 0 0,2-44-598 0 0,0 0-1 0 0,1-1 0 0 0,1 1 1 0 0,-1 0-1 0 0,1-1 0 0 0,0 1 0 0 0,1-1 1 0 0,0 1-1 0 0,0-1 0 0 0,1 0 1 0 0,-1 1-1 0 0,2-1 0 0 0,-1-1 0 0 0,7 11 1 0 0,-9-16-133 0 0,1 1 0 0 0,0-1 1 0 0,0 1-1 0 0,-1-1 0 0 0,1 0 1 0 0,0 0-1 0 0,0 0 1 0 0,0 0-1 0 0,0 0 0 0 0,1 0 1 0 0,-1 0-1 0 0,0-1 0 0 0,0 1 1 0 0,0-1-1 0 0,1 1 0 0 0,-1-1 1 0 0,0 0-1 0 0,0 0 1 0 0,1 0-1 0 0,-1 0 0 0 0,0 0 1 0 0,0-1-1 0 0,1 1 0 0 0,-1-1 1 0 0,0 1-1 0 0,0-1 0 0 0,0 0 1 0 0,0 0-1 0 0,0 0 0 0 0,0 0 1 0 0,0 0-1 0 0,0-1 1 0 0,0 1-1 0 0,0 0 0 0 0,-1-1 1 0 0,1 1-1 0 0,0-1 0 0 0,-1 0 1 0 0,1 0-1 0 0,1-2 0 0 0,3-4-897 0 0,1 0 0 0 0,-1-1 0 0 0,-1 0 0 0 0,0 0 0 0 0,0 0 0 0 0,0-1 0 0 0,4-15 0 0 0,-3 2-1354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4873 0 0,'-16'93'2871'0'0,"-5"138"0"0"0,20-178-2832 0 0,8 58 0 0 0,-2-73-1229 0 0,1-1 0 0 0,14 46 0 0 0,-6-54-2683 0 0,-8-21 1679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30 3801 0 0,'-15'13'468'0'0,"1"1"1"0"0,0 0-1 0 0,1 1 0 0 0,1 1 1 0 0,0 0-1 0 0,1 0 0 0 0,1 1 1 0 0,0 0-1 0 0,2 1 0 0 0,0 0 1 0 0,1 1-1 0 0,0 0 1 0 0,2 0-1 0 0,-4 20 0 0 0,9-36-437 0 0,-1-1 0 0 0,1 1-1 0 0,0-1 1 0 0,0 0 0 0 0,-1 1-1 0 0,2-1 1 0 0,-1 1 0 0 0,0-1-1 0 0,0 1 1 0 0,1-1 0 0 0,-1 1-1 0 0,1-1 1 0 0,0 0 0 0 0,0 1-1 0 0,0-1 1 0 0,0 0 0 0 0,0 0-1 0 0,1 1 1 0 0,-1-1 0 0 0,0 0-1 0 0,1 0 1 0 0,0-1 0 0 0,-1 1-1 0 0,4 2 1 0 0,-3-3-12 0 0,0 0 1 0 0,0-1-1 0 0,0 1 0 0 0,1 0 1 0 0,-1-1-1 0 0,0 0 0 0 0,1 0 1 0 0,-1 1-1 0 0,0-1 0 0 0,1 0 1 0 0,-1-1-1 0 0,0 1 1 0 0,1 0-1 0 0,-1-1 0 0 0,0 1 1 0 0,0-1-1 0 0,1 0 0 0 0,-1 0 1 0 0,0 0-1 0 0,0 0 0 0 0,0 0 1 0 0,0 0-1 0 0,0-1 0 0 0,0 1 1 0 0,2-3-1 0 0,17-14-60 0 0,-2-1 0 0 0,0 0 0 0 0,-1-2 0 0 0,-1 0 0 0 0,-1-1 0 0 0,-1 0 0 0 0,-1-2-1 0 0,-1 0 1 0 0,-1 0 0 0 0,-1-1 0 0 0,-1 0 0 0 0,-1-1 0 0 0,6-32 0 0 0,-46 138 2964 0 0,30-78-2945 0 0,-4 19 250 0 0,1-1 1 0 0,1 1-1 0 0,0 26 0 0 0,2-43-354 0 0,1 0 0 0 0,0 0 0 0 0,0 0 1 0 0,0-1-1 0 0,0 1 0 0 0,1 0 0 0 0,0 0 1 0 0,0 0-1 0 0,0 0 0 0 0,0-1 0 0 0,0 1 1 0 0,1 0-1 0 0,0-1 0 0 0,0 1 0 0 0,0-1 1 0 0,0 0-1 0 0,0 0 0 0 0,0 0 0 0 0,1 0 1 0 0,0 0-1 0 0,0 0 0 0 0,-1 0 0 0 0,1-1 1 0 0,1 0-1 0 0,4 4 0 0 0,-7-6-154 0 0,0 0-1 0 0,0 0 1 0 0,0 1-1 0 0,0-1 1 0 0,0 0-1 0 0,0 0 0 0 0,1 0 1 0 0,-1 0-1 0 0,0 0 1 0 0,0 0-1 0 0,0 0 1 0 0,0-1-1 0 0,0 1 1 0 0,0 0-1 0 0,0 0 1 0 0,0-1-1 0 0,0 1 0 0 0,0-1 1 0 0,0 1-1 0 0,0-1 1 0 0,0 0-1 0 0,0 1 1 0 0,0-1-1 0 0,0 0 1 0 0,0 1-1 0 0,-1-1 1 0 0,1 0-1 0 0,0 0 0 0 0,0 0 1 0 0,-1 0-1 0 0,1 0 1 0 0,0-2-1 0 0,3-5-2126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235 197 1672 0 0,'-35'-25'4606'0'0,"33"23"-4342"0"0,0 0-1 0 0,1 0 1 0 0,-1 1-1 0 0,0-1 1 0 0,0 0-1 0 0,0 1 1 0 0,0-1-1 0 0,-1 1 1 0 0,1 0-1 0 0,0 0 1 0 0,-1-1-1 0 0,1 2 1 0 0,0-1 0 0 0,-1 0-1 0 0,1 0 1 0 0,-1 1-1 0 0,1-1 1 0 0,-1 1-1 0 0,1 0 1 0 0,-1 0-1 0 0,0 0 1 0 0,1 0-1 0 0,-1 0 1 0 0,1 1-1 0 0,-1-1 1 0 0,1 1-1 0 0,-1 0 1 0 0,1-1-1 0 0,-1 1 1 0 0,1 0-1 0 0,0 1 1 0 0,-1-1-1 0 0,-3 3 1 0 0,-3 2-78 0 0,0 0 0 0 0,1 1 0 0 0,0 0 0 0 0,0 1 0 0 0,0-1 0 0 0,1 2 0 0 0,0-1 0 0 0,0 1 0 0 0,1 0 0 0 0,0 0 0 0 0,1 1 0 0 0,0-1 0 0 0,1 1 0 0 0,0 1 1 0 0,0-1-1 0 0,1 0 0 0 0,0 1 0 0 0,1 0 0 0 0,-1 14 0 0 0,3-24-188 0 0,-1-1 0 0 0,1 1 0 0 0,0 0 0 0 0,0 0 0 0 0,0 0 0 0 0,0-1 0 0 0,0 1 0 0 0,0 0 0 0 0,0 0 0 0 0,1-1 0 0 0,-1 1 0 0 0,0 0 0 0 0,0 0 0 0 0,1-1 0 0 0,-1 1 0 0 0,0 0 0 0 0,1 0 0 0 0,-1-1 0 0 0,1 1 0 0 0,-1-1 0 0 0,1 1 0 0 0,-1 0 1 0 0,1-1-1 0 0,-1 1 0 0 0,1-1 0 0 0,-1 1 0 0 0,1-1 0 0 0,0 1 0 0 0,-1-1 0 0 0,2 1 0 0 0,0-1-17 0 0,0 0 0 0 0,-1 0 0 0 0,1 0 1 0 0,-1 0-1 0 0,1-1 0 0 0,-1 1 0 0 0,1 0 1 0 0,0-1-1 0 0,-1 1 0 0 0,1-1 0 0 0,-1 0 1 0 0,0 1-1 0 0,3-3 0 0 0,39-33-528 0 0,-30 20 311 0 0,-1-1 0 0 0,-1-1 1 0 0,-1 0-1 0 0,0 0 0 0 0,-1-1 0 0 0,9-32 0 0 0,26-122 345 0 0,-45 189 289 0 0,0 0 0 0 0,1 1-1 0 0,0-1 1 0 0,2 0 0 0 0,3 20-1 0 0,11 44-106 0 0,-12-61-242 0 0,2-1 0 0 0,0 1 0 0 0,1-1 0 0 0,1 0 1 0 0,11 18-1 0 0,-15-28-80 0 0,0-1 1 0 0,1 0 0 0 0,0 0 0 0 0,0-1-1 0 0,1 1 1 0 0,0-1 0 0 0,0 0 0 0 0,1-1 0 0 0,-1 0-1 0 0,1 0 1 0 0,0 0 0 0 0,0-1 0 0 0,1 0-1 0 0,8 4 1 0 0,-13-7-273 0 0,0-1 0 0 0,0 1 0 0 0,0-1 0 0 0,0 1 0 0 0,-1-1 0 0 0,1 0 0 0 0,0 0 0 0 0,0 0 0 0 0,0-1 0 0 0,4 0 0 0 0,-4 0-545 0 0,1 0-1 0 0,-1 0 1 0 0,0 0 0 0 0,1-1-1 0 0,-1 1 1 0 0,0-1 0 0 0,0 0-1 0 0,0 0 1 0 0,0 0 0 0 0,0 0-1 0 0,-1-1 1 0 0,1 1-1 0 0,2-4 1 0 0,5-7-2574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10 133 4609 0 0,'-5'90'4325'0'0,"3"-61"-3320"0"0,0-1 0 0 0,2 0 0 0 0,4 45-1 0 0,-4-72-955 0 0,0-1-1 0 0,0 1 1 0 0,0 0-1 0 0,0 0 0 0 0,0-1 1 0 0,0 1-1 0 0,0 0 1 0 0,0-1-1 0 0,1 1 0 0 0,-1 0 1 0 0,0 0-1 0 0,0-1 1 0 0,1 1-1 0 0,-1 0 1 0 0,0-1-1 0 0,1 1 0 0 0,-1-1 1 0 0,0 1-1 0 0,1 0 1 0 0,-1-1-1 0 0,1 1 0 0 0,-1-1 1 0 0,1 1-1 0 0,-1-1 1 0 0,1 1-1 0 0,0-1 0 0 0,-1 0 1 0 0,1 1-1 0 0,0-1 1 0 0,-1 0-1 0 0,1 1 0 0 0,0-1 1 0 0,-1 0-1 0 0,1 0 1 0 0,0 1-1 0 0,1-1 0 0 0,0-1 8 0 0,0 0 0 0 0,0 0 0 0 0,0 0 0 0 0,-1 0 0 0 0,1 0-1 0 0,0 0 1 0 0,0-1 0 0 0,-1 1 0 0 0,1-1 0 0 0,-1 1 0 0 0,1-1-1 0 0,1-2 1 0 0,37-55 223 0 0,8-40-76 0 0,-38 75-171 0 0,0 0 1 0 0,2 1-1 0 0,0 0 1 0 0,2 0-1 0 0,1 2 0 0 0,0 0 1 0 0,32-33-1 0 0,-46 53-22 0 0,1 0-1 0 0,-1 0 0 0 0,0 0 0 0 0,1 0 0 0 0,-1 0 1 0 0,1 0-1 0 0,-1 0 0 0 0,1 1 0 0 0,0-1 0 0 0,-1 1 1 0 0,1-1-1 0 0,0 1 0 0 0,-1 0 0 0 0,1-1 0 0 0,0 1 1 0 0,-1 0-1 0 0,1 0 0 0 0,0 0 0 0 0,0 0 0 0 0,-1 1 1 0 0,1-1-1 0 0,0 0 0 0 0,-1 1 0 0 0,1-1 0 0 0,0 1 1 0 0,-1 0-1 0 0,1-1 0 0 0,-1 1 0 0 0,1 0 0 0 0,-1 0 1 0 0,1 0-1 0 0,-1 0 0 0 0,0 0 0 0 0,0 0 0 0 0,2 2 1 0 0,6 6-390 0 0,-1 1 1 0 0,0 0 0 0 0,0 0 0 0 0,6 13 0 0 0,8 9-4610 0 0,-3-11-1152 0 0,-12-16 3128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3625 0 0,'-1'1'126'0'0,"0"-1"0"0"0,1 1 0 0 0,-1 0 0 0 0,0 0 0 0 0,0-1 0 0 0,0 1 0 0 0,1 0 0 0 0,-1 0 0 0 0,1 0 0 0 0,-1 0 1 0 0,0 0-1 0 0,1 0 0 0 0,-1 0 0 0 0,1 0 0 0 0,0 0 0 0 0,-1 0 0 0 0,1 0 0 0 0,0 0 0 0 0,0 0 0 0 0,0 0 0 0 0,0 0 0 0 0,-1 0 0 0 0,1 0 0 0 0,1 0 1 0 0,-1 2-1 0 0,-5 41 1685 0 0,5-40-1562 0 0,-11 197 4330 0 0,10 104-1973 0 0,2-176-1672 0 0,-3-89-770 0 0,1-27-250 0 0,0 0 0 0 0,1 1-1 0 0,0-1 1 0 0,1 0 0 0 0,1 1-1 0 0,0-1 1 0 0,7 22 0 0 0,-4-28-1996 0 0,-5-7 1794 0 0,1 0 0 0 0,-1 0 0 0 0,1 0 0 0 0,-1 0 0 0 0,0 1 0 0 0,1-1 0 0 0,-1 0 0 0 0,1 0 0 0 0,-1 0 0 0 0,1 0 0 0 0,-1 0 0 0 0,0 0-1 0 0,1-1 1 0 0,-1 1 0 0 0,1 0 0 0 0,-1 0 0 0 0,0 0 0 0 0,1 0 0 0 0,-1 0 0 0 0,1 0 0 0 0,-1-1 0 0 0,0 1 0 0 0,1 0 0 0 0,-1 0 0 0 0,3-4-2881 0 0,-3 4 2881 0 0,0-1-1 0 0,0 1 1 0 0,1-1 0 0 0,-1 0 0 0 0,3-6-2119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5721 0 0,'0'-1'116'0'0,"-1"1"-1"0"0,1 0 0 0 0,0 0 1 0 0,-1-1-1 0 0,1 1 0 0 0,0 0 1 0 0,-1 0-1 0 0,1 0 0 0 0,0 0 1 0 0,-1 0-1 0 0,1-1 0 0 0,-1 1 1 0 0,1 0-1 0 0,0 0 0 0 0,-1 0 1 0 0,1 0-1 0 0,0 0 0 0 0,-1 0 1 0 0,1 0-1 0 0,-1 0 1 0 0,1 0-1 0 0,0 1 0 0 0,-1-1 1 0 0,1 0-1 0 0,0 0 0 0 0,-1 0 1 0 0,1 0-1 0 0,0 0 0 0 0,-1 1 1 0 0,1-1-1 0 0,0 0 0 0 0,-1 0 1 0 0,1 0-1 0 0,0 1 0 0 0,-1-1 1 0 0,1 0-1 0 0,0 1 0 0 0,0-1 1 0 0,0 0-1 0 0,-1 0 0 0 0,1 1 1 0 0,-7 25 1969 0 0,6 43-1308 0 0,1-54-225 0 0,23 646 1123 0 0,-23-655-1792 0 0,5 52-2807 0 0,9-3-5241 0 0,-10-46 4796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 4897 0 0,'0'-1'123'0'0,"-1"1"1"0"0,1 0-1 0 0,0 0 1 0 0,-1-1-1 0 0,1 1 0 0 0,0 0 1 0 0,-1 0-1 0 0,1 0 1 0 0,-1 0-1 0 0,1 0 0 0 0,0 0 1 0 0,-1 0-1 0 0,1 0 1 0 0,-1-1-1 0 0,1 1 0 0 0,-1 1 1 0 0,1-1-1 0 0,0 0 1 0 0,-1 0-1 0 0,1 0 0 0 0,-1 0 1 0 0,1 0-1 0 0,0 0 1 0 0,-1 0-1 0 0,1 0 0 0 0,-1 1 1 0 0,1-1-1 0 0,0 0 1 0 0,-1 0-1 0 0,1 1 0 0 0,0-1 1 0 0,-1 0-1 0 0,1 0 0 0 0,0 1 1 0 0,0-1-1 0 0,-1 0 1 0 0,1 1-1 0 0,0 0 0 0 0,-10 22 2037 0 0,3 35-1077 0 0,6-53-806 0 0,-8 331 2162 0 0,24-113-8237 0 0,-7-173-569 0 0,-4-37 3448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5473 0 0,'-7'17'610'0'0,"1"0"0"0"0,1 0 0 0 0,0 1 0 0 0,1-1 0 0 0,1 1 0 0 0,1 0 0 0 0,0 0 0 0 0,2 27 0 0 0,-3 19 216 0 0,-6 26-844 0 0,-10 140 1064 0 0,18-154-3981 0 0,6 0-3385 0 0,-3-57 3286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6209 0 0,'-7'13'323'0'0,"0"-1"0"0"0,1 1 0 0 0,1 0-1 0 0,0 1 1 0 0,0-1 0 0 0,2 1 0 0 0,-1 0 0 0 0,0 17-1 0 0,-5 121 4 0 0,7-87-57 0 0,1 76-1717 0 0,12-48-4443 0 0,-8-77 4073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5705 0 0,'-4'18'932'0'0,"1"-1"0"0"0,0 1 0 0 0,2 0 0 0 0,0-1-1 0 0,3 35 1 0 0,-2 22 283 0 0,-2-45-1297 0 0,-9 196 1141 0 0,12-150-4265 0 0,4 0-4195 0 0,-3-55 4872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4609 0 0,'-5'4'484'0'0,"1"-1"0"0"0,0 1 0 0 0,-1 0 0 0 0,2 0 0 0 0,-1 1 1 0 0,0-1-1 0 0,1 1 0 0 0,0 0 0 0 0,0 0 0 0 0,0 0 0 0 0,1 0 0 0 0,-1 0 0 0 0,-2 11 0 0 0,-2 9 250 0 0,-7 46-1 0 0,9-45-381 0 0,-25 180 255 0 0,29-101-2695 0 0,2-82-681 0 0,2-1 0 0 0,8 34 0 0 0,-6-36 112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7754 0 0,'-4'2'432'0'0,"1"0"0"0"0,0 1 0 0 0,0 0 0 0 0,0 0 0 0 0,0 0 0 0 0,0 0 0 0 0,0 0 0 0 0,1 1 0 0 0,0-1 0 0 0,0 1 0 0 0,0 0 0 0 0,0-1 0 0 0,0 1 0 0 0,1 0 0 0 0,0 0 0 0 0,-2 8 0 0 0,-11 76-70 0 0,12-63-73 0 0,-6 54-647 0 0,4 92 0 0 0,7-88-3269 0 0,1 1-4156 0 0,-3-60 4904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1:0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1776 0 0,'7'0'4214'0'0,"23"2"-1637"0"0,98-20 2703 0 0,8 0-4485 0 0,-60 15-703 0 0,126 10-1 0 0,-171-3-1931 0 0,52 14 0 0 0,-60-10-2379 0 0,-8 0-1381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95 1368 0 0,'-5'-2'861'0'0,"-1"-1"-1"0"0,1 0 0 0 0,0 0 1 0 0,0 0-1 0 0,0-1 0 0 0,0 1 1 0 0,1-1-1 0 0,-1-1 0 0 0,1 1 0 0 0,-6-8 1 0 0,8 8-641 0 0,-1 1 0 0 0,0-1 0 0 0,0 1-1 0 0,0-1 1 0 0,0 1 0 0 0,-1 0 0 0 0,0 0 0 0 0,1 1 0 0 0,-1-1 0 0 0,0 1 0 0 0,0-1 0 0 0,0 1 0 0 0,-1 1-1 0 0,1-1 1 0 0,0 0 0 0 0,-1 1 0 0 0,1 0 0 0 0,-1 0 0 0 0,-7 0 0 0 0,-2 1-111 0 0,0 1-1 0 0,1 1 1 0 0,-1 0 0 0 0,0 0 0 0 0,1 2-1 0 0,-1-1 1 0 0,1 2 0 0 0,0 0 0 0 0,1 0-1 0 0,-1 1 1 0 0,1 1 0 0 0,0 0-1 0 0,1 1 1 0 0,-13 10 0 0 0,17-10-119 0 0,2-1 0 0 0,-1 0 0 0 0,1 1 0 0 0,0 0 0 0 0,1 0 0 0 0,0 1 0 0 0,0-1 0 0 0,1 1 0 0 0,-3 9 0 0 0,-17 90 27 0 0,14-60 11 0 0,4-19-22 0 0,2 1 0 0 0,0-1 0 0 0,4 52-1 0 0,15 91-61 0 0,-13-153 51 0 0,9 75 10 0 0,14 155 59 0 0,-23-196-49 0 0,-3 1 1 0 0,-11 91 0 0 0,4-99 128 0 0,-2 0 1 0 0,-2 0 0 0 0,-2-2 0 0 0,-31 75 0 0 0,35-101-90 0 0,0 0 0 0 0,-1 0 0 0 0,-1-1 0 0 0,0 0 1 0 0,-1-1-1 0 0,-1 0 0 0 0,-1-1 0 0 0,0-1 0 0 0,-1 0 0 0 0,-1-1 0 0 0,0 0 1 0 0,0-1-1 0 0,-26 13 0 0 0,35-21 43 0 0,0-1 0 0 0,0 0 0 0 0,0-1 0 0 0,-1 0-1 0 0,-11 2 1 0 0,18-3-79 0 0,-1-1 0 0 0,1 0 0 0 0,-1 0 0 0 0,1 1 0 0 0,-1-1 0 0 0,1 0 0 0 0,-1-1 0 0 0,1 1 0 0 0,-1 0 0 0 0,1 0-1 0 0,-1-1 1 0 0,1 1 0 0 0,-1 0 0 0 0,1-1 0 0 0,-1 0 0 0 0,1 1 0 0 0,0-1 0 0 0,-1 0 0 0 0,1 0 0 0 0,0 1 0 0 0,0-1 0 0 0,-1 0 0 0 0,1 0-1 0 0,0-1 1 0 0,0 1 0 0 0,0 0 0 0 0,0 0 0 0 0,0 0 0 0 0,1-1 0 0 0,-1 1 0 0 0,0 0 0 0 0,0-1 0 0 0,1 1 0 0 0,-1-3 0 0 0,1 4-20 0 0,-1-1 0 0 0,1 1 1 0 0,0-1-1 0 0,0 1 0 0 0,0-1 1 0 0,0 1-1 0 0,0-1 0 0 0,0 1 1 0 0,0-1-1 0 0,0 1 0 0 0,0 0 1 0 0,0-1-1 0 0,0 1 0 0 0,1-1 1 0 0,-1 1-1 0 0,0-1 1 0 0,0 1-1 0 0,0 0 0 0 0,0-1 1 0 0,1 1-1 0 0,-1-1 0 0 0,0 1 1 0 0,1 0-1 0 0,-1-1 0 0 0,0 1 1 0 0,0 0-1 0 0,1-1 0 0 0,-1 1 1 0 0,1 0-1 0 0,-1 0 0 0 0,0-1 1 0 0,1 1-1 0 0,0 0 1 0 0,20-3-42 0 0,20 10-38 0 0,-35-5 73 0 0,18 6-4 0 0,0 1-1 0 0,0 1 1 0 0,-1 2-1 0 0,28 17 1 0 0,-45-25 13 0 0,0 0 0 0 0,0 1-1 0 0,-1 0 1 0 0,1 0 0 0 0,-1 1 0 0 0,-1-1-1 0 0,1 1 1 0 0,-1 0 0 0 0,0 0 0 0 0,0 0 0 0 0,-1 1-1 0 0,0 0 1 0 0,0-1 0 0 0,0 1 0 0 0,-1 0-1 0 0,0 0 1 0 0,-1 0 0 0 0,1 1 0 0 0,0 12-1 0 0,-3 12 26 0 0,-2 0-1 0 0,0 0 0 0 0,-3 0 0 0 0,-14 50 0 0 0,-7 39 46 0 0,17-37-25 0 0,2 0 0 0 0,5 0-1 0 0,3 0 1 0 0,19 140 0 0 0,6 253 757 0 0,-23-340-379 0 0,-3 226 595 0 0,1 26-241 0 0,-13 187-489 0 0,1-309-176 0 0,11 250-74 0 0,-35 251-49 0 0,29-639 40 0 0,-2 18-6 0 0,-5 235 52 0 0,10 68-123 0 0,4-154 36 0 0,1 46-38 0 0,-18 342-9 0 0,-29 101-216 0 0,31-488 243 0 0,-4 230-116 0 0,21 630-125 0 0,-11-316 318 0 0,9-763-44 0 0,4 1 0 0 0,3-1 0 0 0,3 0 0 0 0,4 0 0 0 0,3-1 0 0 0,3-1 0 0 0,38 91 0 0 0,-54-160-122 0 0,21 45 140 0 0,-23-50-240 0 0,-1 1-1 0 0,0-1 1 0 0,1 0 0 0 0,0 1 0 0 0,0-1 0 0 0,0 0 0 0 0,0 0 0 0 0,0 0-1 0 0,0-1 1 0 0,0 1 0 0 0,0 0 0 0 0,1-1 0 0 0,-1 0 0 0 0,1 1 0 0 0,-1-1 0 0 0,1 0-1 0 0,2 1 1 0 0,-4-3-240 0 0,0 1 0 0 0,0 0 0 0 0,0 0-1 0 0,0-1 1 0 0,0 1 0 0 0,0-1 0 0 0,0 1-1 0 0,0-1 1 0 0,0 1 0 0 0,0-1 0 0 0,0 1-1 0 0,0-1 1 0 0,0 0 0 0 0,-1 0 0 0 0,1 1-1 0 0,0-1 1 0 0,-1 0 0 0 0,1 0-1 0 0,0 0 1 0 0,-1 0 0 0 0,1 0 0 0 0,-1 0-1 0 0,1 0 1 0 0,-1 0 0 0 0,0 0 0 0 0,1 0-1 0 0,-1 0 1 0 0,0 0 0 0 0,0-1 0 0 0,3-10-3761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1:0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5529 0 0,'5'-5'475'0'0,"0"0"-1"0"0,1 0 0 0 0,-1 1 1 0 0,1 0-1 0 0,0 0 1 0 0,0 0-1 0 0,0 1 0 0 0,1 0 1 0 0,-1 0-1 0 0,1 1 1 0 0,-1 0-1 0 0,1 0 0 0 0,11-2 1 0 0,13-1 140 0 0,50-3 1 0 0,185 11-319 0 0,-90 15-5916 0 0,-119-5-354 0 0,-48-11 4298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1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5633 0 0,'7'-3'532'0'0,"0"0"1"0"0,0 1-1 0 0,0 0 0 0 0,0 1 0 0 0,0 0 0 0 0,1 0 0 0 0,-1 0 1 0 0,0 1-1 0 0,0 0 0 0 0,9 1 0 0 0,81 15-200 0 0,-35-5-222 0 0,-7-3-956 0 0,53 5-7819 0 0,-97-12 6743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1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5929 0 0,'12'-6'7028'0'0,"42"-1"-5111"0"0,12 5-2468 0 0,80 9 1 0 0,-75 2-3140 0 0,-2 3-3326 0 0,-50-8 4349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3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207 123 3593 0 0,'-4'0'154'0'0,"-1"1"0"0"0,1 0 0 0 0,-1 0 1 0 0,1 0-1 0 0,0 1 0 0 0,0-1 0 0 0,0 1 0 0 0,0 0 1 0 0,0 0-1 0 0,0 0 0 0 0,1 1 0 0 0,-1 0 0 0 0,1-1 1 0 0,-1 1-1 0 0,1 1 0 0 0,0-1 0 0 0,0 0 0 0 0,0 1 1 0 0,1-1-1 0 0,-1 1 0 0 0,1 0 0 0 0,0 0 0 0 0,0 0 1 0 0,0 0-1 0 0,-2 8 0 0 0,-3 9 341 0 0,0 1 0 0 0,1 0 0 0 0,-5 39 0 0 0,10-47-335 0 0,-1 1 0 0 0,2 0 0 0 0,-1-1 0 0 0,4 20 0 0 0,-3-30-106 0 0,0 0-1 0 0,1-1 1 0 0,-1 1-1 0 0,1-1 0 0 0,0 1 1 0 0,0-1-1 0 0,1 1 1 0 0,-1-1-1 0 0,1 0 0 0 0,-1 0 1 0 0,1 1-1 0 0,0-1 1 0 0,0 0-1 0 0,0-1 0 0 0,1 1 1 0 0,-1 0-1 0 0,1-1 0 0 0,-1 1 1 0 0,1-1-1 0 0,0 0 1 0 0,0 0-1 0 0,0 0 0 0 0,3 2 1 0 0,-2-4 34 0 0,-1 0 0 0 0,0 1 0 0 0,0-1 0 0 0,1-1 1 0 0,-1 1-1 0 0,0 0 0 0 0,0-1 0 0 0,0 1 0 0 0,1-1 0 0 0,-1 0 1 0 0,0 0-1 0 0,0 0 0 0 0,0-1 0 0 0,0 1 0 0 0,-1-1 0 0 0,1 0 1 0 0,0 0-1 0 0,-1 1 0 0 0,1-2 0 0 0,3-2 0 0 0,47-50 660 0 0,-51 54-731 0 0,11-16 108 0 0,-1 1-1 0 0,0-2 0 0 0,-1 1 1 0 0,-1-2-1 0 0,-1 0 0 0 0,0 0 1 0 0,10-34-1 0 0,-16 44-86 0 0,-1 1 1 0 0,0 0-1 0 0,0-1 0 0 0,-1 1 1 0 0,0-1-1 0 0,-1 1 1 0 0,0-1-1 0 0,0 1 0 0 0,0-1 1 0 0,-1 0-1 0 0,-1 1 1 0 0,0 0-1 0 0,0-1 0 0 0,0 1 1 0 0,-1 0-1 0 0,0 0 0 0 0,-1 0 1 0 0,1 0-1 0 0,-2 1 1 0 0,1-1-1 0 0,-8-8 0 0 0,8 12-100 0 0,0 0 0 0 0,0 1 0 0 0,-1-1 0 0 0,1 1 0 0 0,-1 0 0 0 0,0 0 0 0 0,0 0 0 0 0,-1 0 0 0 0,1 1-1 0 0,0 0 1 0 0,-1 0 0 0 0,1 1 0 0 0,-1-1 0 0 0,1 1 0 0 0,-1 1 0 0 0,0-1 0 0 0,0 1 0 0 0,1 0 0 0 0,-1 0-1 0 0,0 0 1 0 0,0 1 0 0 0,1 0 0 0 0,-1 0 0 0 0,1 1 0 0 0,-1-1 0 0 0,1 1 0 0 0,-1 0 0 0 0,1 1 0 0 0,-6 3 0 0 0,-4 1-1180 0 0,0 2 1 0 0,1 0 0 0 0,0 1 0 0 0,0 0 0 0 0,1 1 0 0 0,0 1-1 0 0,1 0 1 0 0,-18 23 0 0 0,17-17-1357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4497 0 0,'2'-2'232'0'0,"0"0"0"0"0,0 0 0 0 0,0 1 0 0 0,0-1-1 0 0,0 0 1 0 0,0 1 0 0 0,0 0 0 0 0,0-1 0 0 0,1 1 0 0 0,-1 0 0 0 0,1 0 0 0 0,-1 0 0 0 0,3 0 0 0 0,4-3 324 0 0,62-35-36 0 0,2 4-1 0 0,2 2 0 0 0,105-30 0 0 0,-176 62-467 0 0,0 0 0 0 0,0 0 1 0 0,1 0-1 0 0,-1 0 0 0 0,0 0 1 0 0,1 1-1 0 0,-1 0 0 0 0,0 0 1 0 0,1 0-1 0 0,4 1 0 0 0,-9-1-17 0 0,1 1 0 0 0,-1-1 0 0 0,1 0-1 0 0,-1 1 1 0 0,1-1 0 0 0,-1 0 0 0 0,1 1 0 0 0,-1-1-1 0 0,0 1 1 0 0,1-1 0 0 0,-1 0 0 0 0,1 1-1 0 0,-1-1 1 0 0,0 1 0 0 0,0-1 0 0 0,1 1 0 0 0,-1 0-1 0 0,0-1 1 0 0,0 1 0 0 0,0-1 0 0 0,0 1 0 0 0,1-1-1 0 0,-1 1 1 0 0,0-1 0 0 0,0 1 0 0 0,0 0 0 0 0,-8 29 744 0 0,-69 117 357 0 0,7-16-1344 0 0,60-109-888 0 0,2 0 0 0 0,-7 26 1 0 0,14-47 768 0 0,1 0 1 0 0,-1 0 0 0 0,1 1 0 0 0,0-1 0 0 0,-1 0 0 0 0,1 0-1 0 0,0 0 1 0 0,0 0 0 0 0,0 0 0 0 0,0 1 0 0 0,0-1 0 0 0,0 0 0 0 0,0 0-1 0 0,0 0 1 0 0,0 0 0 0 0,1 1 0 0 0,0 1 0 0 0,11-12-2186 0 0,24-40 2538 0 0,-30 40 119 0 0,14-20 2726 0 0,-1 0 0 0 0,-2-2 0 0 0,17-41 0 0 0,-5-3-1660 0 0,-10 30-1261 0 0,2 0-1 0 0,2 1 1 0 0,2 2 0 0 0,33-44-1 0 0,-55 82 50 0 0,24-30-26 0 0,-26 33 24 0 0,0-1-1 0 0,0 1 1 0 0,1 0 0 0 0,-1-1 0 0 0,1 1 0 0 0,-1 0 0 0 0,1 0-1 0 0,-1 0 1 0 0,1 0 0 0 0,0 0 0 0 0,0 0 0 0 0,-1 0 0 0 0,1 0-1 0 0,0 1 1 0 0,0-1 0 0 0,0 1 0 0 0,3-1 0 0 0,-4 2 22 0 0,1 0 0 0 0,-1-1 0 0 0,0 1 0 0 0,1 0 0 0 0,-1 0 0 0 0,0 0 0 0 0,0 0-1 0 0,0 1 1 0 0,0-1 0 0 0,0 0 0 0 0,0 0 0 0 0,0 1 0 0 0,0-1 0 0 0,0 0 0 0 0,-1 1 0 0 0,1-1 0 0 0,0 1 0 0 0,-1-1 0 0 0,1 1 0 0 0,-1-1 0 0 0,0 1 0 0 0,1-1 0 0 0,-1 1 0 0 0,0-1 0 0 0,0 3 0 0 0,2 48 459 0 0,-2-43-362 0 0,-3 39 539 0 0,-11 70 1 0 0,2-36-1407 0 0,7 1-4517 0 0,4-83 5139 0 0,1-1 0 0 0,-2 0-2327 0 0,1 1 2327 0 0,1 0 0 0 0,0 0-1 0 0,0 0 1 0 0,0 0 0 0 0,-1 0 0 0 0,1 0-1 0 0,0 0 1 0 0,0 0 0 0 0,0 0 0 0 0,0 0 0 0 0,-1 0-1 0 0,1 0 1 0 0,0 0 0 0 0,0 0 0 0 0,0 0-1 0 0,0 0 1 0 0,-1 0 0 0 0,0 3-1939 0 0,1-3 1939 0 0,0 0 0 0 0,0 0 0 0 0,0 0-1 0 0,0 1 1 0 0,0-1 0 0 0,0 0 0 0 0,-4-5-2088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42 5097 0 0,'-5'10'702'0'0,"0"0"-1"0"0,1 0 0 0 0,0 0 1 0 0,1 1-1 0 0,0-1 1 0 0,1 1-1 0 0,0 0 0 0 0,0 0 1 0 0,1 12-1 0 0,0-18-522 0 0,1 0-1 0 0,0 0 0 0 0,0 0 1 0 0,0 0-1 0 0,0 1 0 0 0,1-1 1 0 0,0 0-1 0 0,0 0 1 0 0,1-1-1 0 0,-1 1 0 0 0,1 0 1 0 0,0 0-1 0 0,1-1 0 0 0,-1 1 1 0 0,1-1-1 0 0,-1 0 1 0 0,1 0-1 0 0,1 0 0 0 0,-1 0 1 0 0,0 0-1 0 0,8 5 0 0 0,-6-7-141 0 0,0 0-1 0 0,1 0 1 0 0,-1 0-1 0 0,1-1 0 0 0,0 0 1 0 0,-1 0-1 0 0,1 0 1 0 0,0-1-1 0 0,-1 0 1 0 0,1 0-1 0 0,0-1 0 0 0,0 1 1 0 0,-1-1-1 0 0,1 0 1 0 0,0-1-1 0 0,-1 1 0 0 0,10-5 1 0 0,4-2-254 0 0,0 0-1 0 0,-1-1 1 0 0,28-18 0 0 0,-32 18-711 0 0,0-1 0 0 0,-1 0-1 0 0,0 0 1 0 0,-1-1 0 0 0,0-1 0 0 0,0 0 0 0 0,-2-1-1 0 0,1 0 1 0 0,-2 0 0 0 0,0-1 0 0 0,0-1 0 0 0,-1 1-1 0 0,7-21 1 0 0,-10 13-1411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4969 0 0,'11'1'4605'0'0,"29"-4"-3458"0"0,61-32-596 0 0,-36 12-3317 0 0,-71 26 2520 0 0,1 0 1 0 0,-1 1-1 0 0,1 0 1 0 0,0 0-1 0 0,0 0 1 0 0,0 0-1 0 0,1 1 1 0 0,-1 0-1 0 0,1-1 1 0 0,0 2-1 0 0,1-1 1 0 0,-4 6-1 0 0,-6 10 1449 0 0,-18 45-1 0 0,21-43-585 0 0,1 1 1 0 0,2 0-1 0 0,0 1 1 0 0,2 0-1 0 0,0 0 1 0 0,2 0-1 0 0,1 1 1 0 0,1-1-1 0 0,1 1 1 0 0,4 25-1 0 0,-4-48-584 0 0,0-1-1 0 0,0 1 1 0 0,1 0-1 0 0,0-1 1 0 0,-1 1-1 0 0,1-1 1 0 0,0 1-1 0 0,0-1 0 0 0,1 1 1 0 0,-1-1-1 0 0,0 1 1 0 0,1-1-1 0 0,-1 0 1 0 0,1 0-1 0 0,0 0 1 0 0,0 0-1 0 0,0 0 1 0 0,0 0-1 0 0,3 2 1 0 0,-2-3-15 0 0,-1 0 0 0 0,0-1 1 0 0,1 1-1 0 0,-1-1 0 0 0,1 1 0 0 0,-1-1 1 0 0,0 0-1 0 0,1 0 0 0 0,-1 0 0 0 0,1 0 1 0 0,-1 0-1 0 0,1 0 0 0 0,-1-1 0 0 0,1 1 0 0 0,-1-1 1 0 0,0 0-1 0 0,4-1 0 0 0,2-2-86 0 0,0 0-1 0 0,0-1 1 0 0,0 0-1 0 0,0 0 0 0 0,-1-1 1 0 0,0 0-1 0 0,0 0 1 0 0,-1-1-1 0 0,1 0 1 0 0,4-7-1 0 0,0-3-71 0 0,-1 1 0 0 0,-1-2 0 0 0,0 1 1 0 0,-1-1-1 0 0,-2-1 0 0 0,1 1 0 0 0,-2-1 0 0 0,-1 0 0 0 0,0 0 0 0 0,1-28 0 0 0,-12 101 2006 0 0,5-42-1740 0 0,0 0 0 0 0,0 1 0 0 0,1-1 0 0 0,2 21 1 0 0,-1-28-99 0 0,0-1 0 0 0,1 1 1 0 0,0-1-1 0 0,0 1 1 0 0,0-1-1 0 0,0 1 0 0 0,1-1 1 0 0,0 0-1 0 0,3 7 1 0 0,-4-11-17 0 0,-1 1 1 0 0,1 0-1 0 0,0-1 1 0 0,-1 1-1 0 0,1-1 1 0 0,-1 1-1 0 0,1-1 1 0 0,0 1-1 0 0,0-1 0 0 0,-1 1 1 0 0,1-1-1 0 0,0 0 1 0 0,0 1-1 0 0,-1-1 1 0 0,1 0-1 0 0,0 0 1 0 0,0 0-1 0 0,0 0 1 0 0,0 0-1 0 0,-1 1 1 0 0,3-2-1 0 0,-1 1 7 0 0,0-1 0 0 0,0 1-1 0 0,1-1 1 0 0,-1 0 0 0 0,0 0-1 0 0,0 0 1 0 0,0 0 0 0 0,0 0-1 0 0,0-1 1 0 0,0 1 0 0 0,2-3 0 0 0,8-7-7 0 0,-1-1 1 0 0,0 0-1 0 0,0 0 1 0 0,-2-1-1 0 0,1 0 1 0 0,-2-1 0 0 0,9-18-1 0 0,41-111-41 0 0,-25 57 43 0 0,-33 86-3 0 0,-1-1-1 0 0,1 1 1 0 0,0 0 0 0 0,0 0-1 0 0,0 0 1 0 0,0 0 0 0 0,0-1-1 0 0,0 1 1 0 0,0 0 0 0 0,0 0-1 0 0,0 0 1 0 0,0-1 0 0 0,0 1 0 0 0,0 0-1 0 0,0 0 1 0 0,0 0 0 0 0,0-1-1 0 0,0 1 1 0 0,0 0 0 0 0,1 0-1 0 0,-1 0 1 0 0,0 0 0 0 0,0-1 0 0 0,0 1-1 0 0,0 0 1 0 0,0 0 0 0 0,0 0-1 0 0,0 0 1 0 0,1 0 0 0 0,-1-1-1 0 0,0 1 1 0 0,0 0 0 0 0,0 0-1 0 0,0 0 1 0 0,1 0 0 0 0,-1 0 0 0 0,0 0-1 0 0,0 0 1 0 0,0 0 0 0 0,0 0-1 0 0,1 0 1 0 0,-1-1 0 0 0,0 1-1 0 0,0 0 1 0 0,0 0 0 0 0,1 0-1 0 0,-1 0 1 0 0,0 0 0 0 0,0 0 0 0 0,0 0-1 0 0,0 1 1 0 0,1-1 0 0 0,-1 0-1 0 0,0 0 1 0 0,0 0 0 0 0,0 0-1 0 0,1 0 1 0 0,-1 0 0 0 0,0 0-1 0 0,0 0 1 0 0,1 1 0 0 0,2 17 560 0 0,-2 34 117 0 0,-1-48-654 0 0,0 51 370 0 0,-2-7-218 0 0,3 1 0 0 0,1 0-1 0 0,3-1 1 0 0,13 58 0 0 0,-18-106-227 0 0,0 1 0 0 0,0 0 0 0 0,0-1 0 0 0,0 1 0 0 0,0 0 0 0 0,0-1 0 0 0,0 1 0 0 0,1 0 0 0 0,-1-1 0 0 0,0 1 0 0 0,0 0 0 0 0,1-1 0 0 0,-1 1 0 0 0,0-1 0 0 0,1 1 0 0 0,-1 0 0 0 0,1-1 0 0 0,-1 1 0 0 0,1-1 0 0 0,-1 1 0 0 0,1-1 0 0 0,-1 0 0 0 0,1 1 0 0 0,-1-1 0 0 0,1 1 0 0 0,0-1 0 0 0,-1 0 0 0 0,1 0-1 0 0,0 1 1 0 0,-1-1 0 0 0,1 0 0 0 0,0 0 0 0 0,-1 0 0 0 0,1 0 0 0 0,0 1 0 0 0,-1-1 0 0 0,2 0 1 0 0,0-1-136 0 0,0 0 0 0 0,0-1 1 0 0,0 1-1 0 0,-1 0 0 0 0,1-1 1 0 0,0 1-1 0 0,0-1 0 0 0,-1 1 1 0 0,1-1-1 0 0,-1 0 0 0 0,3-3 1 0 0,33-60-4181 0 0,-35 61 3965 0 0,17-39-3605 0 0,25-89 0 0 0,-20 54 1759 0 0,-15 51 1053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164 114 7434 0 0,'-20'24'677'0'0,"1"1"0"0"0,1 0 0 0 0,1 1 0 0 0,2 1 1 0 0,0 1-1 0 0,2 0 0 0 0,1 0 0 0 0,1 2 0 0 0,-8 39 1 0 0,18-68-652 0 0,0 1 0 0 0,0 0 1 0 0,1 0-1 0 0,-1 0 0 0 0,1 1 0 0 0,0-1 1 0 0,0 0-1 0 0,-1 0 0 0 0,1 0 1 0 0,0 0-1 0 0,1 0 0 0 0,-1 0 0 0 0,0 0 1 0 0,1 0-1 0 0,-1 0 0 0 0,1 0 1 0 0,0 0-1 0 0,-1 0 0 0 0,1 0 0 0 0,0 0 1 0 0,2 2-1 0 0,-2-3-12 0 0,1 0 0 0 0,-1 0 0 0 0,0-1 0 0 0,1 1 0 0 0,-1-1-1 0 0,1 1 1 0 0,0-1 0 0 0,-1 1 0 0 0,1-1 0 0 0,-1 0 0 0 0,1 0 0 0 0,-1 0 0 0 0,1 0 0 0 0,0 0 0 0 0,-1 0 0 0 0,1 0-1 0 0,-1 0 1 0 0,1-1 0 0 0,0 1 0 0 0,2-2 0 0 0,7-2 1 0 0,-1 0 0 0 0,1-1-1 0 0,-1-1 1 0 0,-1 0 0 0 0,1 0 0 0 0,11-9-1 0 0,-9 4-106 0 0,-1 0 0 0 0,1-1 0 0 0,-2 0 0 0 0,1 0 0 0 0,-2-1 0 0 0,0-1 0 0 0,0 0 0 0 0,-1 0 0 0 0,-1 0 0 0 0,7-21 0 0 0,-11 27-158 0 0,-1 0 0 0 0,0-1 1 0 0,0 0-1 0 0,-1 1 0 0 0,0-1 0 0 0,0 0 1 0 0,-1 0-1 0 0,0 1 0 0 0,-1-1 0 0 0,0 0 1 0 0,0 0-1 0 0,-1 1 0 0 0,0-1 0 0 0,-1 1 0 0 0,0-1 1 0 0,0 1-1 0 0,-1 0 0 0 0,1 0 0 0 0,-2 0 1 0 0,-6-9-1 0 0,-6-2-1319 0 0,13 15 1123 0 0,1 1 0 0 0,0 0-1 0 0,0-1 1 0 0,0 1 0 0 0,0-1-1 0 0,0 0 1 0 0,1 0 0 0 0,0 0 0 0 0,0 0-1 0 0,0-1 1 0 0,-2-7 0 0 0,4 8-1240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1568 0 0,'8'-2'427'0'0,"0"0"0"0"0,-1 1-1 0 0,1 0 1 0 0,0 1 0 0 0,0 0 0 0 0,0 0-1 0 0,-1 1 1 0 0,1 0 0 0 0,0 0-1 0 0,9 3 1 0 0,-13-2-101 0 0,0 0 1 0 0,1 0-1 0 0,-1 0 0 0 0,0 1 0 0 0,0-1 0 0 0,-1 1 1 0 0,1 0-1 0 0,-1 0 0 0 0,1 1 0 0 0,-1-1 0 0 0,0 1 1 0 0,0 0-1 0 0,0-1 0 0 0,-1 1 0 0 0,1 0 0 0 0,-1 1 1 0 0,0-1-1 0 0,2 6 0 0 0,2 9 215 0 0,0 0 0 0 0,-1 1 0 0 0,0 0 0 0 0,-2 0 0 0 0,1 31 0 0 0,-5 106 31 0 0,-2-62-374 0 0,2-56-483 0 0,3 61 625 0 0,7-52-2505 0 0,12-8-3530 0 0,-11-34 1282 0 0,-4-6 931 0 0</inkml:trace>
  <inkml:trace contextRef="#ctx0" brushRef="#br0" timeOffset="1">491 96 5977 0 0,'11'-15'5349'0'0,"11"1"-3557"0"0,28-9-2285 0 0,-36 17 1021 0 0,65-21-2554 0 0,-24 18-5224 0 0,-44 7 4069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10130 0 0,'22'-11'7485'0'0,"42"-30"-5932"0"0,3-3-1857 0 0,-28 24-738 0 0,9-4-2888 0 0,-23 4-3186 0 0,-21 14 3575 0 0,-3 2 826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3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 1248 0 0,'-4'-7'-24'0'0,"0"0"-16"0"0,-1 0-336 0 0,1 2-424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6953 0 0,'-9'110'6432'0'0,"5"-91"-6135"0"0,2 0 1 0 0,0 0 0 0 0,1 0 0 0 0,1 0 0 0 0,0 0 0 0 0,2 0 0 0 0,0 0 0 0 0,2 0 0 0 0,6 23-1 0 0,-6-31-194 0 0,0 0 0 0 0,1 0 0 0 0,0-1 0 0 0,1 0 0 0 0,0 0 0 0 0,1 0 0 0 0,0-1 0 0 0,1 1 0 0 0,13 12 0 0 0,-17-19-70 0 0,0 0 0 0 0,0 0 0 0 0,0 0 0 0 0,0-1 1 0 0,0 1-1 0 0,1-1 0 0 0,-1 0 0 0 0,1 0 0 0 0,-1-1 1 0 0,1 1-1 0 0,0-1 0 0 0,-1 0 0 0 0,1-1 0 0 0,0 1 1 0 0,0-1-1 0 0,0 0 0 0 0,0 0 0 0 0,0 0 0 0 0,0-1 1 0 0,-1 1-1 0 0,1-1 0 0 0,0 0 0 0 0,0-1 1 0 0,-1 1-1 0 0,8-4 0 0 0,-2 0-171 0 0,0 0 0 0 0,0-1 0 0 0,-1 0 0 0 0,1-1 0 0 0,-1 0 0 0 0,-1 0 1 0 0,0-1-1 0 0,0 0 0 0 0,0 0 0 0 0,-1-1 0 0 0,0 0 0 0 0,9-15 0 0 0,-5 3-348 0 0,-1-1 0 0 0,-1 0 0 0 0,-1-1-1 0 0,10-43 1 0 0,-15 56 571 0 0,0 1-1 0 0,0-1 0 0 0,1 1 0 0 0,0 0 0 0 0,10-15 1 0 0,-13 22 14 0 0,0-1 1 0 0,1 1 0 0 0,-1 0 0 0 0,1 0 0 0 0,0 0 0 0 0,0 0 0 0 0,-1 0 0 0 0,1 0-1 0 0,1 0 1 0 0,-1 0 0 0 0,0 1 0 0 0,0-1 0 0 0,0 1 0 0 0,1 0 0 0 0,-1-1 0 0 0,1 1-1 0 0,-1 0 1 0 0,1 1 0 0 0,0-1 0 0 0,-1 0 0 0 0,1 1 0 0 0,0-1 0 0 0,-1 1 0 0 0,1 0-1 0 0,3 0 1 0 0,-3 1-23 0 0,1 1 0 0 0,-1-1 0 0 0,0 1 0 0 0,0-1 0 0 0,0 1-1 0 0,0 0 1 0 0,0 0 0 0 0,-1 1 0 0 0,1-1 0 0 0,-1 0 0 0 0,1 1-1 0 0,-1 0 1 0 0,0 0 0 0 0,0-1 0 0 0,0 1 0 0 0,0 0 0 0 0,0 0 0 0 0,-1 1-1 0 0,1-1 1 0 0,-1 0 0 0 0,0 1 0 0 0,0-1 0 0 0,0 0 0 0 0,0 5 0 0 0,3 11 368 0 0,-1 1 1 0 0,0 37 0 0 0,-3-52-357 0 0,-4 92 781 0 0,2-78-766 0 0,0 1 0 0 0,1-1 0 0 0,1 0 0 0 0,1 1 0 0 0,0-1 0 0 0,2 0 0 0 0,0 0 1 0 0,8 26-1 0 0,-10-43-293 0 0,0 0 1 0 0,0-1-1 0 0,0 1 1 0 0,0 0-1 0 0,0 0 0 0 0,0 0 1 0 0,1-1-1 0 0,-1 1 1 0 0,0-1-1 0 0,1 1 1 0 0,0-1-1 0 0,-1 0 0 0 0,1 1 1 0 0,0-1-1 0 0,-1 0 1 0 0,1 0-1 0 0,0 0 1 0 0,2 0-1 0 0,-2 0-572 0 0,-1-1-1 0 0,1 1 1 0 0,0-1-1 0 0,-1 0 1 0 0,1 0-1 0 0,-1 0 1 0 0,1 0-1 0 0,0 0 1 0 0,-1 0-1 0 0,1-1 1 0 0,-1 1 0 0 0,1 0-1 0 0,-1-1 1 0 0,1 1-1 0 0,2-2 1 0 0,4-3-4458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9 286 5017 0 0,'-1'0'146'0'0,"1"0"0"0"0,-1-1 0 0 0,0 1 0 0 0,1-1 0 0 0,-1 1 1 0 0,1-1-1 0 0,-1 1 0 0 0,1-1 0 0 0,0 1 0 0 0,-1-1 0 0 0,1 0 0 0 0,-1 1 0 0 0,1-1 0 0 0,0 0 0 0 0,0 1 0 0 0,-1-1 0 0 0,1 0 0 0 0,0 1 0 0 0,0-1 1 0 0,0 0-1 0 0,0 1 0 0 0,0-1 0 0 0,0 0 0 0 0,0 0 0 0 0,0 1 0 0 0,0-1 0 0 0,0 0 0 0 0,0 1 0 0 0,0-1 0 0 0,1-1 0 0 0,16-24 1826 0 0,42-22-935 0 0,-48 40-446 0 0,38-29-350 0 0,1 2-1 0 0,2 2 1 0 0,83-38-1 0 0,-133 70-214 0 0,0 0-1 0 0,-1 0 1 0 0,1 0-1 0 0,0 1 1 0 0,0-1 0 0 0,-1 0-1 0 0,1 1 1 0 0,0-1-1 0 0,0 1 1 0 0,0 0 0 0 0,0 0-1 0 0,0-1 1 0 0,0 1-1 0 0,0 0 1 0 0,0 1 0 0 0,0-1-1 0 0,-1 0 1 0 0,1 0-1 0 0,0 1 1 0 0,0-1-1 0 0,3 2 1 0 0,-4-1 25 0 0,0 1 1 0 0,-1-1-1 0 0,1 0 0 0 0,0 0 0 0 0,0 1 1 0 0,-1-1-1 0 0,1 0 0 0 0,-1 1 0 0 0,1-1 1 0 0,-1 1-1 0 0,1-1 0 0 0,-1 0 1 0 0,0 1-1 0 0,0-1 0 0 0,0 1 0 0 0,0-1 1 0 0,0 1-1 0 0,0-1 0 0 0,0 1 0 0 0,0-1 1 0 0,-1 2-1 0 0,-2 11 207 0 0,-1 1 0 0 0,-1-1 1 0 0,0-1-1 0 0,-7 16 0 0 0,-158 268 1165 0 0,73-138-1554 0 0,94-153-146 0 0,-21 39-1127 0 0,17-20-1510 0 0,7-4-3330 0 0,6-17 2107 0 0,-1-5 1252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6057 0 0,'0'0'132'0'0,"0"-1"-1"0"0,0 1 1 0 0,-1 0 0 0 0,1 0-1 0 0,0 0 1 0 0,0 0-1 0 0,-1 0 1 0 0,1 0-1 0 0,0 0 1 0 0,0 0-1 0 0,-1 0 1 0 0,1 0-1 0 0,0 0 1 0 0,0 0 0 0 0,-1 0-1 0 0,1 0 1 0 0,0 1-1 0 0,0-1 1 0 0,-1 0-1 0 0,1 0 1 0 0,0 0-1 0 0,0 0 1 0 0,0 0 0 0 0,-1 0-1 0 0,1 1 1 0 0,0-1-1 0 0,0 0 1 0 0,0 0-1 0 0,-1 0 1 0 0,1 1-1 0 0,0-1 1 0 0,0 0-1 0 0,0 0 1 0 0,0 1 0 0 0,0-1-1 0 0,0 0 1 0 0,0 0-1 0 0,-1 0 1 0 0,1 1-1 0 0,0-1 1 0 0,0 0-1 0 0,0 0 1 0 0,0 1 0 0 0,0-1-1 0 0,0 0 1 0 0,0 1-1 0 0,0-1 1 0 0,0 0-1 0 0,0 0 1 0 0,0 1-1 0 0,0-1 1 0 0,1 0 0 0 0,11 18 1766 0 0,23 13-1804 0 0,-9-12-316 0 0,1-1-1 0 0,30 13 1 0 0,-8-6-5255 0 0,-44-22 4474 0 0,7-2-3958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7 136 6193 0 0,'-1'-2'313'0'0,"0"0"0"0"0,0 1-1 0 0,0-1 1 0 0,1 0-1 0 0,-1 0 1 0 0,1 0 0 0 0,-1 0-1 0 0,1 0 1 0 0,0 0 0 0 0,0 0-1 0 0,0-1 1 0 0,0 1 0 0 0,0 0-1 0 0,0 0 1 0 0,1 0-1 0 0,-1 0 1 0 0,0 0 0 0 0,1 0-1 0 0,1-2 1 0 0,0 0-145 0 0,0 1 1 0 0,0 0-1 0 0,0 0 0 0 0,1-1 1 0 0,-1 2-1 0 0,1-1 1 0 0,0 0-1 0 0,0 0 0 0 0,5-3 1 0 0,8-4-387 0 0,0 1 1 0 0,0 1 0 0 0,27-10 0 0 0,-27 12 703 0 0,-14 5-488 0 0,1-1 1 0 0,-1 1-1 0 0,1 0 0 0 0,-1 0 1 0 0,1 1-1 0 0,0-1 1 0 0,0 0-1 0 0,-1 1 0 0 0,1 0 1 0 0,0-1-1 0 0,0 1 1 0 0,0 0-1 0 0,-1 1 0 0 0,1-1 1 0 0,0 0-1 0 0,0 1 1 0 0,-1 0-1 0 0,1-1 0 0 0,0 1 1 0 0,-1 0-1 0 0,1 0 0 0 0,0 1 1 0 0,2 1-1 0 0,-2 0 36 0 0,0 0 0 0 0,-1 0-1 0 0,1 0 1 0 0,-1 0 0 0 0,0 0 0 0 0,0 1-1 0 0,0 0 1 0 0,0-1 0 0 0,-1 1-1 0 0,1 0 1 0 0,-1 0 0 0 0,0-1 0 0 0,0 1-1 0 0,0 5 1 0 0,2 13 230 0 0,-2-1-1 0 0,-1 1 1 0 0,0 0 0 0 0,-6 36 0 0 0,-4-3-31 0 0,-2 0 0 0 0,-26 75 1 0 0,8-53-3557 0 0,-4-4-4910 0 0,27-59 5836 0 0,4-9 389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13 5465 0 0,'-16'10'1139'0'0,"0"0"-1"0"0,1 0 1 0 0,0 2-1 0 0,1 0 1 0 0,0 0-1 0 0,-13 16 1 0 0,19-19-854 0 0,0 0 1 0 0,1 1 0 0 0,1 0-1 0 0,0 0 1 0 0,0 0 0 0 0,1 1-1 0 0,0-1 1 0 0,0 1 0 0 0,2 1-1 0 0,-6 20 1 0 0,9-30-270 0 0,-1 0-1 0 0,1 1 1 0 0,0-1 0 0 0,0 0 0 0 0,0 0 0 0 0,0 0-1 0 0,0 0 1 0 0,0 1 0 0 0,0-1 0 0 0,1 0-1 0 0,-1 0 1 0 0,1 0 0 0 0,-1 0 0 0 0,1 0 0 0 0,0 0-1 0 0,0 0 1 0 0,0 0 0 0 0,0 0 0 0 0,0 0 0 0 0,0 0-1 0 0,1-1 1 0 0,-1 1 0 0 0,1 0 0 0 0,1 1-1 0 0,1-1-7 0 0,-1 0-1 0 0,0-1 0 0 0,1 1 0 0 0,-1-1 0 0 0,1 0 0 0 0,-1 0 0 0 0,1 0 0 0 0,0-1 0 0 0,-1 1 0 0 0,1-1 1 0 0,0 0-1 0 0,0 0 0 0 0,3 0 0 0 0,10-2-12 0 0,0-1 1 0 0,-1 0-1 0 0,1-1 1 0 0,-1-1-1 0 0,18-8 1 0 0,-13 4 14 0 0,0-1 0 0 0,-1-1 0 0 0,-1-1 0 0 0,21-16 0 0 0,-33 23 34 0 0,-1 0 1 0 0,1-1-1 0 0,-1 0 0 0 0,0-1 0 0 0,-1 1 0 0 0,1-1 1 0 0,-1 0-1 0 0,-1 0 0 0 0,1-1 0 0 0,-1 0 0 0 0,0 1 1 0 0,-1-1-1 0 0,5-17 0 0 0,-7 22 6 0 0,-1 1 1 0 0,1-1-1 0 0,-1 1 0 0 0,0-1 0 0 0,0 0 0 0 0,0 1 1 0 0,0-1-1 0 0,0 0 0 0 0,-1 1 0 0 0,1-1 0 0 0,-1 0 1 0 0,0 1-1 0 0,0-1 0 0 0,0 1 0 0 0,0-1 0 0 0,0 1 1 0 0,0 0-1 0 0,0-1 0 0 0,-1 1 0 0 0,1 0 0 0 0,-4-3 0 0 0,1 2-2 0 0,0-1 0 0 0,0 1-1 0 0,0 1 1 0 0,0-1 0 0 0,-1 1-1 0 0,1 0 1 0 0,-1 0 0 0 0,0 0-1 0 0,0 0 1 0 0,-8-1 0 0 0,-3 0-45 0 0,0 1-1 0 0,0 1 1 0 0,1 0 0 0 0,-1 1 0 0 0,0 1 0 0 0,-21 4-1 0 0,28-4-271 0 0,-48 12 275 0 0,54-12-370 0 0,0 0 0 0 0,0 0 1 0 0,0 0-1 0 0,0 0 1 0 0,1 1-1 0 0,-1-1 0 0 0,0 1 1 0 0,1-1-1 0 0,-1 1 0 0 0,1 0 1 0 0,-1 0-1 0 0,1 0 0 0 0,0 1 1 0 0,-4 4-1 0 0,6-7 54 0 0,1 1-1 0 0,-1 0 1 0 0,0-1 0 0 0,0 1-1 0 0,1 0 1 0 0,-1-1 0 0 0,0 1-1 0 0,1 0 1 0 0,-1-1 0 0 0,1 1-1 0 0,-1-1 1 0 0,0 1 0 0 0,1-1-1 0 0,0 1 1 0 0,-1-1 0 0 0,1 1-1 0 0,-1-1 1 0 0,1 1 0 0 0,0-1-1 0 0,-1 0 1 0 0,1 1 0 0 0,0-1 0 0 0,-1 0-1 0 0,1 0 1 0 0,0 1 0 0 0,-1-1-1 0 0,1 0 1 0 0,0 0 0 0 0,-1 0-1 0 0,1 0 1 0 0,1 0 0 0 0,-1 0-266 0 0,9 3-2185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4017 0 0,'0'0'167'0'0,"1"0"0"0"0,-1 0 0 0 0,0-1 0 0 0,1 1 0 0 0,-1 0 0 0 0,0 0 0 0 0,1 0 0 0 0,-1 0 0 0 0,0-1 0 0 0,1 1 0 0 0,-1 0 0 0 0,1 0 0 0 0,-1 0 0 0 0,0 0 0 0 0,1 0 0 0 0,-1 0 0 0 0,0 0 0 0 0,1 0 0 0 0,-1 0 0 0 0,1 0 0 0 0,-1 0 0 0 0,0 1 0 0 0,1-1 0 0 0,-1 0 0 0 0,0 0 0 0 0,1 0 0 0 0,-1 0 0 0 0,0 1 0 0 0,1-1 0 0 0,-1 0 0 0 0,0 0 0 0 0,1 0 0 0 0,-1 1 0 0 0,0-1 0 0 0,0 0 0 0 0,1 1 0 0 0,-1-1 0 0 0,0 0 0 0 0,0 1 0 0 0,9 22 2231 0 0,-3 39-2711 0 0,-5-45 957 0 0,4 50-275 0 0,-6-49-219 0 0,2 0 0 0 0,0 1 0 0 0,1-1 0 0 0,1 0 0 0 0,1 0 0 0 0,1 0 0 0 0,0 0 0 0 0,11 23 0 0 0,-15-40-111 0 0,-1 0 1 0 0,1 0 0 0 0,0 0-1 0 0,1 0 1 0 0,-1 0 0 0 0,0 0-1 0 0,0 0 1 0 0,0-1 0 0 0,1 1-1 0 0,-1 0 1 0 0,0-1 0 0 0,0 1-1 0 0,1-1 1 0 0,-1 1 0 0 0,1-1-1 0 0,-1 0 1 0 0,0 1 0 0 0,1-1-1 0 0,-1 0 1 0 0,1 0 0 0 0,-1 0-1 0 0,1 0 1 0 0,-1 0 0 0 0,1 0-1 0 0,-1-1 1 0 0,0 1 0 0 0,1 0-1 0 0,-1-1 1 0 0,0 1 0 0 0,1-1-1 0 0,-1 0 1 0 0,0 1 0 0 0,1-1-1 0 0,-1 0 1 0 0,0 0 0 0 0,0 0-1 0 0,2-2 1 0 0,5-2 85 0 0,-1 0-1 0 0,1-1 1 0 0,-1 0 0 0 0,10-11 0 0 0,-3 0-32 0 0,-1 0 0 0 0,0-1 0 0 0,-2 0 1 0 0,0-1-1 0 0,0 0 0 0 0,-2-1 1 0 0,-1 0-1 0 0,0-1 0 0 0,-1 1 0 0 0,-2-2 1 0 0,0 1-1 0 0,-1 0 0 0 0,-1-1 0 0 0,0-27 1 0 0,-3 46-175 0 0,0 1 1 0 0,0 0-1 0 0,0 0 0 0 0,0 0 1 0 0,0 0-1 0 0,-1-1 1 0 0,1 1-1 0 0,-1 0 1 0 0,1 0-1 0 0,-1 0 0 0 0,0 0 1 0 0,0 0-1 0 0,0 0 1 0 0,0 0-1 0 0,0 0 1 0 0,0 1-1 0 0,-1-1 1 0 0,1 0-1 0 0,0 1 0 0 0,-1-1 1 0 0,0 1-1 0 0,1-1 1 0 0,-1 1-1 0 0,0 0 1 0 0,0 0-1 0 0,0-1 0 0 0,1 1 1 0 0,-1 1-1 0 0,0-1 1 0 0,0 0-1 0 0,-1 0 1 0 0,1 1-1 0 0,0-1 0 0 0,0 1 1 0 0,0 0-1 0 0,-4-1 1 0 0,-3 2-1182 0 0,1 0 0 0 0,-1 0 0 0 0,1 0 0 0 0,-1 1 0 0 0,1 1 1 0 0,0-1-1 0 0,0 1 0 0 0,-9 4 0 0 0,3 0-2019 0 0</inkml:trace>
  <inkml:trace contextRef="#ctx0" brushRef="#br0" timeOffset="1">62 136 5481 0 0,'19'4'4980'0'0,"23"-8"-4995"0"0,-27 3 263 0 0,55 3-2369 0 0,-66-2 1766 0 0,0 1-1 0 0,-1-1 1 0 0,1 1-1 0 0,0 0 1 0 0,-1 0-1 0 0,1 0 1 0 0,-1 0-1 0 0,1 1 1 0 0,-1-1-1 0 0,0 1 1 0 0,0 0-1 0 0,1 0 1 0 0,-1 0-1 0 0,0 0 1 0 0,-1 0-1 0 0,5 5 1 0 0,-6-5 299 0 0,-1-1 0 0 0,0 1 0 0 0,0-1 0 0 0,0 1 0 0 0,0-1 0 0 0,0 1 0 0 0,0-1 1 0 0,0 1-1 0 0,0-1 0 0 0,-1 0 0 0 0,1 1 0 0 0,0-1 0 0 0,-1 1 0 0 0,1-1 0 0 0,-1 1 0 0 0,0-1 0 0 0,1 0 0 0 0,-1 0 0 0 0,0 1 0 0 0,0-1 1 0 0,0 0-1 0 0,-2 2 0 0 0,-1 4-501 0 0,-3 4-58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1816 0 0,'-18'29'1108'0'0,"2"0"-1"0"0,0 0 0 0 0,-20 60 0 0 0,20-49 359 0 0,-33 62 0 0 0,36-77-995 0 0,-19 32 1424 0 0,30-55-1649 0 0,1 0 1 0 0,-1 1-1 0 0,1-1 1 0 0,-1 0-1 0 0,0 0 0 0 0,0-1 1 0 0,0 1-1 0 0,0 0 1 0 0,0-1-1 0 0,0 1 1 0 0,-1-1-1 0 0,1 1 0 0 0,0-1 1 0 0,-1 0-1 0 0,1 0 1 0 0,-1 0-1 0 0,1-1 1 0 0,-1 1-1 0 0,-3 0 1 0 0,6-1-187 0 0,0 0 0 0 0,0 0 0 0 0,-1 0 0 0 0,1 0 0 0 0,0 0 1 0 0,0 0-1 0 0,-1 0 0 0 0,1 0 0 0 0,0 0 0 0 0,-1 0 1 0 0,1 0-1 0 0,0 0 0 0 0,0 0 0 0 0,-1 0 0 0 0,1 0 1 0 0,0 0-1 0 0,0 0 0 0 0,-1 0 0 0 0,1-1 0 0 0,0 1 0 0 0,0 0 1 0 0,-1 0-1 0 0,1 0 0 0 0,0 0 0 0 0,0-1 0 0 0,0 1 1 0 0,-1 0-1 0 0,1 0 0 0 0,0-1 0 0 0,0 1 0 0 0,0 0 1 0 0,0 0-1 0 0,0-1 0 0 0,-1 1 0 0 0,1 0 0 0 0,0 0 0 0 0,0-1 1 0 0,0 1-1 0 0,0 0 0 0 0,0 0 0 0 0,0-1 0 0 0,0 1 1 0 0,0 0-1 0 0,0 0 0 0 0,0-1 0 0 0,8-15 1109 0 0,18-10-317 0 0,-7 15-707 0 0,0 1 0 0 0,0 1 0 0 0,1 1 0 0 0,1 1 0 0 0,-1 0 0 0 0,1 2 0 0 0,0 0 0 0 0,0 1 0 0 0,1 2 0 0 0,42-1 0 0 0,15 5-187 0 0,124 20 0 0 0,-198-22 52 0 0,22 5 56 0 0,0 2 0 0 0,29 10 0 0 0,11 3-871 0 0,-64-20-136 0 0,2 1-995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1691 4501 1912 0 0,'-1'3'248'0'0,"-1"0"0"0"0,1 0 0 0 0,-1 0 0 0 0,0 0 0 0 0,0 0 0 0 0,0 0 0 0 0,0-1 0 0 0,-1 1 0 0 0,1-1 0 0 0,0 0 0 0 0,-1 1 0 0 0,-4 1 0 0 0,-39 28-187 0 0,36-26 70 0 0,-18 12 249 0 0,-1-1 1 0 0,-1-2-1 0 0,0-1 0 0 0,-54 18 1 0 0,62-26-45 0 0,0-1 1 0 0,-1-2-1 0 0,1 0 0 0 0,-1-1 1 0 0,1-1-1 0 0,-1-1 0 0 0,-41-5 1 0 0,3-4 616 0 0,-70-20 0 0 0,103 21-756 0 0,1-2 0 0 0,0-1 0 0 0,0-1 0 0 0,-42-26 0 0 0,32 13-21 0 0,1-1 0 0 0,2-2 0 0 0,0-2-1 0 0,2-1 1 0 0,2-1 0 0 0,1-1 0 0 0,1-2 0 0 0,2-1-1 0 0,1-1 1 0 0,2-1 0 0 0,-26-61 0 0 0,13 8 107 0 0,-36-133 1 0 0,-3-99 9 0 0,28 113-257 0 0,7 45 68 0 0,-50-228 40 0 0,67 264-115 0 0,-8-143 1 0 0,16-301 307 0 0,22 389 120 0 0,33-202 0 0 0,-25 300-444 0 0,4 1 1 0 0,4 0 0 0 0,35-86 0 0 0,-34 111-7 0 0,4 1 1 0 0,2 2-1 0 0,2 1 0 0 0,72-94 1 0 0,-72 115-60 0 0,1 2 1 0 0,2 0 0 0 0,1 3-1 0 0,2 1 1 0 0,64-38 0 0 0,-67 48 23 0 0,0 2-1 0 0,1 1 1 0 0,1 1 0 0 0,0 2 0 0 0,1 2 0 0 0,48-8 0 0 0,-21 9-12 0 0,1 2-1 0 0,127 3 1 0 0,-151 8 17 0 0,1 3 0 0 0,-2 1 0 0 0,1 2 0 0 0,-1 2-1 0 0,0 1 1 0 0,-1 3 0 0 0,-1 1 0 0 0,0 2 0 0 0,-2 1-1 0 0,0 2 1 0 0,-1 2 0 0 0,44 36 0 0 0,-64-45-2 0 0,-1 1 0 0 0,-1 1 0 0 0,0 0 0 0 0,-2 1 0 0 0,1 0 0 0 0,-2 1 0 0 0,0 0 0 0 0,11 29 1 0 0,54 166-94 0 0,-65-176 132 0 0,28 99-54 0 0,-7 1 0 0 0,-6 2 0 0 0,-5 1 1 0 0,-7 1-1 0 0,-4 143 0 0 0,-61 443 57 0 0,-60-6 460 0 0,65-441-69 0 0,35-210 106 0 0,-3-1 0 0 0,-3 0 0 0 0,-45 116 0 0 0,53-162-322 0 0,-2 0 0 0 0,-1-1 1 0 0,0-1-1 0 0,-2 0 1 0 0,0 0-1 0 0,-1-1 1 0 0,-2-1-1 0 0,0-1 0 0 0,0 0 1 0 0,-2-2-1 0 0,0 0 1 0 0,-1 0-1 0 0,0-2 1 0 0,-28 14-1 0 0,35-22-530 0 0,0 0-1 0 0,-1-1 1 0 0,0 0 0 0 0,1-1-1 0 0,-2-1 1 0 0,1 0 0 0 0,0-1-1 0 0,-1 0 1 0 0,1-2-1 0 0,0 1 1 0 0,-16-3 0 0 0,18 1-1053 0 0,1-1 1 0 0,0-1-1 0 0,0 0 0 0 0,0 0 1 0 0,1-1-1 0 0,-1 0 0 0 0,1-1 1 0 0,0 0-1 0 0,-11-8 0 0 0,-8-8-2132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456 133 1768 0 0,'-9'-5'521'0'0,"1"1"-1"0"0,0-1 1 0 0,0 0 0 0 0,0-1-1 0 0,1 0 1 0 0,-1 0-1 0 0,-7-8 1 0 0,-20-17 1248 0 0,26 25-1462 0 0,1 0 0 0 0,-1 0 0 0 0,0 1 0 0 0,0 1 0 0 0,-1-1 0 0 0,0 2 0 0 0,1-1 0 0 0,-1 1 0 0 0,0 1 0 0 0,-1 0 0 0 0,1 0 0 0 0,-19 0 0 0 0,22 2-212 0 0,1 1 0 0 0,-1 0 0 0 0,1 0 0 0 0,0 0 0 0 0,0 1 0 0 0,0 0 0 0 0,0 0 0 0 0,0 1 0 0 0,0-1 0 0 0,0 1 0 0 0,1 1 0 0 0,-1-1 0 0 0,1 1 0 0 0,0 0 0 0 0,0 0 0 0 0,1 0 0 0 0,-1 1 0 0 0,1-1 0 0 0,0 1 0 0 0,0 0 0 0 0,-6 12 0 0 0,-3 5 36 0 0,2 2 0 0 0,0 0 1 0 0,1 0-1 0 0,2 1 0 0 0,1 0 0 0 0,0 0 0 0 0,-2 28 0 0 0,7-37-107 0 0,0 0 0 0 0,1 0 0 0 0,1 0-1 0 0,0 0 1 0 0,1 0 0 0 0,1 0-1 0 0,0 0 1 0 0,2 0 0 0 0,-1-1-1 0 0,2 0 1 0 0,0 1 0 0 0,12 23 0 0 0,-12-31-138 0 0,0-1 1 0 0,1 0-1 0 0,-1 0 1 0 0,1-1 0 0 0,1 0-1 0 0,-1 0 1 0 0,1 0-1 0 0,0-1 1 0 0,0 1 0 0 0,1-2-1 0 0,-1 1 1 0 0,1-1-1 0 0,0-1 1 0 0,0 1 0 0 0,1-1-1 0 0,-1-1 1 0 0,0 1 0 0 0,1-1-1 0 0,0-1 1 0 0,0 0-1 0 0,-1 0 1 0 0,1-1 0 0 0,12 0-1 0 0,-5-1-704 0 0,-1-1-1 0 0,1 0 1 0 0,-1-1-1 0 0,1 0 1 0 0,-1-1-1 0 0,0-1 1 0 0,0-1-1 0 0,-1 0 1 0 0,0-1-1 0 0,0 0 1 0 0,0-1 0 0 0,16-13-1 0 0,-14 8-728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45 2865 0 0,'-9'3'256'0'0,"1"1"1"0"0,0 0 0 0 0,0 1-1 0 0,0 0 1 0 0,0 0 0 0 0,1 1-1 0 0,0 0 1 0 0,0 0-1 0 0,1 0 1 0 0,-1 1 0 0 0,2 0-1 0 0,-1 0 1 0 0,1 1 0 0 0,0 0-1 0 0,-4 8 1 0 0,1-3-153 0 0,2 1 0 0 0,-1 0 0 0 0,2 0-1 0 0,0 0 1 0 0,0 0 0 0 0,2 1 0 0 0,0 0 0 0 0,-2 21 0 0 0,4-33-104 0 0,1 0 0 0 0,0 0-1 0 0,0 0 1 0 0,0 0 0 0 0,0 0 0 0 0,1 0 0 0 0,-1 0 0 0 0,1-1 0 0 0,0 1 0 0 0,0 0 0 0 0,0 0 0 0 0,0-1 0 0 0,0 1 0 0 0,0 0-1 0 0,1-1 1 0 0,-1 0 0 0 0,1 1 0 0 0,0-1 0 0 0,0 0 0 0 0,-1 1 0 0 0,2-1 0 0 0,-1 0 0 0 0,0-1 0 0 0,0 1 0 0 0,1 0 0 0 0,-1-1-1 0 0,1 1 1 0 0,-1-1 0 0 0,5 2 0 0 0,-3-2 19 0 0,-1-1 0 0 0,1 1 1 0 0,0-1-1 0 0,-1 0 0 0 0,1 0 0 0 0,0 0 0 0 0,-1 0 0 0 0,1-1 0 0 0,0 0 0 0 0,-1 1 0 0 0,1-1 0 0 0,-1-1 1 0 0,1 1-1 0 0,-1 0 0 0 0,0-1 0 0 0,1 0 0 0 0,-1 0 0 0 0,0 0 0 0 0,0 0 0 0 0,0 0 0 0 0,-1-1 1 0 0,1 1-1 0 0,3-4 0 0 0,2-4 122 0 0,0 0 0 0 0,-1-1 0 0 0,0 1 1 0 0,-1-2-1 0 0,0 1 0 0 0,-1 0 0 0 0,0-1 0 0 0,-1 0 1 0 0,0 0-1 0 0,-1-1 0 0 0,3-19 0 0 0,-5 23-112 0 0,1-1 0 0 0,-2 1-1 0 0,1-1 1 0 0,-2 1 0 0 0,1-1-1 0 0,-1 1 1 0 0,0-1 0 0 0,-1 1-1 0 0,0-1 1 0 0,-1 1 0 0 0,0 0-1 0 0,0 0 1 0 0,-1 0 0 0 0,0 1-1 0 0,-1-1 1 0 0,-5-8 0 0 0,8 15-238 0 0,1 1 0 0 0,-1-1 1 0 0,1 1-1 0 0,-1-1 1 0 0,0 1-1 0 0,0-1 1 0 0,0 1-1 0 0,0 0 1 0 0,0 0-1 0 0,0 0 0 0 0,0 0 1 0 0,0 0-1 0 0,0 0 1 0 0,0 1-1 0 0,0-1 1 0 0,0 1-1 0 0,-1-1 0 0 0,1 1 1 0 0,0 0-1 0 0,0 0 1 0 0,-1 0-1 0 0,1 0 1 0 0,0 0-1 0 0,0 1 0 0 0,-1-1 1 0 0,1 1-1 0 0,0-1 1 0 0,0 1-1 0 0,0 0 1 0 0,0 0-1 0 0,0 0 1 0 0,0 0-1 0 0,0 0 0 0 0,0 0 1 0 0,0 0-1 0 0,0 1 1 0 0,1-1-1 0 0,-1 1 1 0 0,0 0-1 0 0,-1 2 0 0 0,-2 1-1295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1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1088 0 0,'265'-17'2536'0'0,"-19"0"-1871"0"0,-151 11-329 0 0,0-3 0 0 0,130-30 0 0 0,-181 34-465 0 0,-44 5 61 0 0,1 0 0 0 0,-1-1 0 0 0,1 1-1 0 0,0 0 1 0 0,-1 0 0 0 0,1 0 0 0 0,0 0 0 0 0,-1 0 0 0 0,1 0 0 0 0,-1 0-1 0 0,1 0 1 0 0,0 0 0 0 0,-1 0 0 0 0,1 0 0 0 0,0 0 0 0 0,-1 1 0 0 0,1-1-1 0 0,-1 0 1 0 0,1 0 0 0 0,-1 1 0 0 0,1-1 0 0 0,-1 0 0 0 0,1 1 0 0 0,-1-1-1 0 0,1 0 1 0 0,-1 1 0 0 0,1-1 0 0 0,-1 1 0 0 0,1-1 0 0 0,-1 1-1 0 0,0-1 1 0 0,1 1 0 0 0,-1-1 0 0 0,0 1 0 0 0,1-1 0 0 0,-1 1 0 0 0,0 0-1 0 0,0-1 1 0 0,0 1 0 0 0,1-1 0 0 0,-1 1 0 0 0,0 0 0 0 0,0-1 0 0 0,0 1-1 0 0,0 0 1 0 0,0-1 0 0 0,0 1 0 0 0,0-1 0 0 0,0 1 0 0 0,-1 0 0 0 0,1-1-1 0 0,0 1 1 0 0,0 0 0 0 0,0-1 0 0 0,-1 1 0 0 0,1-1 0 0 0,0 1-1 0 0,-1-1 1 0 0,1 1 0 0 0,0-1 0 0 0,-2 2 0 0 0,-2 4-859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2248 0 0,'7'-5'430'0'0,"1"1"-1"0"0,0 0 0 0 0,0 0 1 0 0,0 1-1 0 0,1 0 0 0 0,-1 0 0 0 0,12-2 1 0 0,-17 5-375 0 0,-1 0 0 0 0,1 0-1 0 0,-1 0 1 0 0,1 0 0 0 0,-1 1 0 0 0,0-1 0 0 0,1 1 0 0 0,-1 0 0 0 0,1-1 0 0 0,-1 1 0 0 0,0 0 0 0 0,0 0 0 0 0,0 0 0 0 0,1 1 0 0 0,-1-1-1 0 0,0 0 1 0 0,0 1 0 0 0,-1-1 0 0 0,1 1 0 0 0,0 0 0 0 0,0 0 0 0 0,-1 0 0 0 0,1 0 0 0 0,-1 0 0 0 0,0 0 0 0 0,0 0 0 0 0,1 0 0 0 0,-1 0-1 0 0,0 1 1 0 0,-1-1 0 0 0,2 4 0 0 0,2 7 184 0 0,-1 1-1 0 0,0-1 0 0 0,0 1 1 0 0,-2 0-1 0 0,0-1 1 0 0,-1 25-1 0 0,-14 89 925 0 0,4-53-567 0 0,6-47-328 0 0,2-21-133 0 0,1 0 1 0 0,0 1-1 0 0,0-1 0 0 0,1 0 0 0 0,0 1 1 0 0,0-1-1 0 0,0 0 0 0 0,2 8 0 0 0,20-46 1054 0 0,51-134-855 0 0,-50 108-300 0 0,49-87-1 0 0,-72 145-29 0 0,0 0 0 0 0,0 0-1 0 0,0 1 1 0 0,0-1 0 0 0,0 0 0 0 0,0 0 0 0 0,0 0 0 0 0,1 0-1 0 0,-1 0 1 0 0,0 0 0 0 0,0 0 0 0 0,0 0 0 0 0,0 1 0 0 0,0-1-1 0 0,0 0 1 0 0,1 0 0 0 0,-1 0 0 0 0,0 0 0 0 0,0 0-1 0 0,0 0 1 0 0,0 0 0 0 0,0 0 0 0 0,0 0 0 0 0,1 0 0 0 0,-1 0-1 0 0,0 0 1 0 0,0 0 0 0 0,0 0 0 0 0,0 0 0 0 0,0 0 0 0 0,1 0-1 0 0,-1 0 1 0 0,0 0 0 0 0,0 0 0 0 0,0 0 0 0 0,0 0 0 0 0,0-1-1 0 0,0 1 1 0 0,1 0 0 0 0,-1 0 0 0 0,0 0 0 0 0,0 0-1 0 0,0 0 1 0 0,0 0 0 0 0,0 0 0 0 0,0 0 0 0 0,0 0 0 0 0,0-1-1 0 0,1 1 1 0 0,-1 0 0 0 0,0 0 0 0 0,0 0 0 0 0,0 0 0 0 0,0 0-1 0 0,0-1 1 0 0,0 1 0 0 0,0 0 0 0 0,0 0 0 0 0,0 0-1 0 0,0 0 1 0 0,0-1 0 0 0,0 21 225 0 0,-6 25 45 0 0,-27 80 53 0 0,-4 20-76 0 0,36-144-250 0 0,1-1 1 0 0,0 1 0 0 0,0-1 0 0 0,0 1 0 0 0,-1-1-1 0 0,1 1 1 0 0,0-1 0 0 0,0 1 0 0 0,0-1 0 0 0,0 1-1 0 0,0-1 1 0 0,0 1 0 0 0,0-1 0 0 0,0 1 0 0 0,0 0-1 0 0,0-1 1 0 0,0 1 0 0 0,0-1 0 0 0,1 1 0 0 0,-1-1-1 0 0,0 1 1 0 0,0-1 0 0 0,0 0 0 0 0,1 1 0 0 0,-1-1 0 0 0,0 1-1 0 0,0-1 1 0 0,1 1 0 0 0,-1-1 0 0 0,1 0 0 0 0,-1 1-1 0 0,0-1 1 0 0,1 0 0 0 0,-1 1 0 0 0,1-1 0 0 0,-1 0-1 0 0,1 0 1 0 0,0 1 0 0 0,20-10 47 0 0,19-26-15 0 0,11-34 29 0 0,-39 50-57 0 0,1 0-1 0 0,1 1 1 0 0,0 1 0 0 0,2 0 0 0 0,0 1 0 0 0,0 0-1 0 0,35-23 1 0 0,-51 39-4 0 0,0-1-1 0 0,0 1 0 0 0,1 0 1 0 0,-1 0-1 0 0,0 0 1 0 0,0 0-1 0 0,0 0 0 0 0,1-1 1 0 0,-1 1-1 0 0,0 0 0 0 0,0 0 1 0 0,0 0-1 0 0,1 0 0 0 0,-1 0 1 0 0,0 0-1 0 0,0 0 1 0 0,1 0-1 0 0,-1 0 0 0 0,0 0 1 0 0,0 0-1 0 0,1 0 0 0 0,-1 0 1 0 0,0 0-1 0 0,0 0 0 0 0,1 0 1 0 0,-1 0-1 0 0,0 0 1 0 0,0 0-1 0 0,0 1 0 0 0,1-1 1 0 0,-1 0-1 0 0,0 0 0 0 0,0 0 1 0 0,0 0-1 0 0,1 0 1 0 0,-1 1-1 0 0,0-1 0 0 0,0 0 1 0 0,0 0-1 0 0,0 0 0 0 0,0 0 1 0 0,1 1-1 0 0,-1-1 0 0 0,0 0 1 0 0,0 0-1 0 0,0 1 1 0 0,0-1-1 0 0,0 0 0 0 0,0 18 47 0 0,-10 22-9 0 0,10-38-39 0 0,-3 6-226 0 0,-23 98 140 0 0,23-70-2457 0 0,5 0-3371 0 0,4-28 1306 0 0,-4-8 2580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57 3545 0 0,'-4'11'6872'0'0,"-15"43"-5205"0"0,-49 290 1093 0 0,52-212-2820 0 0,6 262 0 0 0,10-386-255 0 0,2 28-635 0 0,-2-34 710 0 0,0-1-1 0 0,1 1 0 0 0,-1-1 1 0 0,0 0-1 0 0,1 1 1 0 0,-1-1-1 0 0,0 0 0 0 0,1 1 1 0 0,0-1-1 0 0,-1 0 1 0 0,1 0-1 0 0,0 1 0 0 0,-1-1 1 0 0,1 0-1 0 0,0 0 1 0 0,0 0-1 0 0,0 0 0 0 0,0 0 1 0 0,2 1-1 0 0,-2-2 81 0 0,0 0 0 0 0,0 0-1 0 0,0-1 1 0 0,0 1 0 0 0,0 0 0 0 0,-1-1-1 0 0,1 1 1 0 0,0-1 0 0 0,0 1-1 0 0,0-1 1 0 0,-1 0 0 0 0,1 1 0 0 0,0-1-1 0 0,-1 0 1 0 0,1 1 0 0 0,0-1 0 0 0,-1 0-1 0 0,1 0 1 0 0,-1 1 0 0 0,1-1-1 0 0,-1 0 1 0 0,0 0 0 0 0,1 0 0 0 0,-1 0-1 0 0,1-2 1 0 0,10-26-881 0 0,-11 28 941 0 0,19-79-1432 0 0,-13 44 389 0 0</inkml:trace>
  <inkml:trace contextRef="#ctx0" brushRef="#br0" timeOffset="1">100 429 952 0 0,'-14'-66'2172'0'0,"6"37"-1246"0"0,2 0 1 0 0,1 0-1 0 0,1-1 1 0 0,1-51-1 0 0,5 72-814 0 0,0 1 0 0 0,1-1 0 0 0,0 1-1 0 0,0-1 1 0 0,0 1 0 0 0,1 0 0 0 0,1 0-1 0 0,-1 0 1 0 0,1 1 0 0 0,1 0 0 0 0,-1 0-1 0 0,1 0 1 0 0,1 1 0 0 0,-1-1 0 0 0,1 2-1 0 0,0-1 1 0 0,0 1 0 0 0,0 0 0 0 0,1 0-1 0 0,0 1 1 0 0,0 0 0 0 0,0 0 0 0 0,1 1 0 0 0,12-3-1 0 0,-19 5-91 0 0,0 1-1 0 0,0 0 1 0 0,0 0-1 0 0,-1 0 1 0 0,1 0-1 0 0,0 0 1 0 0,0 0-1 0 0,-1 1 1 0 0,1-1-1 0 0,0 1 1 0 0,-1-1-1 0 0,1 1 1 0 0,0 0-1 0 0,-1-1 1 0 0,1 1-1 0 0,-1 0 1 0 0,1 0-1 0 0,-1 0 1 0 0,1 0-1 0 0,-1 0 1 0 0,0 1-1 0 0,2 1 1 0 0,0 0 21 0 0,-1 0 0 0 0,-1 1 0 0 0,1-1 0 0 0,0 1 0 0 0,-1-1 0 0 0,0 1 0 0 0,0-1 0 0 0,0 1 0 0 0,0 0 1 0 0,0 4-1 0 0,0 8 119 0 0,0 1 0 0 0,-1-1 1 0 0,-5 28-1 0 0,2-23-86 0 0,-1 0-1 0 0,-2-1 1 0 0,0 0 0 0 0,-1-1 0 0 0,-1 1-1 0 0,0-1 1 0 0,-18 27 0 0 0,-13 8-2241 0 0,-6-9-3510 0 0,45-45 5598 0 0,0 0 1 0 0,0-1-1 0 0,0 1 0 0 0,0 0 0 0 0,0 0 0 0 0,0 0 0 0 0,0 0 0 0 0,0 0 0 0 0,0 0 1 0 0,0 0-1 0 0,5-15-2499 0 0,-3 13 2207 0 0,5-10-491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1760 0 0,'14'-22'634'0'0,"14"-24"3959"0"0,-34 58-3332 0 0,1 1 0 0 0,1 0 0 0 0,-4 17 0 0 0,2 1-732 0 0,1 0 0 0 0,2 0 0 0 0,1 58 0 0 0,2-86-496 0 0,0 1 1 0 0,0-1-1 0 0,1 1 1 0 0,-1-1-1 0 0,1 1 1 0 0,0-1-1 0 0,0 1 1 0 0,0-1-1 0 0,0 0 0 0 0,1 1 1 0 0,-1-1-1 0 0,1 0 1 0 0,0 0-1 0 0,0 0 1 0 0,3 3-1 0 0,-5-5-23 0 0,1 0 0 0 0,0-1-1 0 0,0 1 1 0 0,0-1 0 0 0,0 1 0 0 0,0-1 0 0 0,0 1-1 0 0,-1-1 1 0 0,1 0 0 0 0,0 0 0 0 0,0 1 0 0 0,0-1-1 0 0,0 0 1 0 0,0 0 0 0 0,0 0 0 0 0,0 0-1 0 0,0 0 1 0 0,0 0 0 0 0,0 0 0 0 0,2-1 0 0 0,0 0-12 0 0,-1 0 0 0 0,1 0 0 0 0,-1 0 0 0 0,1 0 0 0 0,-1-1 0 0 0,0 1 1 0 0,0-1-1 0 0,1 0 0 0 0,-1 0 0 0 0,3-4 0 0 0,49-65-326 0 0,-42 52 242 0 0,1 1-1 0 0,21-23 0 0 0,-30 47-425 0 0,0 0-1 0 0,1-1 0 0 0,-1 0 1 0 0,1 0-1 0 0,6 6 1 0 0,-10-11 260 0 0,0 0 0 0 0,0 0 0 0 0,0 0 0 0 0,0 0 1 0 0,-1 0-1 0 0,1 0 0 0 0,0 0 0 0 0,0 0 0 0 0,0 0 0 0 0,0 0 1 0 0,0 0-1 0 0,-1-1 0 0 0,1 1 0 0 0,0 0 0 0 0,0-1 1 0 0,0 1-1 0 0,-1 0 0 0 0,1-1 0 0 0,0 1 0 0 0,0-1 0 0 0,-1 1 1 0 0,1-1-1 0 0,-1 0 0 0 0,1 1 0 0 0,0-1 0 0 0,-1 0 0 0 0,1 1 1 0 0,-1-1-1 0 0,1 0 0 0 0,0-1 0 0 0,4-16-1709 0 0,-6 11 749 0 0</inkml:trace>
  <inkml:trace contextRef="#ctx0" brushRef="#br0" timeOffset="1">241 137 2304 0 0,'15'-3'4314'0'0,"19"-6"-2097"0"0,42-16-1118 0 0,-35 13-2356 0 0,66-31-1 0 0,-104 42 900 0 0,-1-1 1 0 0,0 1-1 0 0,1-1 1 0 0,-1 0-1 0 0,0 0 0 0 0,0 0 1 0 0,0 0-1 0 0,0 0 1 0 0,0 0-1 0 0,0 0 0 0 0,-1-1 1 0 0,1 1-1 0 0,-1-1 1 0 0,2-3-1 0 0,0-5-1217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3977 0 0,'-15'21'1208'0'0,"0"0"1"0"0,2 1 0 0 0,0 0-1 0 0,-18 47 1 0 0,-26 102 675 0 0,38-106-1481 0 0,14-49-574 0 0,-38 132 1006 0 0,30-71-1886 0 0,9-3-3415 0 0,4-72 4019 0 0,0 1 0 0 0,0-1 0 0 0,1 1 0 0 0,-1-1 0 0 0,1 1 0 0 0,-1 0 0 0 0,1-1 0 0 0,0 0 0 0 0,0 1 0 0 0,0-1 0 0 0,0 1 0 0 0,2 3 0 0 0,2-2-1124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262 137 5105 0 0,'-15'4'741'0'0,"0"1"-1"0"0,1 0 1 0 0,-1 1-1 0 0,1 1 1 0 0,0 0-1 0 0,-17 12 1 0 0,16-9-489 0 0,0 1 0 0 0,1 0 1 0 0,0 1-1 0 0,1 1 1 0 0,1 0-1 0 0,0 1 0 0 0,0 0 1 0 0,-17 30-1 0 0,28-42-256 0 0,0-1 0 0 0,0 0 1 0 0,1 0-1 0 0,-1 0 0 0 0,0 0 0 0 0,1 1 1 0 0,-1-1-1 0 0,1 0 0 0 0,-1 1 0 0 0,1-1 1 0 0,0 0-1 0 0,0 1 0 0 0,-1-1 0 0 0,1 0 0 0 0,0 1 1 0 0,0-1-1 0 0,0 1 0 0 0,0-1 0 0 0,1 0 1 0 0,-1 1-1 0 0,0-1 0 0 0,0 0 0 0 0,1 1 1 0 0,0 1-1 0 0,0-2-17 0 0,1 0 0 0 0,-1 0-1 0 0,0-1 1 0 0,0 1 0 0 0,1-1 0 0 0,-1 1 0 0 0,0-1 0 0 0,1 1 0 0 0,-1-1 0 0 0,0 0-1 0 0,1 1 1 0 0,-1-1 0 0 0,1 0 0 0 0,-1 0 0 0 0,0 0 0 0 0,1 0 0 0 0,-1 0 0 0 0,1 0 0 0 0,0-1-1 0 0,9-1-73 0 0,-1 0-1 0 0,0-1 0 0 0,0 0 1 0 0,-1-1-1 0 0,12-5 0 0 0,32-25 3 0 0,-40 24 111 0 0,-1 2 1 0 0,2-1-1 0 0,-1 2 0 0 0,20-9 1 0 0,-32 16-7 0 0,-1 0 0 0 0,1 0-1 0 0,-1 0 1 0 0,1-1 0 0 0,-1 1 0 0 0,1 0 0 0 0,-1 0 0 0 0,1 0 0 0 0,-1 0 0 0 0,1 0 0 0 0,-1 0-1 0 0,1 0 1 0 0,-1 0 0 0 0,1 0 0 0 0,0 0 0 0 0,-1 0 0 0 0,1 1 0 0 0,-1-1 0 0 0,1 0 0 0 0,-1 0-1 0 0,1 0 1 0 0,-1 1 0 0 0,0-1 0 0 0,1 0 0 0 0,-1 1 0 0 0,1-1 0 0 0,-1 0 0 0 0,1 1-1 0 0,-1-1 1 0 0,0 0 0 0 0,1 1 0 0 0,3 20 213 0 0,-10 31-77 0 0,4-42-144 0 0,-4 61-420 0 0,6-40-6084 0 0,2-50 2785 0 0,-1 10 2521 0 0</inkml:trace>
  <inkml:trace contextRef="#ctx0" brushRef="#br0" timeOffset="1">265 255 2625 0 0,'1'-2'326'0'0,"0"0"1"0"0,0 0 0 0 0,1 0 0 0 0,-1 1-1 0 0,1-1 1 0 0,-1 1 0 0 0,1-1 0 0 0,0 1-1 0 0,-1 0 1 0 0,1-1 0 0 0,0 1 0 0 0,0 0-1 0 0,0 0 1 0 0,0 0 0 0 0,0 0 0 0 0,0 1-1 0 0,0-1 1 0 0,0 1 0 0 0,1-1 0 0 0,-1 1-1 0 0,0 0 1 0 0,3 0 0 0 0,65-6 1164 0 0,-49 5-1250 0 0,206-25-303 0 0,-133 5-3286 0 0,-87 19 2816 0 0,0 0 0 0 0,0 0 1 0 0,-1-1-1 0 0,0 0 0 0 0,1-1 0 0 0,-1 1 1 0 0,0-1-1 0 0,-1 0 0 0 0,1-1 0 0 0,-1 1 1 0 0,1-1-1 0 0,-2 0 0 0 0,7-8 1 0 0,-2 1-479 0 0</inkml:trace>
  <inkml:trace contextRef="#ctx0" brushRef="#br0" timeOffset="2">776 0 3609 0 0,'-23'25'1026'0'0,"2"1"0"0"0,0 0-1 0 0,2 2 1 0 0,-30 56 0 0 0,19-21-466 0 0,-30 87 0 0 0,52-127-439 0 0,-9 49-1 0 0,13-22-1264 0 0,13-4-3715 0 0,-4-38 2570 0 0,0-8 634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8330 0 0,'-11'0'432'0'0,"-1"-1"1"0"0,0 2 0 0 0,0-1-1 0 0,0 2 1 0 0,0-1-1 0 0,1 2 1 0 0,-24 7 0 0 0,51-5-3487 0 0,12-3-942 0 0,-18-4 2488 0 0,2 0-789 0 0</inkml:trace>
  <inkml:trace contextRef="#ctx0" brushRef="#br0" timeOffset="1">203 321 6025 0 0,'-37'39'1615'0'0,"-42"53"-1"0"0,65-73-1449 0 0,0 1 1 0 0,2 1-1 0 0,0 0 0 0 0,1 0 1 0 0,-9 29-1 0 0,19-49-300 0 0,1 0 1 0 0,-1 0-1 0 0,1 0 0 0 0,0 0 1 0 0,-1 0-1 0 0,1 0 0 0 0,0 0 0 0 0,0 0 1 0 0,-1 0-1 0 0,1 0 0 0 0,0 0 1 0 0,0 0-1 0 0,0 0 0 0 0,0 0 0 0 0,0 0 1 0 0,1 0-1 0 0,-1 0 0 0 0,0 0 1 0 0,0 0-1 0 0,1 0 0 0 0,-1 0 0 0 0,0 0 1 0 0,1 0-1 0 0,-1-1 0 0 0,1 1 1 0 0,0 0-1 0 0,-1 0 0 0 0,1 0 0 0 0,-1 0 1 0 0,1-1-1 0 0,0 1 0 0 0,0 0 1 0 0,-1-1-1 0 0,1 1 0 0 0,0-1 0 0 0,0 1 1 0 0,0-1-1 0 0,0 1 0 0 0,0-1 0 0 0,0 1 1 0 0,0-1-1 0 0,0 0 0 0 0,0 0 1 0 0,0 1-1 0 0,0-1 0 0 0,0 0 0 0 0,0 0 1 0 0,0 0-1 0 0,0 0 0 0 0,0 0 1 0 0,0 0-1 0 0,0 0 0 0 0,0-1 0 0 0,0 1 1 0 0,0 0-1 0 0,0-1 0 0 0,0 1 1 0 0,-1 0-1 0 0,1-1 0 0 0,2 0 0 0 0,7-4-1253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60 2857 0 0,'-33'30'1087'0'0,"1"3"-1"0"0,2 0 1 0 0,1 2 0 0 0,2 1 0 0 0,-33 57 0 0 0,60-92-1047 0 0,-1 0-1 0 0,0 0 1 0 0,1 0 0 0 0,-1 0-1 0 0,0 0 1 0 0,1 0 0 0 0,-1 0-1 0 0,1 0 1 0 0,-1 0-1 0 0,1 1 1 0 0,0-1 0 0 0,0 0-1 0 0,-1 0 1 0 0,1 0 0 0 0,0 0-1 0 0,0 1 1 0 0,0-1 0 0 0,1 2-1 0 0,14-8 750 0 0,23-31 286 0 0,26-72 250 0 0,-40 66-812 0 0,52-72 1 0 0,-50 88-222 0 0,-26 25-256 0 0,1 0-1 0 0,0 0 1 0 0,-1 1 0 0 0,1-1-1 0 0,-1 0 1 0 0,1 1 0 0 0,0-1-1 0 0,0 0 1 0 0,-1 1 0 0 0,1-1-1 0 0,0 1 1 0 0,0-1-1 0 0,0 1 1 0 0,0 0 0 0 0,-1-1-1 0 0,1 1 1 0 0,0 0 0 0 0,0-1-1 0 0,0 1 1 0 0,0 0 0 0 0,0 0-1 0 0,0 0 1 0 0,0 0 0 0 0,0 0-1 0 0,0 0 1 0 0,0 0 0 0 0,0 0-1 0 0,0 0 1 0 0,0 1-1 0 0,0-1 1 0 0,-1 0 0 0 0,3 1-1 0 0,-3 5 81 0 0,1-1-1 0 0,-1 0 0 0 0,0 1 0 0 0,0-1 0 0 0,-1 0 1 0 0,1 1-1 0 0,-1-1 0 0 0,0 0 0 0 0,-1 0 0 0 0,1 0 1 0 0,-1 0-1 0 0,-4 9 0 0 0,1-2 20 0 0,-8 23 172 0 0,-34 63 0 0 0,4-10 420 0 0,43-88-722 0 0,0 0 0 0 0,0 0-1 0 0,0 0 1 0 0,0 0 0 0 0,0 0-1 0 0,0 1 1 0 0,0-1 0 0 0,0 0-1 0 0,-1 0 1 0 0,1 0-1 0 0,0 0 1 0 0,0 1 0 0 0,0-1-1 0 0,0 0 1 0 0,0 0 0 0 0,0 0-1 0 0,0 0 1 0 0,0 1 0 0 0,0-1-1 0 0,0 0 1 0 0,0 0 0 0 0,0 0-1 0 0,0 0 1 0 0,1 0-1 0 0,-1 1 1 0 0,0-1 0 0 0,0 0-1 0 0,0 0 1 0 0,0 0 0 0 0,0 0-1 0 0,0 0 1 0 0,0 1 0 0 0,0-1-1 0 0,0 0 1 0 0,1 0 0 0 0,-1 0-1 0 0,0 0 1 0 0,0 0-1 0 0,0 0 1 0 0,0 0 0 0 0,0 1-1 0 0,1-1 1 0 0,-1 0 0 0 0,0 0-1 0 0,0 0 1 0 0,0 0 0 0 0,0 0-1 0 0,0 0 1 0 0,1 0 0 0 0,-1 0-1 0 0,0 0 1 0 0,0 0 0 0 0,0 0-1 0 0,0 0 1 0 0,1 0-1 0 0,-1 0 1 0 0,0 0 0 0 0,16-4 157 0 0,15-10 34 0 0,54-41 277 0 0,-63 38-374 0 0,1 2 0 0 0,0 0 0 0 0,1 2 0 0 0,0 0 1 0 0,1 2-1 0 0,1 0 0 0 0,30-7 0 0 0,-54 17-79 0 0,1 1 1 0 0,0-1-1 0 0,0 0 1 0 0,-1 1-1 0 0,1 0 0 0 0,0 0 1 0 0,0 0-1 0 0,0 0 1 0 0,0 0-1 0 0,-1 0 0 0 0,1 1 1 0 0,0-1-1 0 0,0 1 1 0 0,-1 0-1 0 0,1 0 0 0 0,0 0 1 0 0,-1 0-1 0 0,1 0 0 0 0,-1 1 1 0 0,1-1-1 0 0,3 3 1 0 0,-5-1 18 0 0,1 0 0 0 0,0 0 0 0 0,-1 1 0 0 0,1-1 0 0 0,-1 0 0 0 0,0 0 0 0 0,0 1 0 0 0,0-1 0 0 0,-1 0 0 0 0,1 1 0 0 0,-1-1 0 0 0,0 1 0 0 0,0-1 0 0 0,0 1 0 0 0,0-1 0 0 0,0 1 0 0 0,-2 4 0 0 0,-3 24-394 0 0,-4 35 933 0 0,13-35-3983 0 0,11-5-5280 0 0,-7-19 1439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3:0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93 1424 0 0,'-1'-22'118'0'0,"0"16"-22"0"0,1 0-1 0 0,0 0 0 0 0,0 0 1 0 0,0 1-1 0 0,1-1 0 0 0,2-10 1 0 0,-3 15-96 0 0,1 1 1 0 0,0-1-1 0 0,-1 1 1 0 0,1-1-1 0 0,0 0 0 0 0,-1 1 1 0 0,1-1-1 0 0,0 1 1 0 0,0 0-1 0 0,0-1 1 0 0,0 1-1 0 0,-1 0 1 0 0,1-1-1 0 0,0 1 0 0 0,0 0 1 0 0,0 0-1 0 0,0 0 1 0 0,0 0-1 0 0,0 0 1 0 0,-1 0-1 0 0,1 0 0 0 0,0 0 1 0 0,0 0-1 0 0,0 0 1 0 0,0 1-1 0 0,0-1 1 0 0,1 1-1 0 0,32 8 10 0 0,-28-7-10 0 0,79 23 326 0 0,1-4-1 0 0,131 14 1 0 0,-71-27 541 0 0,0-6 0 0 0,277-33 1 0 0,-274 14-206 0 0,160-25 388 0 0,-268 31-712 0 0,-31 8-281 0 0,1-1 0 0 0,0 2 1 0 0,0-1-1 0 0,19 0 0 0 0,-56 41-6428 0 0,15-27 5147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7730 0 0,'0'-1'111'0'0,"0"1"1"0"0,1-1 0 0 0,-1 0 0 0 0,0 0 0 0 0,1 1-1 0 0,-1-1 1 0 0,1 0 0 0 0,-1 1 0 0 0,1-1 0 0 0,-1 0-1 0 0,1 1 1 0 0,-1-1 0 0 0,1 1 0 0 0,0-1 0 0 0,-1 1-1 0 0,1-1 1 0 0,0 1 0 0 0,0-1 0 0 0,-1 1 0 0 0,1 0-1 0 0,0-1 1 0 0,0 1 0 0 0,0 0 0 0 0,28-13 1462 0 0,-22 10-918 0 0,73-31 1129 0 0,2 4 1 0 0,1 3-1 0 0,156-28 1 0 0,267-10-1371 0 0,-368 51 64 0 0,-87 8-401 0 0,-10 1 45 0 0,0 1-1 0 0,61 3 1 0 0,-75 7-1265 0 0,-21 0-2639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39 178 5057 0 0,'-38'5'9960'0'0,"59"-10"-7559"0"0,287-99 719 0 0,-249 82-2952 0 0,71-29-651 0 0,-148 65-8675 0 0,-6 4 2697 0 0,14-13 3073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92 1200 0 0,'0'0'21'0'0,"-1"-1"-1"0"0,1 0 1 0 0,-1 0-1 0 0,1 1 0 0 0,0-1 1 0 0,-1 0-1 0 0,1 0 1 0 0,0 1-1 0 0,0-1 0 0 0,-1 0 1 0 0,1 0-1 0 0,0 0 1 0 0,0 1-1 0 0,0-1 0 0 0,0 0 1 0 0,0 0-1 0 0,0 0 1 0 0,0 1-1 0 0,0-1 1 0 0,0 0-1 0 0,1 0 0 0 0,-1 0 1 0 0,0 1-1 0 0,0-1 1 0 0,1 0-1 0 0,-1 0 0 0 0,1 1 1 0 0,-1-1-1 0 0,1 0 1 0 0,-1 1-1 0 0,2-2 1 0 0,25 4 518 0 0,-13 1-409 0 0,35 3 655 0 0,0-3-1 0 0,0-2 1 0 0,66-6-1 0 0,-13 0-244 0 0,13-3 79 0 0,-1-6-1 0 0,116-28 0 0 0,-227 41-744 0 0,54-6 348 0 0,-31 13-1809 0 0,-26-6 1391 0 0,1 1-1 0 0,0-1 1 0 0,0 1-1 0 0,-1-1 1 0 0,1 1-1 0 0,0-1 1 0 0,-1 1-1 0 0,1 0 1 0 0,-1-1 0 0 0,1 1-1 0 0,-1 0 1 0 0,1-1-1 0 0,-1 1 1 0 0,1 0-1 0 0,-1 0 1 0 0,0-1-1 0 0,1 1 1 0 0,-1 0-1 0 0,0 0 1 0 0,0 0 0 0 0,0 0-1 0 0,0 0 1 0 0,0-1-1 0 0,0 2 1 0 0,0 4-1234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7978 0 0,'5'63'4693'0'0,"24"213"-3906"0"0,-22-255-5046 0 0,2-33-4932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97 3377 0 0,'-5'6'461'0'0,"1"0"-1"0"0,0 0 1 0 0,0 1 0 0 0,0 0 0 0 0,1 0 0 0 0,0 0 0 0 0,1 0-1 0 0,-1 0 1 0 0,1 1 0 0 0,-1 11 0 0 0,-8 78 628 0 0,10-81-1201 0 0,-3 44 166 0 0,-7-27-3079 0 0,10-32 2862 0 0,0 0 0 0 0,0-1-1 0 0,0 1 1 0 0,0 0 0 0 0,0-1 0 0 0,0 1-1 0 0,0-1 1 0 0,-1 0 0 0 0,1 1 0 0 0,0-1-1 0 0,0 0 1 0 0,0 1 0 0 0,-1-1 0 0 0,1 0-1 0 0,0 0 1 0 0,0 0 0 0 0,-1 0 0 0 0,0 0-1 0 0,-32-3 473 0 0,18 2 812 0 0,5 1-659 0 0,-15-3 7481 0 0,26 2-7727 0 0,0 0-1 0 0,0 0 1 0 0,0 0-1 0 0,1 0 1 0 0,-1 0-1 0 0,0 0 1 0 0,1 0-1 0 0,-1 0 1 0 0,1 0-1 0 0,-1 0 1 0 0,1 0-1 0 0,0 0 1 0 0,-1 0-1 0 0,1 1 1 0 0,0-1-1 0 0,-1 0 1 0 0,1 0-1 0 0,0 1 1 0 0,0-1-1 0 0,0 0 1 0 0,0 1-1 0 0,0-1 1 0 0,0 1-1 0 0,0-1 1 0 0,1 1-1 0 0,33-27 609 0 0,1 3 1 0 0,40-21-1 0 0,31-7-5337 0 0,-107 52 4429 0 0,34-17-6493 0 0,-17 0-1212 0 0,-14 12 5603 0 0</inkml:trace>
  <inkml:trace contextRef="#ctx0" brushRef="#br0" timeOffset="1">249 72 6145 0 0,'1'-3'345'0'0,"0"1"0"0"0,1 0 0 0 0,-1-1 0 0 0,0 1 0 0 0,1 0 0 0 0,-1 0 0 0 0,1 0 0 0 0,0 0 0 0 0,0 0 0 0 0,0 1 0 0 0,0-1 0 0 0,0 0 0 0 0,0 1 0 0 0,0-1 0 0 0,0 1 0 0 0,3-1 0 0 0,40-22 61 0 0,-38 21-679 0 0,-1 1 1 0 0,1 0-1 0 0,-1 0 0 0 0,1 0 0 0 0,0 1 1 0 0,0 0-1 0 0,-1 0 0 0 0,12 1 0 0 0,-13 0-720 0 0,1 1 0 0 0,-1-1 0 0 0,0 1 0 0 0,1 1 0 0 0,-1-1 0 0 0,9 4 0 0 0,-9-2-1401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36 342 5705 0 0,'-27'13'5331'0'0,"18"-5"-3430"0"0,10-7-1788 0 0,-1-1 0 0 0,0 0 0 0 0,0 1 0 0 0,0-1 0 0 0,0 0 1 0 0,0 0-1 0 0,0 1 0 0 0,0-1 0 0 0,1 0 0 0 0,-1 1 0 0 0,0-1 0 0 0,0 0 0 0 0,0 0 0 0 0,1 1 0 0 0,-1-1 0 0 0,0 0 0 0 0,0 0 0 0 0,1 0 0 0 0,-1 1 1 0 0,0-1-1 0 0,0 0 0 0 0,1 0 0 0 0,-1 0 0 0 0,0 0 0 0 0,1 0 0 0 0,-1 0 0 0 0,0 1 0 0 0,1-1 0 0 0,-1 0 0 0 0,0 0 0 0 0,1 0 0 0 0,-1 0 0 0 0,0 0 0 0 0,1 0 1 0 0,-1 0-1 0 0,5 0-22 0 0,-1 0 1 0 0,0 0 0 0 0,1-1 0 0 0,-1 1 0 0 0,0-1 0 0 0,0 0 0 0 0,0 0-1 0 0,0 0 1 0 0,1-1 0 0 0,-1 0 0 0 0,4-2 0 0 0,45-25-50 0 0,-46 25 11 0 0,13-8-478 0 0,0-2-1 0 0,0 0 0 0 0,-1 0 1 0 0,-1-2-1 0 0,28-31 0 0 0,-36 35 105 0 0,-1-2 0 0 0,0 1-1 0 0,-1-1 1 0 0,0 0 0 0 0,-1-1 0 0 0,0 1-1 0 0,-1-1 1 0 0,-1-1 0 0 0,4-21 0 0 0,-4 0 991 0 0,-7 32 807 0 0,-8 23-314 0 0,0 13-716 0 0,2 1 0 0 0,0 0 1 0 0,3 1-1 0 0,-4 64 0 0 0,7-72-397 0 0,2-2-26 0 0,0 0 1 0 0,5 30-1 0 0,1 14-2019 0 0,-6-56 430 0 0,0-1 0 0 0,-1 0 0 0 0,0 0-1 0 0,-3 13 1 0 0,4-22 1297 0 0,-1 0 0 0 0,1 1 0 0 0,-1-1 0 0 0,0 0 0 0 0,1 0 0 0 0,-1 0 0 0 0,0 0 0 0 0,0 0-1 0 0,0 0 1 0 0,0 0 0 0 0,1 0 0 0 0,-1-1 0 0 0,-1 1 0 0 0,1 0 0 0 0,0-1 0 0 0,0 1 0 0 0,0 0 0 0 0,-2 0 0 0 0,-30 9-959 0 0,0 1 1472 0 0,22-3 767 0 0,1 0-1 0 0,1 1 0 0 0,-1-1 0 0 0,2 2 0 0 0,-1-1 0 0 0,-8 13 0 0 0,13-15-452 0 0,0-1 0 0 0,0 1 0 0 0,0 0 0 0 0,1 0 0 0 0,0 0 0 0 0,0 0-1 0 0,1 0 1 0 0,0 1 0 0 0,0-1 0 0 0,1 1 0 0 0,-1 11 0 0 0,2-18-527 0 0,0 0 0 0 0,0 0 1 0 0,0 0-1 0 0,0-1 1 0 0,0 1-1 0 0,0 0 0 0 0,0 0 1 0 0,0 0-1 0 0,1-1 0 0 0,-1 1 1 0 0,0 0-1 0 0,0 0 0 0 0,1-1 1 0 0,-1 1-1 0 0,1 0 0 0 0,-1 0 1 0 0,1-1-1 0 0,-1 1 0 0 0,1-1 1 0 0,-1 1-1 0 0,1 0 1 0 0,-1-1-1 0 0,1 1 0 0 0,0-1 1 0 0,-1 1-1 0 0,1-1 0 0 0,0 0 1 0 0,-1 1-1 0 0,3 0 0 0 0,25-3 440 0 0,26-22-153 0 0,-33 11-260 0 0,-1-1-1 0 0,33-27 0 0 0,-47 36-42 0 0,-1 0-1 0 0,1-1 1 0 0,-1 0 0 0 0,0 0 0 0 0,-1 0-1 0 0,1 0 1 0 0,-1-1 0 0 0,0 1-1 0 0,-1-1 1 0 0,1 0 0 0 0,-2-1 0 0 0,5-13-1 0 0,-7 20-2 0 0,0 0 0 0 0,1 0-1 0 0,-1 0 1 0 0,0 1-1 0 0,0-1 1 0 0,0 0 0 0 0,0 0-1 0 0,0 0 1 0 0,-1 0 0 0 0,1 0-1 0 0,0 0 1 0 0,0 0 0 0 0,-1 0-1 0 0,1 0 1 0 0,0 0 0 0 0,-1 1-1 0 0,1-1 1 0 0,-1 0 0 0 0,1 0-1 0 0,-1 0 1 0 0,1 1 0 0 0,-1-1-1 0 0,0 0 1 0 0,1 1 0 0 0,-1-1-1 0 0,-1-1 1 0 0,-1 1 5 0 0,1 0 1 0 0,0 0 0 0 0,-1 0-1 0 0,1 0 1 0 0,-1 1 0 0 0,1-1-1 0 0,-1 1 1 0 0,0-1-1 0 0,-4 1 1 0 0,-61 8 113 0 0,63-7-120 0 0,-27 7-365 0 0,1 1 0 0 0,1 2 0 0 0,0 1 0 0 0,-42 22 0 0 0,106-50-10382 0 0,-9-2 7641 0 0,-11 6 431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9914 0 0,'0'0'73'0'0,"1"0"-1"0"0,-1 0 0 0 0,0 0 1 0 0,0-1-1 0 0,0 1 1 0 0,0 0-1 0 0,0 0 0 0 0,1 0 1 0 0,-1 0-1 0 0,0 0 1 0 0,0 0-1 0 0,0 0 1 0 0,0 0-1 0 0,0 0 0 0 0,0 0 1 0 0,1-1-1 0 0,-1 1 1 0 0,0 0-1 0 0,0 0 0 0 0,0 0 1 0 0,0 0-1 0 0,0 0 1 0 0,0 0-1 0 0,0-1 1 0 0,0 1-1 0 0,0 0 0 0 0,0 0 1 0 0,0 0-1 0 0,1 0 1 0 0,-1-1-1 0 0,0 1 0 0 0,0 0 1 0 0,0 0-1 0 0,0 0 1 0 0,0 0-1 0 0,0-1 1 0 0,0 1-1 0 0,-1 0 0 0 0,1 0 1 0 0,0 0-1 0 0,0 0 1 0 0,0 0-1 0 0,0-1 0 0 0,0 1 1 0 0,0 0-1 0 0,0 0 1 0 0,0 0-1 0 0,0 0 1 0 0,0 0-1 0 0,0-1 0 0 0,-1 1 1 0 0,1 0-1 0 0,0 0 1 0 0,0 0-1 0 0,0 0 1 0 0,0 0-1 0 0,0 0 0 0 0,0 0 1 0 0,-1 0-1 0 0,1 0 1 0 0,0-1-1 0 0,0 1 0 0 0,0 0 1 0 0,-1 0-1 0 0,24-17 1405 0 0,29-14-1362 0 0,-29 19-105 0 0,49-16 1 0 0,-62 24-9 0 0,0 2 0 0 0,0-1-1 0 0,0 1 1 0 0,0 1 0 0 0,0 0 0 0 0,1 0 0 0 0,-1 1-1 0 0,11 1 1 0 0,-20-1 14 0 0,1 1 0 0 0,-1-1 0 0 0,0 0 0 0 0,1 1 0 0 0,-1-1 0 0 0,0 1 0 0 0,0-1 0 0 0,1 1 0 0 0,-1-1-1 0 0,0 1 1 0 0,0 0 0 0 0,0 0 0 0 0,0-1 0 0 0,0 1 0 0 0,0 0 0 0 0,0 0 0 0 0,0 0 0 0 0,0 0 0 0 0,0 0 0 0 0,-1 0 0 0 0,1 1 0 0 0,0-1 0 0 0,-1 0 0 0 0,1 0-1 0 0,-1 0 1 0 0,1 1 0 0 0,-1-1 0 0 0,0 0 0 0 0,1 1 0 0 0,-1-1 0 0 0,0 0 0 0 0,0 1 0 0 0,0-1 0 0 0,0 0 0 0 0,0 1 0 0 0,0-1 0 0 0,0 0 0 0 0,0 1 0 0 0,-1-1-1 0 0,1 0 1 0 0,-1 2 0 0 0,-2 9 316 0 0,-1-1 0 0 0,0 1 0 0 0,-11 19-1 0 0,4-7-38 0 0,-28 58 130 0 0,21-47-2377 0 0,16-34 1194 0 0,1 1 1 0 0,0-1 0 0 0,-1 1 0 0 0,0-1 0 0 0,1 0 0 0 0,-1 0 0 0 0,0 0-1 0 0,1 1 1 0 0,-1-2 0 0 0,0 1 0 0 0,0 0 0 0 0,0 0 0 0 0,0-1 0 0 0,0 1-1 0 0,0-1 1 0 0,-4 1 0 0 0,0-1-2103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7530 0 0,'36'-20'9590'0'0,"8"-6"-5362"0"0,6-5-3774 0 0,76-34 1 0 0,-82 46-362 0 0,-4 2-109 0 0,70-20 0 0 0,-161 80-10067 0 0,5-20 3912 0 0,15-9 2873 0 0,21-10 1012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 5497 0 0,'-4'73'10200'0'0,"1"-50"-9677"0"0,2-1 0 0 0,1 1 0 0 0,0 0 0 0 0,8 44 0 0 0,-8-66-613 0 0,0 0-1 0 0,0 0 1 0 0,0 0-1 0 0,1 0 1 0 0,-1 0 0 0 0,0 0-1 0 0,1 1 1 0 0,-1-1-1 0 0,1 0 1 0 0,-1 0 0 0 0,1 0-1 0 0,0 0 1 0 0,-1 0-1 0 0,1-1 1 0 0,0 1 0 0 0,0 0-1 0 0,-1 0 1 0 0,1 0-1 0 0,0-1 1 0 0,0 1 0 0 0,0 0-1 0 0,2 0 1 0 0,-2-1-186 0 0,0 0-1 0 0,0 0 1 0 0,0 0 0 0 0,0 0 0 0 0,0 0-1 0 0,0 0 1 0 0,0-1 0 0 0,0 1 0 0 0,0 0-1 0 0,0-1 1 0 0,0 1 0 0 0,0-1 0 0 0,0 1-1 0 0,0-1 1 0 0,0 1 0 0 0,-1-1 0 0 0,1 1-1 0 0,0-1 1 0 0,1-1 0 0 0,21-26-6051 0 0,-14 11 5049 0 0,-2 3-1057 0 0</inkml:trace>
  <inkml:trace contextRef="#ctx0" brushRef="#br0" timeOffset="1">150 0 4769 0 0,'-1'0'303'0'0,"0"0"-1"0"0,0 1 1 0 0,0-1 0 0 0,1 0-1 0 0,-1 0 1 0 0,0 1-1 0 0,0-1 1 0 0,1 0 0 0 0,-1 1-1 0 0,0-1 1 0 0,1 1 0 0 0,-1-1-1 0 0,0 1 1 0 0,1-1-1 0 0,-1 1 1 0 0,1-1 0 0 0,-1 1-1 0 0,1 0 1 0 0,-1-1 0 0 0,1 1-1 0 0,-1 1 1 0 0,-9 22 2804 0 0,1 23-852 0 0,3 96 237 0 0,7-111-2368 0 0,-3-18 879 0 0,-5-6-6698 0 0,6-8 5127 0 0,-1 0 0 0 0,1-1 0 0 0,0 1 0 0 0,0-1 0 0 0,0 1 0 0 0,0-1 0 0 0,0 1 0 0 0,-1-1 0 0 0,1 0 0 0 0,0 0 0 0 0,0 1 0 0 0,1-1 0 0 0,-1 0 0 0 0,0 0 0 0 0,0 0 0 0 0,0 0 0 0 0,0 0 0 0 0,0-2 0 0 0,-4-5-2513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6529 0 0,'-2'3'376'0'0,"-1"1"0"0"0,1-1 0 0 0,0 1 0 0 0,1 0 0 0 0,-1 0 0 0 0,1 0 0 0 0,-1-1 0 0 0,1 2 0 0 0,0-1-1 0 0,0 0 1 0 0,1 0 0 0 0,0 0 0 0 0,-1 0 0 0 0,1 0 0 0 0,0 0 0 0 0,1 1 0 0 0,-1-1 0 0 0,1 0 0 0 0,0 0-1 0 0,0 0 1 0 0,0 0 0 0 0,1 0 0 0 0,-1 0 0 0 0,1-1 0 0 0,0 1 0 0 0,0 0 0 0 0,0-1 0 0 0,0 1 0 0 0,1-1 0 0 0,4 5-1 0 0,-4-5-222 0 0,1 0 0 0 0,0 0 0 0 0,0 0 0 0 0,0 0 0 0 0,0 0 0 0 0,0-1 0 0 0,1 0 0 0 0,-1 0 0 0 0,1 0-1 0 0,0 0 1 0 0,0-1 0 0 0,-1 1 0 0 0,1-2 0 0 0,0 1 0 0 0,0 0 0 0 0,7-1 0 0 0,1 0 36 0 0,0-1 1 0 0,0-1-1 0 0,0 0 1 0 0,0 0 0 0 0,0-1-1 0 0,-1-1 1 0 0,23-10-1 0 0,32-22-280 0 0,-24 9-4090 0 0,10-6-7872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1739 1346 1960 0 0,'-34'20'2821'0'0,"0"-2"0"0"0,-69 25-1 0 0,71-33-1400 0 0,-59 11 0 0 0,10-6-875 0 0,0-4 1 0 0,-1-4 0 0 0,0-3-1 0 0,0-4 1 0 0,-149-19 0 0 0,174 8-495 0 0,1-1 0 0 0,0-4 0 0 0,1-1 0 0 0,1-4 1 0 0,-83-42-1 0 0,101 43-35 0 0,2-1 1 0 0,1-2-1 0 0,1-1 0 0 0,0-2 1 0 0,2-1-1 0 0,1-1 1 0 0,2-1-1 0 0,-45-63 0 0 0,63 79-13 0 0,1 0 0 0 0,0-1-1 0 0,1 0 1 0 0,1-1 0 0 0,0 0 0 0 0,1 0-1 0 0,0 0 1 0 0,2 0 0 0 0,-1-1-1 0 0,2 0 1 0 0,0 1 0 0 0,1-32-1 0 0,3 24-3 0 0,1 1-1 0 0,1 0 1 0 0,1 0-1 0 0,1 1 0 0 0,0 0 1 0 0,2 0-1 0 0,1 0 0 0 0,15-26 1 0 0,4 1-6 0 0,2 2 1 0 0,2 1 0 0 0,2 2-1 0 0,1 1 1 0 0,3 1 0 0 0,81-64-1 0 0,-78 73 11 0 0,1 1 0 0 0,1 3 0 0 0,1 1-1 0 0,1 2 1 0 0,1 2 0 0 0,1 3 0 0 0,1 1-1 0 0,1 2 1 0 0,0 3 0 0 0,1 2 0 0 0,0 1-1 0 0,73-1 1 0 0,-78 9-11 0 0,0 2-1 0 0,-1 2 1 0 0,1 2-1 0 0,0 2 1 0 0,-1 2 0 0 0,-1 2-1 0 0,0 1 1 0 0,0 3-1 0 0,-1 1 1 0 0,-1 3-1 0 0,-1 1 1 0 0,-1 1-1 0 0,0 3 1 0 0,45 36 0 0 0,-62-41 18 0 0,0 1 0 0 0,-1 1-1 0 0,-1 0 1 0 0,-1 2 0 0 0,-1 1 0 0 0,-1 0 0 0 0,-2 1 0 0 0,0 0 0 0 0,-1 2 0 0 0,-2-1 0 0 0,-1 2 0 0 0,0 0 0 0 0,-3 0 0 0 0,9 46 0 0 0,-11-36 84 0 0,-2 1-1 0 0,-2 0 1 0 0,-1 0 0 0 0,-2 0-1 0 0,-2 0 1 0 0,-1 0 0 0 0,-2-1-1 0 0,-2 0 1 0 0,-2 0 0 0 0,-22 57-1 0 0,-96 178 264 0 0,50-115-3555 0 0,10 5-8482 0 0,58-134 8520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5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53 2409 0 0,'-35'1'5327'0'0,"31"-8"-2174"0"0,20-5-1893 0 0,-4 7-870 0 0,0-1-1 0 0,1 2 0 0 0,-1 0 0 0 0,1 0 1 0 0,0 1-1 0 0,0 1 0 0 0,16-1 1 0 0,99 0 1532 0 0,-91 3-1431 0 0,1487 33 4448 0 0,-1319-21-4478 0 0,205 5 203 0 0,-395-17-782 0 0,-8 1-210 0 0,1-1 0 0 0,0 0 0 0 0,0 0 0 0 0,0-1 0 0 0,-1 0 0 0 0,1-1 0 0 0,8-2 0 0 0,-35-6-15798 0 0,12 7 12021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5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2184 1544 0 0,'0'0'58'0'0,"0"0"1"0"0,0 1-1 0 0,0-1 0 0 0,0 0 0 0 0,0 0 0 0 0,0 1 0 0 0,0-1 0 0 0,1 0 0 0 0,-1 1 0 0 0,0-1 1 0 0,0 0-1 0 0,0 0 0 0 0,0 1 0 0 0,1-1 0 0 0,-1 0 0 0 0,0 0 0 0 0,0 0 0 0 0,0 1 0 0 0,1-1 1 0 0,-1 0-1 0 0,0 0 0 0 0,0 0 0 0 0,1 0 0 0 0,-1 1 0 0 0,0-1 0 0 0,0 0 0 0 0,1 0 0 0 0,-1 0 1 0 0,0 0-1 0 0,1 0 0 0 0,-1 0 0 0 0,0 0 0 0 0,0 0 0 0 0,1 0 0 0 0,-1 0 0 0 0,0 0 0 0 0,1 0 1 0 0,-1 0-1 0 0,1 0 0 0 0,18-4 1166 0 0,17-12 167 0 0,-36 16-1343 0 0,16-6 806 0 0,-1 1-1 0 0,1 0 1 0 0,0 2 0 0 0,0 0 0 0 0,33-2-1 0 0,23-5 1149 0 0,-59 7-1753 0 0,-1 1 66 0 0,0 0-1 0 0,0-1 1 0 0,0-1 0 0 0,-1 0-1 0 0,12-6 1 0 0,-20 8-242 0 0,1 0 0 0 0,-1 0 0 0 0,0-1 0 0 0,-1 1 0 0 0,1 0 0 0 0,0-1 0 0 0,-1 0 0 0 0,1 0 0 0 0,-1 0 0 0 0,0 0 0 0 0,0 0 0 0 0,0 0 0 0 0,0 0 0 0 0,-1-1 1 0 0,1 1-1 0 0,-1-1 0 0 0,0 1 0 0 0,0-1 0 0 0,0 1 0 0 0,-1-1 0 0 0,1-4 0 0 0,3-46 247 0 0,-6-79 0 0 0,0-4-292 0 0,18-57 197 0 0,60-278 1 0 0,-61 391-222 0 0,61-269 45 0 0,-48 238-25 0 0,32-103 51 0 0,29-36-214 0 0,-88 249 135 0 0,-1 0 0 0 0,1 0 0 0 0,0 0 0 0 0,0 0 0 0 0,0 0 0 0 0,0 0 0 0 0,0 0 0 0 0,1 0 0 0 0,-1 0 0 0 0,0 0 0 0 0,1 1 0 0 0,0-1 0 0 0,-1 0-1 0 0,1 1 1 0 0,0-1 0 0 0,3-1 0 0 0,-4 3-18 0 0,1-1-1 0 0,-1 1 1 0 0,1-1-1 0 0,-1 1 0 0 0,0 0 1 0 0,1 0-1 0 0,-1-1 1 0 0,1 1-1 0 0,-1 0 0 0 0,1 0 1 0 0,-1 1-1 0 0,1-1 1 0 0,-1 0-1 0 0,1 0 0 0 0,-1 1 1 0 0,1-1-1 0 0,-1 1 1 0 0,0-1-1 0 0,3 2 0 0 0,-1 0-10 0 0,0 0 0 0 0,0 0-1 0 0,-1 1 1 0 0,1-1-1 0 0,0 1 1 0 0,-1-1-1 0 0,1 1 1 0 0,-1 0-1 0 0,0 0 1 0 0,0 0-1 0 0,0 0 1 0 0,0 0 0 0 0,-1 1-1 0 0,1-1 1 0 0,-1 0-1 0 0,0 1 1 0 0,0-1-1 0 0,0 1 1 0 0,0 5-1 0 0,0 46 242 0 0,-3 0 0 0 0,-2 1 0 0 0,-18 85 0 0 0,7-46-111 0 0,0 2 140 0 0,3-27 135 0 0,3 0 0 0 0,0 135 0 0 0,12-63-118 0 0,-2-63 73 0 0,12 97 0 0 0,0-83-131 0 0,-6-33-23 0 0,2 0 1 0 0,2-1-1 0 0,4 0 1 0 0,28 76-1 0 0,-35-119-114 0 0,0-1-1 0 0,2 0 1 0 0,0 0-1 0 0,0 0 1 0 0,1-1-1 0 0,1-1 1 0 0,0 0-1 0 0,1-1 0 0 0,1 0 1 0 0,0-1-1 0 0,0-1 1 0 0,1 0-1 0 0,0 0 1 0 0,1-2-1 0 0,0 0 1 0 0,0-1-1 0 0,33 10 1 0 0,17 0 369 0 0,2-2 1 0 0,0-3-1 0 0,90 4 1 0 0,-68-8-434 0 0,-32-3 21 0 0,-28-3-310 0 0,0 1 0 0 0,33 8 1 0 0,-56-9-302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1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1040 0 0,'67'-16'896'0'0,"156"21"796"0"0,-91 1-843 0 0,168-16-1 0 0,58-21-560 0 0,-355 31-505 0 0,0 0-1 0 0,-1 0 1 0 0,1 0-1 0 0,0 0 1 0 0,-1 1-1 0 0,1-1 1 0 0,-1 1-1 0 0,1-1 1 0 0,0 1-1 0 0,-1 0 1 0 0,0 0-1 0 0,1 1 1 0 0,-1-1-1 0 0,0 0 1 0 0,1 1-1 0 0,-1-1 1 0 0,0 1-1 0 0,0 0 1 0 0,0 0-1 0 0,2 2 1 0 0,-1 1-797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26 315 4961 0 0,'-1'0'207'0'0,"0"0"-1"0"0,0 0 1 0 0,0 0-1 0 0,0 0 1 0 0,-1 0-1 0 0,1 0 1 0 0,0 0 0 0 0,0-1-1 0 0,0 1 1 0 0,0 0-1 0 0,0-1 1 0 0,0 1-1 0 0,0-1 1 0 0,0 1 0 0 0,0-1-1 0 0,0 0 1 0 0,0 1-1 0 0,0-1 1 0 0,1 0-1 0 0,-1 1 1 0 0,0-1 0 0 0,0 0-1 0 0,1 0 1 0 0,-1 0-1 0 0,0-1 1 0 0,1 1-11 0 0,1 0-1 0 0,0 0 1 0 0,-1 0 0 0 0,1 0-1 0 0,0 0 1 0 0,0 0 0 0 0,0 0-1 0 0,0 1 1 0 0,0-1 0 0 0,0 0-1 0 0,0 1 1 0 0,0-1-1 0 0,0 0 1 0 0,0 1 0 0 0,0-1-1 0 0,0 1 1 0 0,2-1 0 0 0,62-16 1975 0 0,74 17-538 0 0,-12 0-875 0 0,70 0-49 0 0,-26 1-171 0 0,-45-6-188 0 0,0-5 0 0 0,209-45-1 0 0,166-51 1502 0 0,-339 82-1612 0 0,184-4 1 0 0,-22 8-28 0 0,-186 4-2532 0 0,-160 12-14393 0 0,10 0 13252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1617 2593 0 0,'20'11'7819'0'0,"82"31"-4892"0"0,-93-38-2766 0 0,0-1 0 0 0,0-1-1 0 0,0 1 1 0 0,0-1 0 0 0,0-1 0 0 0,1 0 0 0 0,-1 0 0 0 0,1-1-1 0 0,-1 0 1 0 0,1-1 0 0 0,-1 0 0 0 0,1 0 0 0 0,-1-1 0 0 0,0 0 0 0 0,0 0-1 0 0,0-1 1 0 0,0-1 0 0 0,0 0 0 0 0,-1 0 0 0 0,1 0 0 0 0,-1-1-1 0 0,0 0 1 0 0,-1-1 0 0 0,1 0 0 0 0,-1 0 0 0 0,0 0 0 0 0,-1-1 0 0 0,1 0-1 0 0,-1-1 1 0 0,-1 1 0 0 0,1-1 0 0 0,-1 0 0 0 0,-1 0 0 0 0,0-1 0 0 0,0 1-1 0 0,0-1 1 0 0,-1 0 0 0 0,0 0 0 0 0,-1 0 0 0 0,2-11 0 0 0,0-20 14 0 0,-2 0 1 0 0,-1 0-1 0 0,-8-71 1 0 0,3 65-141 0 0,2 0 0 0 0,5-67 1 0 0,6 52 108 0 0,3 1 0 0 0,3 1 0 0 0,38-101 0 0 0,-8 51 263 0 0,60-102-1 0 0,-88 183-382 0 0,0 1 0 0 0,1 1-1 0 0,2 0 1 0 0,1 1-1 0 0,0 2 1 0 0,2 0 0 0 0,1 1-1 0 0,1 1 1 0 0,41-26-1 0 0,-31 24-11 0 0,1 2 0 0 0,1 2 0 0 0,51-20 0 0 0,-66 32-9 0 0,0 0 0 0 0,1 1-1 0 0,0 2 1 0 0,0 0 0 0 0,0 1-1 0 0,0 2 1 0 0,34 1 0 0 0,-44 0 2 0 0,0 1 0 0 0,0 0 0 0 0,0 1 0 0 0,-1 0-1 0 0,1 1 1 0 0,-1 1 0 0 0,1 0 0 0 0,-1 0 0 0 0,0 1 0 0 0,-1 1 0 0 0,1 0 0 0 0,-1 0 0 0 0,0 2 0 0 0,-1-1 0 0 0,1 1 0 0 0,-2 0 0 0 0,1 1 0 0 0,-1 0 0 0 0,10 14-1 0 0,24 35 90 0 0,-2 2 0 0 0,53 105 0 0 0,-66-103 83 0 0,32 114 1 0 0,12 26 124 0 0,-64-187-278 0 0,0 0 0 0 0,2 0 1 0 0,-1-1-1 0 0,2 0 0 0 0,0-1 0 0 0,0 0 0 0 0,1 0 0 0 0,1-2 0 0 0,0 1 0 0 0,1-2 0 0 0,0 0 0 0 0,0 0 0 0 0,1-1 0 0 0,30 12 0 0 0,6-1 62 0 0,2-1 0 0 0,0-4 0 0 0,72 13-1 0 0,-96-23-45 0 0,1-1-1 0 0,-1-1 0 0 0,1-1 0 0 0,0-2 0 0 0,0-1 0 0 0,39-7 0 0 0,-18-4-3766 0 0,-3-6-3962 0 0,-37 12 152 0 0,-5 1 2966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 2433 0 0,'-1'-4'401'0'0,"0"0"1"0"0,0 1 0 0 0,0-1 0 0 0,1 0 0 0 0,-1 0 0 0 0,1 0 0 0 0,0 0 0 0 0,0 0 0 0 0,0 0 0 0 0,1 0 0 0 0,1-7 0 0 0,-2 11-367 0 0,0-1-1 0 0,0 1 0 0 0,0 0 1 0 0,0 0-1 0 0,0 0 0 0 0,0 0 1 0 0,0-1-1 0 0,0 1 0 0 0,0 0 1 0 0,0 0-1 0 0,0 0 0 0 0,0 0 1 0 0,0-1-1 0 0,0 1 1 0 0,1 0-1 0 0,-1 0 0 0 0,0 0 1 0 0,0 0-1 0 0,0 0 0 0 0,0 0 1 0 0,0-1-1 0 0,0 1 0 0 0,0 0 1 0 0,1 0-1 0 0,-1 0 0 0 0,0 0 1 0 0,0 0-1 0 0,0 0 0 0 0,0 0 1 0 0,0 0-1 0 0,1 0 1 0 0,-1 0-1 0 0,0 0 0 0 0,0 0 1 0 0,0 0-1 0 0,0-1 0 0 0,0 1 1 0 0,1 0-1 0 0,-1 0 0 0 0,0 0 1 0 0,0 1-1 0 0,0-1 0 0 0,0 0 1 0 0,1 0-1 0 0,-1 0 0 0 0,0 0 1 0 0,0 0-1 0 0,0 0 1 0 0,0 0-1 0 0,0 0 0 0 0,1 0 1 0 0,-1 0-1 0 0,0 0 0 0 0,0 0 1 0 0,0 0-1 0 0,0 1 0 0 0,0-1 1 0 0,0 0-1 0 0,1 0 0 0 0,-1 0 1 0 0,0 0-1 0 0,9 16 470 0 0,6 31-337 0 0,-13-35 49 0 0,-1 0 0 0 0,0 0 1 0 0,-1 0-1 0 0,0-1 0 0 0,-2 19 1 0 0,0 43 143 0 0,8 68 158 0 0,-2-13-190 0 0,12-30-324 0 0,-9-67 32 0 0,-2 0-1 0 0,1 47 0 0 0,-4-43-24 0 0,12 68-1 0 0,-8-69 27 0 0,4 69-1 0 0,4 98-44 0 0,-8-143-12 0 0,52 494-116 0 0,-34-4 73 0 0,-20-399-226 0 0,0-55-2667 0 0,-2-49-2229 0 0,-1-32 1869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 2353 0 0,'-1'0'144'0'0,"1"0"1"0"0,-1-1 0 0 0,0 1 0 0 0,0-1 0 0 0,0 1 0 0 0,0-1 0 0 0,0 0 0 0 0,1 1 0 0 0,-1-1 0 0 0,0 0 0 0 0,1 0 0 0 0,-1 1-1 0 0,0-1 1 0 0,1 0 0 0 0,-1 0 0 0 0,1 0 0 0 0,-1 0 0 0 0,1 0 0 0 0,0 0 0 0 0,-1 0 0 0 0,1 0 0 0 0,0 0 0 0 0,-1-1 0 0 0,-3-6 3015 0 0,-3 25-1890 0 0,5-3-1166 0 0,1 0 0 0 0,0-1 0 0 0,1 1 0 0 0,1 0 0 0 0,0 0 0 0 0,1-1 0 0 0,0 1 0 0 0,1-1 0 0 0,0 1 0 0 0,6 12 0 0 0,-5-10 212 0 0,-1 0 1 0 0,0 1-1 0 0,0 17 0 0 0,2 16-265 0 0,73 825 180 0 0,-84-350 42 0 0,-4-157 248 0 0,10-356-735 0 0,2 36-51 0 0,-2-46-176 0 0,0 0 0 0 0,0 1 0 0 0,1-1 0 0 0,-1 0 0 0 0,1 0 1 0 0,0 0-1 0 0,0 1 0 0 0,0-1 0 0 0,0 0 0 0 0,0 0 0 0 0,0 0 0 0 0,0 0 0 0 0,1-1 1 0 0,-1 1-1 0 0,1 0 0 0 0,2 2 0 0 0,0-3-1708 0 0,0-1-890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10 152 6313 0 0,'-1'-1'114'0'0,"0"0"0"0"0,0-1 0 0 0,0 1 0 0 0,0-1 0 0 0,1 1-1 0 0,-1-1 1 0 0,0 1 0 0 0,1-1 0 0 0,-1 1 0 0 0,1-1-1 0 0,-1 1 1 0 0,1-1 0 0 0,0 0 0 0 0,-1 1 0 0 0,1-1 0 0 0,0 0-1 0 0,0 1 1 0 0,1-1 0 0 0,-1 0 0 0 0,0 1 0 0 0,0-1 0 0 0,1 1-1 0 0,-1-1 1 0 0,2-3 0 0 0,0 1-26 0 0,1 0-1 0 0,0-1 0 0 0,-1 1 1 0 0,2 0-1 0 0,-1 0 1 0 0,0 1-1 0 0,1-1 1 0 0,5-4-1 0 0,8-4-70 0 0,-1 0-1 0 0,2 2 1 0 0,24-12 0 0 0,-38 20-3 0 0,1-1 0 0 0,0 2 0 0 0,0-1 0 0 0,0 1 0 0 0,0-1 1 0 0,0 1-1 0 0,0 1 0 0 0,1-1 0 0 0,-1 1 0 0 0,0 0 0 0 0,0 0 0 0 0,0 0 0 0 0,1 1 1 0 0,6 1-1 0 0,-11-1 28 0 0,1-1 0 0 0,-1 1 0 0 0,1 0 0 0 0,-1 0 0 0 0,1-1 0 0 0,-1 1 1 0 0,1 0-1 0 0,-1 0 0 0 0,0 0 0 0 0,1 1 0 0 0,-1-1 0 0 0,0 0 0 0 0,0 0 0 0 0,0 1 1 0 0,0-1-1 0 0,0 0 0 0 0,0 1 0 0 0,1 2 0 0 0,-2-2 80 0 0,1 1 0 0 0,-1 0 0 0 0,1 0 0 0 0,-1 0 0 0 0,0 0 0 0 0,0-1 1 0 0,0 1-1 0 0,0 0 0 0 0,-1 0 0 0 0,1 0 0 0 0,-1-1 0 0 0,1 1 0 0 0,-1 0 0 0 0,-2 4 0 0 0,-8 18 467 0 0,-2 1 0 0 0,-1-1 1 0 0,-1-1-1 0 0,-30 36 0 0 0,21-28-2952 0 0,-27 48 1 0 0,44-62-3609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5577 0 0,'12'7'4341'0'0,"19"21"-5140"0"0,-22-17-374 0 0,-6-9 623 0 0,-1 1-1 0 0,0 0 1 0 0,0-1 0 0 0,0 1-1 0 0,0 0 1 0 0,0 0 0 0 0,-1 0-1 0 0,1 0 1 0 0,-1 0 0 0 0,1 5-1 0 0,-1-1-1189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7 249 7434 0 0,'0'0'70'0'0,"-1"0"0"0"0,1 0 0 0 0,0 0 0 0 0,0 0 0 0 0,-1 0 0 0 0,1 0 0 0 0,0 0 0 0 0,0 0 0 0 0,-1 0 0 0 0,1 0 0 0 0,0 0 0 0 0,0 0 0 0 0,0 0 0 0 0,-1 0 0 0 0,1-1 0 0 0,0 1 0 0 0,0 0 0 0 0,0 0 0 0 0,-1 0 0 0 0,1 0 0 0 0,0-1 0 0 0,0 1 0 0 0,0 0 0 0 0,0 0 0 0 0,0 0 0 0 0,0-1 0 0 0,-1 1 0 0 0,1 0 0 0 0,0 0 0 0 0,0 0 0 0 0,0-1 0 0 0,0 1 0 0 0,0 0 0 0 0,0 0 0 0 0,0-1 0 0 0,0 1 0 0 0,0 0 0 0 0,0 0 0 0 0,0-1 0 0 0,0 1 0 0 0,0 0 0 0 0,0 0 0 0 0,0-1 0 0 0,0 1 0 0 0,0 0 0 0 0,0 0 0 0 0,1 0 0 0 0,-1-1 0 0 0,0 1 0 0 0,0 0 0 0 0,0 0 0 0 0,0 0 0 0 0,0-1 0 0 0,0 1 0 0 0,1 0 0 0 0,-1 0 0 0 0,0 0 0 0 0,0 0 0 0 0,0-1 0 0 0,1 1 0 0 0,21-18 1945 0 0,32-14-672 0 0,38-12-1288 0 0,128-41 0 0 0,-80 34-2454 0 0,-137 50 2232 0 0,1-1 0 0 0,-1 1-1 0 0,1 0 1 0 0,-1 0 0 0 0,1 0-1 0 0,0 0 1 0 0,0 1 0 0 0,-1 0-1 0 0,5-1 1 0 0,-7 1 147 0 0,-1 1 0 0 0,1-1 1 0 0,-1 0-1 0 0,0 0 0 0 0,1 0 1 0 0,-1 0-1 0 0,0 0 0 0 0,0 0 0 0 0,1 1 1 0 0,-1-1-1 0 0,0 0 0 0 0,1 0 0 0 0,-1 0 1 0 0,0 1-1 0 0,0-1 0 0 0,1 0 0 0 0,-1 0 1 0 0,0 1-1 0 0,0-1 0 0 0,0 0 0 0 0,0 1 1 0 0,1-1-1 0 0,-1 0 0 0 0,0 1 0 0 0,0-1 1 0 0,0 0-1 0 0,0 1 0 0 0,0-1 1 0 0,0 0-1 0 0,0 1 0 0 0,0-1 0 0 0,0 0 1 0 0,0 1-1 0 0,-9 22 31 0 0,-32 35 1182 0 0,-24 41 1361 0 0,59-88-2500 0 0,0 1 1 0 0,0 1-1 0 0,1-1 0 0 0,0 1 1 0 0,2 0-1 0 0,-5 18 0 0 0,11 17-2167 0 0,-4-46 1786 0 0,1 0-1 0 0,1-1 1 0 0,-1 1-1 0 0,0-1 0 0 0,0 1 1 0 0,1-1-1 0 0,-1 1 1 0 0,0-1-1 0 0,1 1 1 0 0,0-1-1 0 0,-1 0 1 0 0,1 1-1 0 0,0-1 1 0 0,0 0-1 0 0,0 1 1 0 0,-1-1-1 0 0,1 0 1 0 0,1 0-1 0 0,-1 0 1 0 0,0 0-1 0 0,0 0 1 0 0,0 0-1 0 0,1 0 0 0 0,-1 0 1 0 0,0 0-1 0 0,1-1 1 0 0,1 2-1 0 0,-5-2 424 0 0,0 1-1 0 0,-1 0 0 0 0,1 0 0 0 0,0 0 0 0 0,0 0 0 0 0,0 0 1 0 0,-1 0-1 0 0,1 0 0 0 0,0 1 0 0 0,-3 2 0 0 0,0 0 487 0 0,1 0 1 0 0,-1 0-1 0 0,0 0 0 0 0,1 0 0 0 0,0 1 0 0 0,0 0 0 0 0,1 0 0 0 0,-1 0 0 0 0,1 1 0 0 0,0-1 0 0 0,0 1 0 0 0,1-1 0 0 0,-1 1 0 0 0,0 6 0 0 0,3-11-576 0 0,0 0-1 0 0,0-1 0 0 0,1 1 1 0 0,-1 0-1 0 0,0 0 0 0 0,1-1 1 0 0,-1 1-1 0 0,1 0 0 0 0,-1-1 1 0 0,1 1-1 0 0,-1 0 0 0 0,1-1 0 0 0,-1 1 1 0 0,1-1-1 0 0,-1 1 0 0 0,1-1 1 0 0,0 1-1 0 0,-1-1 0 0 0,1 1 1 0 0,0-1-1 0 0,0 0 0 0 0,-1 1 1 0 0,1-1-1 0 0,0 0 0 0 0,0 0 0 0 0,0 0 1 0 0,-1 0-1 0 0,1 1 0 0 0,0-1 1 0 0,0 0-1 0 0,0 0 0 0 0,-1 0 1 0 0,1-1-1 0 0,0 1 0 0 0,0 0 0 0 0,0 0 1 0 0,-1 0-1 0 0,1 0 0 0 0,0-1 1 0 0,0 1-1 0 0,-1 0 0 0 0,2-2 1 0 0,35-11-40 0 0,-23 5-97 0 0,-1-1 0 0 0,1 0 0 0 0,17-18 0 0 0,-28 25 161 0 0,0-1 0 0 0,0 1 0 0 0,0-1 0 0 0,0 0-1 0 0,-1 0 1 0 0,1 0 0 0 0,-1 0 0 0 0,0 0-1 0 0,0-1 1 0 0,0 1 0 0 0,-1 0 0 0 0,1-1-1 0 0,-1 0 1 0 0,0 1 0 0 0,0-1 0 0 0,0 0-1 0 0,0 0 1 0 0,-1 0 0 0 0,1 1 0 0 0,-1-7 0 0 0,-1 8 61 0 0,0 1 0 0 0,0-1 0 0 0,0 1 0 0 0,0-1 0 0 0,0 1 0 0 0,0 0 1 0 0,0 0-1 0 0,0-1 0 0 0,0 1 0 0 0,-1 0 0 0 0,1 0 0 0 0,-1 0 0 0 0,1 0 1 0 0,-1 1-1 0 0,1-1 0 0 0,-1 0 0 0 0,1 1 0 0 0,-1-1 0 0 0,1 1 0 0 0,-1-1 1 0 0,0 1-1 0 0,1 0 0 0 0,-1 0 0 0 0,0-1 0 0 0,0 1 0 0 0,1 0 0 0 0,-1 1 1 0 0,-2-1-1 0 0,-52 6 638 0 0,52-5-661 0 0,-65 18 113 0 0,41-7-2869 0 0,38-15-4366 0 0,-1 0 4919 0 0,2-1-1591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92 104 7226 0 0,'-62'48'3502'0'0,"60"-46"-3461"0"0,-1 0 0 0 0,1 0-1 0 0,0 1 1 0 0,-1-1 0 0 0,1 1 0 0 0,0 0-1 0 0,0-1 1 0 0,1 1 0 0 0,-1 0 0 0 0,1 0-1 0 0,-1 0 1 0 0,1 1 0 0 0,0-1 0 0 0,0 0-1 0 0,0 0 1 0 0,1 1 0 0 0,-1-1 0 0 0,1 0-1 0 0,0 1 1 0 0,0 5 0 0 0,0-9-48 0 0,0 1 0 0 0,0-1 1 0 0,0 1-1 0 0,1 0 0 0 0,-1-1 1 0 0,0 1-1 0 0,0-1 0 0 0,1 1 1 0 0,-1-1-1 0 0,0 1 0 0 0,1-1 1 0 0,-1 1-1 0 0,0-1 0 0 0,1 1 1 0 0,-1-1-1 0 0,1 0 0 0 0,-1 1 1 0 0,1-1-1 0 0,-1 1 0 0 0,1-1 1 0 0,-1 0-1 0 0,1 0 0 0 0,-1 1 1 0 0,1-1-1 0 0,-1 0 0 0 0,1 0 1 0 0,-1 0-1 0 0,1 1 0 0 0,0-1 1 0 0,-1 0-1 0 0,2 0 0 0 0,22-7-432 0 0,19-21-589 0 0,-27 15 752 0 0,0 1 0 0 0,0-2 0 0 0,-1 0 0 0 0,-1-1 0 0 0,-1 0 0 0 0,0-1 0 0 0,0-1 0 0 0,10-19 0 0 0,-23 35 330 0 0,1 0 1 0 0,-1 0-1 0 0,1 0 1 0 0,-1 0-1 0 0,0 0 0 0 0,1 0 1 0 0,-1 0-1 0 0,0 0 1 0 0,0 1-1 0 0,1-1 0 0 0,-1 0 1 0 0,0 0-1 0 0,0 0 1 0 0,0 0-1 0 0,0 0 1 0 0,0 0-1 0 0,-1 0 0 0 0,1 0 1 0 0,0 0-1 0 0,0 0 1 0 0,-1 0-1 0 0,1 0 0 0 0,0 0 1 0 0,-1 0-1 0 0,1 0 1 0 0,-1 0-1 0 0,0 0 0 0 0,-1-1 9 0 0,1 1-1 0 0,-1 0 0 0 0,0 0 0 0 0,1 0 1 0 0,-1 0-1 0 0,0 0 0 0 0,0 1 0 0 0,0-1 1 0 0,0 1-1 0 0,0-1 0 0 0,0 1 0 0 0,0-1 1 0 0,-2 1-1 0 0,-11 0-42 0 0,0 0-1 0 0,-1 0 1 0 0,-14 4 0 0 0,15-2-398 0 0,9-2 105 0 0,-12 2-1445 0 0,18-2 1625 0 0,0 0 1 0 0,0 0-1 0 0,1 0 1 0 0,-1 0-1 0 0,0 0 1 0 0,0-1-1 0 0,0 1 0 0 0,0 0 1 0 0,1 0-1 0 0,-1 0 1 0 0,0 0-1 0 0,0 0 0 0 0,0 0 1 0 0,0 0-1 0 0,0 0 1 0 0,1-1-1 0 0,-1 1 0 0 0,0 0 1 0 0,0 0-1 0 0,0 0 1 0 0,0 0-1 0 0,0 0 0 0 0,0-1 1 0 0,0 1-1 0 0,0 0 1 0 0,0 0-1 0 0,1 0 1 0 0,-1-1-1 0 0,0 1 0 0 0,0 0 1 0 0,0 0-1 0 0,0 0 1 0 0,0 0-1 0 0,0-1 0 0 0,0 1 1 0 0,0 0-1 0 0,0 0 1 0 0,0 0-1 0 0,-1-1 0 0 0,1 1 1 0 0,0 0-1 0 0,0 0 1 0 0,0 0-1 0 0,0 0 0 0 0,0-1 1 0 0,0 1-1 0 0,0 0 1 0 0,0 0-1 0 0,0 0 1 0 0,-1 0-1 0 0,1 0 0 0 0,0-1 1 0 0,0 1-1 0 0,0 0 1 0 0,0 0-1 0 0,0 0 0 0 0,-1 0 1 0 0,1 0-1 0 0,0 0 1 0 0,0 0-1 0 0,0 0 0 0 0,0 0 1 0 0,-1 0-1 0 0,1-1 1 0 0,6-3-1390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3489 0 0,'2'1'261'0'0,"-1"0"0"0"0,1 0-1 0 0,-1 0 1 0 0,0 0 0 0 0,0 1 0 0 0,1-1 0 0 0,-1 0 0 0 0,0 1 0 0 0,0-1 0 0 0,0 1 0 0 0,-1-1-1 0 0,1 1 1 0 0,0-1 0 0 0,-1 1 0 0 0,1 0 0 0 0,0-1 0 0 0,-1 1 0 0 0,0 0 0 0 0,1-1 0 0 0,-1 1 0 0 0,0 0-1 0 0,0-1 1 0 0,0 1 0 0 0,-1 3 0 0 0,-3 54 1280 0 0,2-43-720 0 0,-11 74 1085 0 0,8-64-1877 0 0,0 0 1 0 0,2 0 0 0 0,1 0-1 0 0,1 1 1 0 0,2-1 0 0 0,0 1 0 0 0,6 29-1 0 0,4-34-2430 0 0,-10-20 2038 0 0,0-1 0 0 0,0 0 0 0 0,0 0 0 0 0,0 0 0 0 0,1 0-1 0 0,-1 0 1 0 0,0 0 0 0 0,1 0 0 0 0,-1 0 0 0 0,1 0 0 0 0,-1 0 0 0 0,1-1-1 0 0,-1 1 1 0 0,1-1 0 0 0,-1 1 0 0 0,1-1 0 0 0,-1 1 0 0 0,1-1 0 0 0,0 0-1 0 0,-1 0 1 0 0,3 0 0 0 0,5-2-2931 0 0</inkml:trace>
  <inkml:trace contextRef="#ctx0" brushRef="#br0" timeOffset="1">123 277 6281 0 0,'-1'0'302'0'0,"-1"0"-1"0"0,1 0 1 0 0,0 0-1 0 0,-1 0 0 0 0,1 0 1 0 0,0 0-1 0 0,-1-1 0 0 0,1 1 1 0 0,-1 0-1 0 0,1-1 1 0 0,0 0-1 0 0,0 1 0 0 0,-1-1 1 0 0,1 1-1 0 0,0-1 1 0 0,0 0-1 0 0,0 0 0 0 0,0 0 1 0 0,0 0-1 0 0,0 0 0 0 0,-2-2 1 0 0,4 2-224 0 0,-1 0 0 0 0,0 0 0 0 0,1 1 0 0 0,-1-1 0 0 0,1 0 0 0 0,0 0 0 0 0,-1 0 0 0 0,1 0 0 0 0,0 0 0 0 0,-1 1 0 0 0,1-1 0 0 0,0 0 0 0 0,0 1 0 0 0,0-1 0 0 0,-1 0 0 0 0,1 1 0 0 0,0-1 0 0 0,0 1 1 0 0,0 0-1 0 0,2-1 0 0 0,65-24-3322 0 0,-65 24 2995 0 0,7-2-1298 0 0,-1 1-1 0 0,1 0 0 0 0,0 1 0 0 0,12-1 0 0 0,-15 2-979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120 366 5353 0 0,'-10'8'578'0'0,"-1"0"0"0"0,1 1-1 0 0,0 0 1 0 0,1 0 0 0 0,0 1 0 0 0,1 0-1 0 0,0 1 1 0 0,0 0 0 0 0,1 0 0 0 0,1 1-1 0 0,0 0 1 0 0,0 0 0 0 0,-4 14 0 0 0,10-25-557 0 0,0 1 0 0 0,-1-1 1 0 0,1 0-1 0 0,0 1 1 0 0,-1-1-1 0 0,1 0 0 0 0,0 0 1 0 0,0 1-1 0 0,0-1 0 0 0,0 0 1 0 0,0 1-1 0 0,1-1 1 0 0,-1 0-1 0 0,0 1 0 0 0,0-1 1 0 0,1 0-1 0 0,-1 0 1 0 0,1 1-1 0 0,0-1 0 0 0,-1 0 1 0 0,1 0-1 0 0,0 0 1 0 0,-1 0-1 0 0,1 0 0 0 0,1 2 1 0 0,0-2-15 0 0,0-1 1 0 0,-1 1-1 0 0,1 0 1 0 0,0-1-1 0 0,0 1 1 0 0,0-1-1 0 0,0 1 1 0 0,0-1-1 0 0,0 0 0 0 0,-1 0 1 0 0,1 0-1 0 0,0 0 1 0 0,0 0-1 0 0,0 0 1 0 0,2-1-1 0 0,6-1-22 0 0,-1 0-1 0 0,0-1 1 0 0,0 0-1 0 0,0 0 1 0 0,15-9-1 0 0,-15 6 1 0 0,45-29-174 0 0,-50 32 216 0 0,-1 1 0 0 0,0-1 0 0 0,0 0 1 0 0,0 0-1 0 0,0-1 0 0 0,0 1 0 0 0,-1 0 0 0 0,1-1 0 0 0,-1 1 0 0 0,0-1 0 0 0,0 0 0 0 0,2-5 0 0 0,-4 8 42 0 0,0 0 0 0 0,0 1-1 0 0,0-1 1 0 0,0 0-1 0 0,0 1 1 0 0,0-1 0 0 0,0 0-1 0 0,0 0 1 0 0,0 1-1 0 0,0-1 1 0 0,0 0 0 0 0,0 1-1 0 0,0-1 1 0 0,-1 0-1 0 0,1 1 1 0 0,0-1 0 0 0,0 0-1 0 0,-1 1 1 0 0,1-1-1 0 0,-1 0 1 0 0,1 1-1 0 0,0-1 1 0 0,-1 1 0 0 0,1-1-1 0 0,-1 1 1 0 0,1-1-1 0 0,-2 0 1 0 0,-23-7 1115 0 0,-31 7-280 0 0,52 1-868 0 0,-44 11 333 0 0,-5-1-3600 0 0,70-25-9573 0 0,-8 7 10325 0 0</inkml:trace>
  <inkml:trace contextRef="#ctx0" brushRef="#br0" timeOffset="1">313 43 9362 0 0,'0'-2'865'0'0,"9"-5"-444"0"0,31-11-462 0 0,-35 15 8 0 0,1 1 0 0 0,0 0-1 0 0,0 0 1 0 0,1 0 0 0 0,-1 0 0 0 0,0 1 0 0 0,0 0-1 0 0,1 1 1 0 0,-1 0 0 0 0,1-1 0 0 0,-1 2 0 0 0,0-1-1 0 0,7 2 1 0 0,-12-1 77 0 0,0 0 0 0 0,0 0 0 0 0,0-1 0 0 0,0 1 0 0 0,0 0 0 0 0,0 0 0 0 0,-1 0 0 0 0,1 0 0 0 0,0 0-1 0 0,-1 0 1 0 0,1 1 0 0 0,-1-1 0 0 0,1 0 0 0 0,-1 0 0 0 0,0 0 0 0 0,1 0 0 0 0,-1 1 0 0 0,0-1 0 0 0,0 0 0 0 0,0 0 0 0 0,0 1 0 0 0,0-1 0 0 0,0 0-1 0 0,0 0 1 0 0,0 1 0 0 0,0-1 0 0 0,-1 0 0 0 0,1 0 0 0 0,0 1 0 0 0,-1-1 0 0 0,1 0 0 0 0,-1 0 0 0 0,1 0 0 0 0,-1 0 0 0 0,-1 2 0 0 0,-27 45 1671 0 0,25-41-1508 0 0,-28 35 496 0 0,-5 8-885 0 0,20-15-3668 0 0,17-35 3734 0 0,0 1 0 0 0,0-1 0 0 0,0 0 0 0 0,0 0 0 0 0,0 0-1 0 0,0 1 1 0 0,0-1 0 0 0,0 0 0 0 0,0 0 0 0 0,1 1 0 0 0,-1-1 0 0 0,0 0 0 0 0,0 0 0 0 0,0 0 0 0 0,0 1 0 0 0,0-1 0 0 0,0 0 0 0 0,0 0 0 0 0,0 0-1 0 0,1 1 1 0 0,-1-1 0 0 0,0 0 0 0 0,0 0 0 0 0,0 0 0 0 0,0 0 0 0 0,1 0 0 0 0,-1 1 0 0 0,0-1 0 0 0,0 0 0 0 0,0 0 0 0 0,1 0 0 0 0,-1 0 0 0 0,0 0-1 0 0,0 0 1 0 0,0 0 0 0 0,1 0 0 0 0,-1 0 0 0 0,0 0 0 0 0,0 0 0 0 0,1 0 0 0 0,-1 0 0 0 0,0 0 0 0 0,0 0 0 0 0,0 0 0 0 0,1 0 0 0 0,-1 0 0 0 0,0 0-1 0 0,0 0 1 0 0,1 0 0 0 0,-1 0 0 0 0,0 0 0 0 0,0 0 0 0 0,0 0 0 0 0,1-1 0 0 0,-1 1 0 0 0,0 0 0 0 0,0 0 0 0 0,6-5-2605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32 126 1040 0 0,'-31'15'8500'0'0,"52"-17"-6225"0"0,40-4-1284 0 0,0-4 0 0 0,-1-1 1 0 0,0-4-1 0 0,98-37 1 0 0,-127 35-776 0 0,-26 13-170 0 0,1 1 0 0 0,0 0 1 0 0,-1 0-1 0 0,1 0 0 0 0,0 0 0 0 0,0 1 1 0 0,0 0-1 0 0,1 1 0 0 0,8-2 0 0 0,-11 4-1459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1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405 455 1032 0 0,'-2'-1'4586'0'0,"-24"9"-1952"0"0,13-2-2484 0 0,1-2 0 0 0,-1 0-1 0 0,0 0 1 0 0,0-1 0 0 0,0-1-1 0 0,0 0 1 0 0,-1 0-1 0 0,1-2 1 0 0,-1 0 0 0 0,1 0-1 0 0,0-1 1 0 0,-1-1 0 0 0,1 0-1 0 0,0-1 1 0 0,0 0 0 0 0,0-1-1 0 0,0-1 1 0 0,1 0-1 0 0,-15-8 1 0 0,19 6-50 0 0,-1 0 0 0 0,1 0 1 0 0,0-1-1 0 0,1 0 0 0 0,0-1 0 0 0,0 1 0 0 0,1-1 0 0 0,0-1 1 0 0,1 1-1 0 0,-1-1 0 0 0,2 0 0 0 0,0 0 0 0 0,0-1 0 0 0,1 1 1 0 0,0-1-1 0 0,1 0 0 0 0,-3-21 0 0 0,5 27-64 0 0,0-1-1 0 0,0 1 1 0 0,1-1 0 0 0,-1 1-1 0 0,1-1 1 0 0,0 1-1 0 0,1 0 1 0 0,-1-1 0 0 0,1 1-1 0 0,0 0 1 0 0,0 0 0 0 0,5-8-1 0 0,0 2-10 0 0,0 0 0 0 0,1 1 0 0 0,0 0 0 0 0,11-11 0 0 0,-4 6 45 0 0,0 2 0 0 0,0 0 0 0 0,2 0 0 0 0,-1 2-1 0 0,2 0 1 0 0,-1 1 0 0 0,22-9 0 0 0,-31 16-61 0 0,-1-1-1 0 0,1 2 1 0 0,0-1 0 0 0,0 1-1 0 0,0 0 1 0 0,0 1 0 0 0,0 0-1 0 0,0 0 1 0 0,0 1 0 0 0,1 0-1 0 0,-1 1 1 0 0,0-1 0 0 0,0 1-1 0 0,0 1 1 0 0,0 0 0 0 0,0 0-1 0 0,0 0 1 0 0,0 1 0 0 0,9 5-1 0 0,-11-6-4 0 0,-1 0-1 0 0,0 1 0 0 0,0 0 0 0 0,0-1 0 0 0,0 1 1 0 0,0 1-1 0 0,-1-1 0 0 0,1 1 0 0 0,-1 0 0 0 0,0 0 0 0 0,0 0 1 0 0,-1 0-1 0 0,1 1 0 0 0,-1 0 0 0 0,0-1 0 0 0,0 1 1 0 0,0 0-1 0 0,3 11 0 0 0,-3-7 7 0 0,-1 1 0 0 0,0-1 0 0 0,-1 1-1 0 0,0-1 1 0 0,-1 1 0 0 0,1 0 0 0 0,-2 0 0 0 0,1-1 0 0 0,-2 1 0 0 0,-2 13 0 0 0,-4 13 235 0 0,-2-1 0 0 0,-24 59 0 0 0,32-90-432 0 0,0-1 1 0 0,0 0-1 0 0,0 1 1 0 0,-1-1-1 0 0,0 0 1 0 0,0 0 0 0 0,1-1-1 0 0,-2 1 1 0 0,-4 3-1 0 0,-19 9-10907 0 0,21-14 8964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5345 0 0,'-2'0'414'0'0,"1"1"0"0"0,-1 0 1 0 0,1 0-1 0 0,-1 0 0 0 0,1 0 0 0 0,0 0 0 0 0,-1 0 0 0 0,1 0 1 0 0,0 0-1 0 0,0 0 0 0 0,0 1 0 0 0,0-1 0 0 0,0 0 0 0 0,-1 3 1 0 0,-10 29 1916 0 0,2 34-1215 0 0,10-67-1062 0 0,-3 35 250 0 0,2 0-1 0 0,4 39 1 0 0,11-2-2816 0 0,-11-64 1161 0 0,0 0 0 0 0,0 0-1 0 0,1-1 1 0 0,0 1 0 0 0,0-1 0 0 0,6 8 0 0 0,-6-10-1873 0 0</inkml:trace>
  <inkml:trace contextRef="#ctx0" brushRef="#br0" timeOffset="1">67 270 5569 0 0,'-1'0'148'0'0,"1"-1"0"0"0,-1 0 1 0 0,0 1-1 0 0,1-1 0 0 0,-1 0 0 0 0,0 0 0 0 0,1 0 0 0 0,-1 1 0 0 0,1-1 0 0 0,0 0 1 0 0,-1 0-1 0 0,1 0 0 0 0,0 0 0 0 0,-1 0 0 0 0,1 0 0 0 0,0 0 0 0 0,0 0 0 0 0,0 0 0 0 0,0 0 1 0 0,0 0-1 0 0,0 0 0 0 0,0 0 0 0 0,0 0 0 0 0,0 1 0 0 0,0-1 0 0 0,0 0 0 0 0,1 0 1 0 0,-1 0-1 0 0,1-1 0 0 0,1-1-94 0 0,-1 1-1 0 0,1-1 1 0 0,0 1 0 0 0,0 0 0 0 0,1-1 0 0 0,-1 1-1 0 0,0 0 1 0 0,1 0 0 0 0,4-2 0 0 0,8-5-1966 0 0,0 2 0 0 0,27-10 0 0 0,-38 15 1149 0 0,6-1-538 0 0,-1 0-1002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4673 0 0,'-7'7'382'0'0,"0"0"0"0"0,1 1 0 0 0,-1-1 0 0 0,2 1 0 0 0,-1 1 0 0 0,1-1 0 0 0,0 1 0 0 0,1 0 0 0 0,0 0 0 0 0,1 0 0 0 0,-1 1 0 0 0,2-1 0 0 0,-1 1 0 0 0,1 0 0 0 0,1 0 0 0 0,0 0 0 0 0,0-1 0 0 0,1 1 0 0 0,2 14 0 0 0,-2-21-353 0 0,1 0 0 0 0,-1 0-1 0 0,1-1 1 0 0,0 1 0 0 0,0 0 0 0 0,0-1-1 0 0,0 1 1 0 0,1-1 0 0 0,-1 0-1 0 0,1 1 1 0 0,-1-1 0 0 0,1 0-1 0 0,0 0 1 0 0,0 0 0 0 0,0 0 0 0 0,0 0-1 0 0,0 0 1 0 0,0-1 0 0 0,1 1-1 0 0,4 2 1 0 0,-3-3-7 0 0,0 0-1 0 0,0 0 1 0 0,0 0-1 0 0,0 0 1 0 0,1-1-1 0 0,-1 1 1 0 0,0-1-1 0 0,0 0 1 0 0,1-1 0 0 0,-1 1-1 0 0,0-1 1 0 0,6-1-1 0 0,0-1-70 0 0,0 0 0 0 0,-1-1 1 0 0,1 1-1 0 0,-1-2 0 0 0,0 0 0 0 0,-1 0 0 0 0,1 0 0 0 0,-1-1 0 0 0,0 0 1 0 0,13-13-1 0 0,-13 10-21 0 0,0 0 0 0 0,-1-1 0 0 0,0 1 1 0 0,0-1-1 0 0,-1-1 0 0 0,0 1 0 0 0,-1-1 0 0 0,0 0 1 0 0,-1-1-1 0 0,0 1 0 0 0,3-21 0 0 0,-6 31 92 0 0,-1 0 0 0 0,0 0 0 0 0,0 0 0 0 0,0-1-1 0 0,0 1 1 0 0,0 0 0 0 0,0 0 0 0 0,0-1 0 0 0,0 1 0 0 0,0 0-1 0 0,-1 0 1 0 0,1-1 0 0 0,0 1 0 0 0,-1 0 0 0 0,1 0 0 0 0,-1 0-1 0 0,1 0 1 0 0,-1 0 0 0 0,0 0 0 0 0,1 0 0 0 0,-1 0 0 0 0,0 0-1 0 0,0 0 1 0 0,0 0 0 0 0,0 0 0 0 0,0 0 0 0 0,1 0 0 0 0,-3 0-1 0 0,0 0 33 0 0,1 1-1 0 0,-1-1 0 0 0,1 1 0 0 0,0 0 0 0 0,-1 0 0 0 0,1 0 0 0 0,-1 0 0 0 0,1 0 1 0 0,-1 1-1 0 0,1-1 0 0 0,0 1 0 0 0,-1-1 0 0 0,-3 3 0 0 0,-7 2 285 0 0,-1 2-1 0 0,1-1 1 0 0,-18 14-1 0 0,24-15-137 0 0,-31 23 491 0 0,36-27-653 0 0,1 0 1 0 0,-1 0-1 0 0,1 0 1 0 0,0 0-1 0 0,0 1 1 0 0,-1-1-1 0 0,1 1 0 0 0,0-1 1 0 0,0 1-1 0 0,0-1 1 0 0,1 1-1 0 0,-1 0 1 0 0,0-1-1 0 0,0 1 1 0 0,1 0-1 0 0,-1 0 0 0 0,1-1 1 0 0,0 1-1 0 0,-1 0 1 0 0,1 2-1 0 0,1-3-41 0 0,0 0 1 0 0,0 0-1 0 0,-1 0 0 0 0,1 0 0 0 0,0 0 0 0 0,0 0 0 0 0,0 0 1 0 0,0-1-1 0 0,0 1 0 0 0,0 0 0 0 0,1-1 0 0 0,-1 1 1 0 0,0-1-1 0 0,0 1 0 0 0,0-1 0 0 0,1 1 0 0 0,-1-1 1 0 0,0 0-1 0 0,0 0 0 0 0,1 0 0 0 0,-1 0 0 0 0,0 0 0 0 0,1 0 1 0 0,-1 0-1 0 0,0 0 0 0 0,0 0 0 0 0,1 0 0 0 0,1-1 1 0 0,39-7-646 0 0,-27 2 332 0 0,0 0 1 0 0,-1-1 0 0 0,0 0-1 0 0,0-1 1 0 0,16-12 0 0 0,-16 10 296 0 0,1 0 0 0 0,0 2 0 0 0,0 0 0 0 0,18-7 0 0 0,-29 17 1730 0 0,-9 10-823 0 0,-22 24-3130 0 0,7-8-6260 0 0,15-20 4229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11338 0 0,'-8'8'3233'0'0,"-1"-2"-2393"0"0,1 4-536 0 0,3-1-48 0 0,3 0 8 0 0,2-2-39 0 0,1 1-105 0 0,-1-2-64 0 0,2 2-128 0 0,2-2-169 0 0,1 0-215 0 0,2-1-344 0 0,1-1-456 0 0,2-2-464 0 0,3 2-473 0 0,1-2-295 0 0,1-1-1 0 0,0-2-1568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5217 0 0,'37'-5'8046'0'0,"41"-14"-4770"0"0,0 0-1899 0 0,522-62 1410 0 0,277-7-3448 0 0,-858 85 185 0 0,36-2-452 0 0,-53 5 465 0 0,1 0-1 0 0,0 1 1 0 0,-1-1-1 0 0,1 0 1 0 0,-1 1-1 0 0,1 0 1 0 0,-1-1 0 0 0,1 1-1 0 0,-1 0 1 0 0,3 2-1 0 0,-4-2 247 0 0,-1-1 0 0 0,0 0 0 0 0,0 1 1 0 0,1-1-1 0 0,-1 1 0 0 0,0-1 0 0 0,0 1 0 0 0,0-1 0 0 0,0 1 0 0 0,0-1 0 0 0,0 1 0 0 0,0-1 0 0 0,1 1 0 0 0,-1 0 0 0 0,-1-1 0 0 0,1 1 1 0 0,0-1-1 0 0,0 1 0 0 0,0-1 0 0 0,0 1 0 0 0,0-1 0 0 0,0 1 0 0 0,-1-1 0 0 0,1 1 0 0 0,0-1 0 0 0,0 1 0 0 0,-1-1 0 0 0,1 0 0 0 0,0 1 1 0 0,-1-1-1 0 0,1 1 0 0 0,0-1 0 0 0,-1 0 0 0 0,1 1 0 0 0,0-1 0 0 0,-1 0 0 0 0,1 1 0 0 0,-1-1 0 0 0,1 0 0 0 0,-2 1 0 0 0,0 0-389 0 0,-5 7-2698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1731 1059 1576 0 0,'-1'7'383'0'0,"-1"-1"0"0"0,-1 0 0 0 0,1 0-1 0 0,-1-1 1 0 0,-1 1 0 0 0,1 0-1 0 0,0-1 1 0 0,-1 0 0 0 0,0 0 0 0 0,-1 0-1 0 0,1 0 1 0 0,-11 7 0 0 0,-6 5 2115 0 0,-41 24-1 0 0,41-28-2157 0 0,-18 13 574 0 0,-16 9-235 0 0,-1-1-1 0 0,-99 43 1 0 0,107-61-429 0 0,0-1 0 0 0,-2-3 0 0 0,0-1 1 0 0,0-3-1 0 0,0-2 0 0 0,-1-3 1 0 0,-89-4-1 0 0,78-4-99 0 0,1-2 1 0 0,0-4 0 0 0,0-1-1 0 0,1-4 1 0 0,1-2-1 0 0,-58-27 1 0 0,96 36-174 0 0,1-2-1 0 0,0 0 1 0 0,0-2 0 0 0,1 0 0 0 0,1-1 0 0 0,0-1 0 0 0,1 0-1 0 0,1-1 1 0 0,0-1 0 0 0,1-1 0 0 0,1 0 0 0 0,-16-28 0 0 0,22 32 23 0 0,0-2 1 0 0,1 1-1 0 0,0-1 1 0 0,1 0 0 0 0,1 0-1 0 0,1-1 1 0 0,0 1 0 0 0,1-1-1 0 0,1 0 1 0 0,1 0 0 0 0,0 0-1 0 0,1 0 1 0 0,1-1 0 0 0,0 1-1 0 0,1 0 1 0 0,1 1-1 0 0,7-21 1 0 0,6-11-7 0 0,2 1 0 0 0,3 1-1 0 0,1 1 1 0 0,2 1 0 0 0,3 1 0 0 0,1 1-1 0 0,2 2 1 0 0,1 1 0 0 0,3 1 0 0 0,0 1-1 0 0,3 3 1 0 0,1 1 0 0 0,1 1 0 0 0,2 3-1 0 0,1 1 1 0 0,51-25 0 0 0,-42 30-46 0 0,0 2 0 0 0,2 2 1 0 0,1 2-1 0 0,0 3 0 0 0,82-10 0 0 0,-98 20-14 0 0,0 1 0 0 0,0 2 0 0 0,1 2 0 0 0,-1 1 0 0 0,0 2 0 0 0,-1 2 0 0 0,1 1 0 0 0,68 23 0 0 0,-87-22 36 0 0,0 0 0 0 0,0 1-1 0 0,-1 1 1 0 0,0 1 0 0 0,-1 1-1 0 0,-1 0 1 0 0,0 1-1 0 0,0 1 1 0 0,-1 0 0 0 0,-1 1-1 0 0,0 1 1 0 0,-2 0 0 0 0,16 25-1 0 0,-15-18 117 0 0,-1 1-1 0 0,-1 1 1 0 0,-1-1-1 0 0,-1 2 1 0 0,-1 0-1 0 0,-1 0 0 0 0,-2 0 1 0 0,0 1-1 0 0,1 48 1 0 0,-6-41 14 0 0,-2 0 0 0 0,-1 0 0 0 0,-1-1 0 0 0,-2 1 0 0 0,-1-1 0 0 0,-2 0 0 0 0,-1 0 0 0 0,-2-1 0 0 0,-17 32 1 0 0,18-35-986 0 0,2-4-2466 0 0,-2-3-6724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2 134 4377 0 0,'-1'-13'3492'0'0,"10"20"-1895"0"0,12 26-968 0 0,2 43 46 0 0,27 79 28 0 0,-34-130-268 0 0,-15-24-394 0 0,0-1 0 0 0,-1 1 0 0 0,1-1 0 0 0,0 1 0 0 0,-1-1 0 0 0,1 0 0 0 0,0 1 0 0 0,0-1 0 0 0,-1 0-1 0 0,1 0 1 0 0,0 1 0 0 0,0-1 0 0 0,0 0 0 0 0,-1 0 0 0 0,1 0 0 0 0,0 0 0 0 0,0 0 0 0 0,0 0 0 0 0,-1 0 0 0 0,1-1 0 0 0,1 1 0 0 0,1-2 29 0 0,0 0-1 0 0,0 0 0 0 0,0 0 0 0 0,0 0 1 0 0,-1 0-1 0 0,1-1 0 0 0,-1 1 0 0 0,0-1 1 0 0,1 0-1 0 0,-1 1 0 0 0,-1-1 0 0 0,1 0 1 0 0,2-4-1 0 0,10-19-13 0 0,-1-1 1 0 0,-2 0 0 0 0,0-1-1 0 0,8-36 1 0 0,-15 49-10 0 0,0-1 1 0 0,-2 1 0 0 0,0-1 0 0 0,-1 0-1 0 0,0 0 1 0 0,-1 0 0 0 0,-1 0 0 0 0,-1 0-1 0 0,-5-25 1 0 0,7 40-109 0 0,0 0 0 0 0,0 0-1 0 0,0 0 1 0 0,0 0 0 0 0,-1-1 0 0 0,1 1-1 0 0,0 0 1 0 0,-1 0 0 0 0,1 0-1 0 0,-1 0 1 0 0,1 0 0 0 0,-1 0 0 0 0,1 0-1 0 0,-1 0 1 0 0,0 0 0 0 0,0 0 0 0 0,1 0-1 0 0,-1 0 1 0 0,0 1 0 0 0,0-1 0 0 0,0 0-1 0 0,0 0 1 0 0,0 1 0 0 0,0-1 0 0 0,0 1-1 0 0,0-1 1 0 0,0 1 0 0 0,0-1-1 0 0,0 1 1 0 0,0 0 0 0 0,-1-1 0 0 0,1 1-1 0 0,0 0 1 0 0,0 0 0 0 0,0 0 0 0 0,0 0-1 0 0,-1 0 1 0 0,1 0 0 0 0,0 0 0 0 0,0 0-1 0 0,0 1 1 0 0,0-1 0 0 0,-1 0 0 0 0,1 1-1 0 0,0-1 1 0 0,0 1 0 0 0,0-1-1 0 0,0 1 1 0 0,0-1 0 0 0,0 1 0 0 0,0 0-1 0 0,0 0 1 0 0,-1 0 0 0 0,-2 3-781 0 0,0 0 1 0 0,0-1-1 0 0,0 1 1 0 0,1 0-1 0 0,-1 1 1 0 0,1-1-1 0 0,0 1 0 0 0,0-1 1 0 0,1 1-1 0 0,-4 8 1 0 0,4-5-821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5937 0 0,'0'-2'283'0'0,"1"1"0"0"0,0-1 0 0 0,0 1 0 0 0,-1-1 0 0 0,1 1 0 0 0,0 0 0 0 0,0-1-1 0 0,0 1 1 0 0,0 0 0 0 0,1 0 0 0 0,-1 0 0 0 0,0 0 0 0 0,0 0 0 0 0,1 0 0 0 0,-1 0 0 0 0,0 0-1 0 0,1 1 1 0 0,-1-1 0 0 0,2 0 0 0 0,40-18 537 0 0,-27 13-543 0 0,73-30 233 0 0,-83 34-787 0 0,1 0 0 0 0,-1 1 1 0 0,0-1-1 0 0,1 1 1 0 0,-1 1-1 0 0,1-1 1 0 0,0 1-1 0 0,-1 0 0 0 0,1 1 1 0 0,-1-1-1 0 0,1 1 1 0 0,8 3-1 0 0,-14-4 127 0 0,-1 0-1 0 0,1 0 0 0 0,-1 1 1 0 0,0-1-1 0 0,1 0 1 0 0,-1 1-1 0 0,1-1 1 0 0,-1 0-1 0 0,0 1 1 0 0,1-1-1 0 0,-1 1 1 0 0,0-1-1 0 0,1 1 1 0 0,-1-1-1 0 0,0 1 0 0 0,0-1 1 0 0,0 0-1 0 0,1 1 1 0 0,-1-1-1 0 0,0 1 1 0 0,0-1-1 0 0,0 1 1 0 0,0 0-1 0 0,0-1 1 0 0,0 1-1 0 0,0-1 1 0 0,0 1-1 0 0,0-1 1 0 0,0 1-1 0 0,0-1 0 0 0,0 1 1 0 0,0-1-1 0 0,-1 1 1 0 0,1-1-1 0 0,0 1 1 0 0,0-1-1 0 0,-1 1 1 0 0,-11 18-2060 0 0,4-10 814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4401 0 0,'1'-1'185'0'0,"0"0"0"0"0,-1 0-1 0 0,1 0 1 0 0,0 0 0 0 0,0 0 0 0 0,0 1 0 0 0,0-1 0 0 0,0 0-1 0 0,0 0 1 0 0,0 0 0 0 0,0 1 0 0 0,0-1 0 0 0,0 1 0 0 0,1-1-1 0 0,-1 1 1 0 0,0-1 0 0 0,0 1 0 0 0,2-1 0 0 0,31-8 777 0 0,-28 7-735 0 0,140-28 130 0 0,-104 24-338 0 0,-1-3 1 0 0,0-1-1 0 0,57-22 1 0 0,-98 35 61 0 0,0 0 1 0 0,0 0 0 0 0,0 0-1 0 0,-1 0 1 0 0,1 0-1 0 0,-1-1 1 0 0,1 1 0 0 0,-1 0-1 0 0,0 0 1 0 0,0 0 0 0 0,0-1-1 0 0,-3 5 1 0 0,-21 54 898 0 0,9-7-414 0 0,-1 0-1148 0 0,0-23-5109 0 0,17-31 5554 0 0,-1 0 0 0 0,1 1 0 0 0,0-1 0 0 0,0 0 1 0 0,0 1-1 0 0,0-1 0 0 0,-1 0 0 0 0,1 0 0 0 0,0 0 0 0 0,0 1 1 0 0,-1-1-1 0 0,1 0 0 0 0,0 0 0 0 0,0 0 0 0 0,-1 0 1 0 0,1 1-1 0 0,0-1 0 0 0,-1 0 0 0 0,1 0 0 0 0,0 0 1 0 0,-1 0-1 0 0,1 0 0 0 0,0 0 0 0 0,-1 0 0 0 0,1 0 0 0 0,0 0 1 0 0,0 0-1 0 0,-1 0 0 0 0,1 0 0 0 0,0 0 0 0 0,-1 0 1 0 0,1 0-1 0 0,-1-1 0 0 0,-2-1-1058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4 479 6049 0 0,'-1'1'109'0'0,"0"1"0"0"0,1 0 0 0 0,0-1-1 0 0,-1 1 1 0 0,1-1 0 0 0,0 1-1 0 0,0 0 1 0 0,0-1 0 0 0,0 1 0 0 0,0 0-1 0 0,0-1 1 0 0,0 1 0 0 0,1-1 0 0 0,-1 1-1 0 0,0 0 1 0 0,1-1 0 0 0,0 1 0 0 0,-1-1-1 0 0,1 1 1 0 0,0-1 0 0 0,0 0 0 0 0,-1 1-1 0 0,1-1 1 0 0,0 0 0 0 0,1 1 0 0 0,-1-1-1 0 0,0 0 1 0 0,0 0 0 0 0,0 0-1 0 0,1 0 1 0 0,-1 0 0 0 0,0 0 0 0 0,1 0-1 0 0,-1-1 1 0 0,1 1 0 0 0,2 0 0 0 0,1 2 10 0 0,0 0 0 0 0,1-1 1 0 0,-1 0-1 0 0,1-1 0 0 0,0 1 0 0 0,-1-1 1 0 0,1 0-1 0 0,11 0 0 0 0,-6-2-324 0 0,0-1 0 0 0,-1 0-1 0 0,1-1 1 0 0,-1 0 0 0 0,1 0 0 0 0,-1-2-1 0 0,0 1 1 0 0,15-10 0 0 0,-3 0-2387 0 0,-1-1 1 0 0,30-27-1 0 0,-37 29 1148 0 0</inkml:trace>
  <inkml:trace contextRef="#ctx0" brushRef="#br0" timeOffset="1">524 0 4425 0 0,'-6'3'848'0'0,"0"0"1"0"0,0 0-1 0 0,0 1 1 0 0,0 0-1 0 0,1 0 1 0 0,-6 5-1 0 0,-29 36 1808 0 0,19-13-2082 0 0,-19 37 1 0 0,38-66-530 0 0,-12 26-152 0 0,-17 45 0 0 0,15-28-2400 0 0,-5 13-7464 0 0,20-55 8481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14 355 5345 0 0,'-13'10'5485'0'0,"13"-9"-5419"0"0,0 0 0 0 0,-1 1 1 0 0,1-1-1 0 0,0 0 0 0 0,0 0 0 0 0,0 0 1 0 0,0 0-1 0 0,0 0 0 0 0,1 0 0 0 0,-1 0 1 0 0,0 0-1 0 0,0 1 0 0 0,1-1 0 0 0,-1 0 1 0 0,1 0-1 0 0,-1 0 0 0 0,1 0 0 0 0,-1 0 1 0 0,1-1-1 0 0,0 1 0 0 0,-1 0 0 0 0,1 0 1 0 0,1 1-1 0 0,0 0-115 0 0,0 1 0 0 0,0-1 0 0 0,0 1 0 0 0,1-1 0 0 0,-1 0-1 0 0,1 0 1 0 0,0 0 0 0 0,-1 0 0 0 0,1 0 0 0 0,0-1 0 0 0,0 1 0 0 0,0-1 0 0 0,0 0 0 0 0,0 0 0 0 0,1 0 0 0 0,-1 0-1 0 0,0-1 1 0 0,0 1 0 0 0,1-1 0 0 0,-1 0 0 0 0,0 0 0 0 0,4 0 0 0 0,-1-1-805 0 0,1 0 0 0 0,-1 0 0 0 0,0 0 0 0 0,0-1 0 0 0,0 0 0 0 0,0 0 0 0 0,0-1 0 0 0,0 0 0 0 0,-1 0-1 0 0,9-6 1 0 0,-8 4-490 0 0</inkml:trace>
  <inkml:trace contextRef="#ctx0" brushRef="#br0" timeOffset="1">267 0 2769 0 0,'-5'4'327'0'0,"1"0"0"0"0,1 1 0 0 0,-1-1 0 0 0,0 1 0 0 0,1 0 0 0 0,0 0 0 0 0,0 0 0 0 0,1 0 0 0 0,-1 0 0 0 0,1 1 0 0 0,0-1 0 0 0,1 1 0 0 0,-1 0 0 0 0,1-1 0 0 0,-1 12-1 0 0,0 13 442 0 0,1 56 0 0 0,2-48-363 0 0,3 54-27 0 0,-1 19-739 0 0,-9-40-5768 0 0,5-65 3703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5977 0 0,'19'3'7307'0'0,"30"3"-2641"0"0,13 6-4350 0 0,-54-10-808 0 0,-1 0-1 0 0,1 0 1 0 0,-1 0-1 0 0,0 1 1 0 0,1 0-1 0 0,-1 1 0 0 0,-1-1 1 0 0,1 1-1 0 0,-1 1 1 0 0,1-1-1 0 0,-1 1 1 0 0,0 0-1 0 0,7 9 0 0 0,-12-12-152 0 0,0 0 0 0 0,0 1-1 0 0,0-1 1 0 0,0 0-1 0 0,0 1 1 0 0,-1-1 0 0 0,1 1-1 0 0,-1-1 1 0 0,0 1 0 0 0,1-1-1 0 0,-1 1 1 0 0,0-1-1 0 0,-1 1 1 0 0,1-1 0 0 0,-1 3-1 0 0,-1 3-390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45 4897 0 0,'6'-6'6607'0'0,"17"-4"-4015"0"0,-5 4-3033 0 0,0 0 0 0 0,1 0 0 0 0,19-2 0 0 0,-30 8-294 0 0,-4-1-83 0 0,0 0-1 0 0,1 1 0 0 0,-1 0 1 0 0,0 0-1 0 0,0 0 0 0 0,1 0 1 0 0,-1 1-1 0 0,0 0 1 0 0,0 0-1 0 0,0 0 0 0 0,7 2 1 0 0,-8 1-764 0 0</inkml:trace>
  <inkml:trace contextRef="#ctx0" brushRef="#br0" timeOffset="1">38 231 6777 0 0,'-2'0'207'0'0,"0"1"0"0"0,0-1 0 0 0,0 1-1 0 0,1-1 1 0 0,-1 1 0 0 0,0 0-1 0 0,0 0 1 0 0,1 0 0 0 0,-1 0-1 0 0,1 0 1 0 0,-1 0 0 0 0,1 0 0 0 0,-1 1-1 0 0,1-1 1 0 0,0 0 0 0 0,-1 1-1 0 0,1-1 1 0 0,0 1 0 0 0,0-1-1 0 0,0 1 1 0 0,0 0 0 0 0,1-1-1 0 0,-1 1 1 0 0,0 0 0 0 0,1 0 0 0 0,-1 0-1 0 0,1-1 1 0 0,-1 1 0 0 0,1 0-1 0 0,0 0 1 0 0,0 0 0 0 0,0 0-1 0 0,0 0 1 0 0,0 0 0 0 0,1 3 0 0 0,-1-1-70 0 0,0 0 1 0 0,0 0 0 0 0,1 0-1 0 0,-1 0 1 0 0,1-1 0 0 0,0 1-1 0 0,0 0 1 0 0,0 0 0 0 0,1 0-1 0 0,-1-1 1 0 0,1 1 0 0 0,0-1-1 0 0,0 1 1 0 0,0-1 0 0 0,0 0 0 0 0,1 0-1 0 0,3 4 1 0 0,0-4-59 0 0,0 0 0 0 0,0 0 0 0 0,1-1-1 0 0,-1 0 1 0 0,0-1 0 0 0,1 1 0 0 0,-1-1 0 0 0,1 0 0 0 0,0-1 0 0 0,-1 1 0 0 0,1-1-1 0 0,0-1 1 0 0,-1 1 0 0 0,1-1 0 0 0,-1 0 0 0 0,1-1 0 0 0,-1 1 0 0 0,1-1 0 0 0,-1-1-1 0 0,6-2 1 0 0,8-4-223 0 0,-2 0 0 0 0,1-1 0 0 0,-1-1 0 0 0,-1 0 0 0 0,18-16 0 0 0,-26 19-862 0 0,1-1-1 0 0,-1 0 1 0 0,11-15-1 0 0,-15 18-369 0 0,-1 0-1 0 0,-1-1 0 0 0,1 1 0 0 0,-1-1 0 0 0,0 1 0 0 0,0-1 0 0 0,2-10 1 0 0,-4 9-697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1282 1094 2449 0 0,'-6'8'819'0'0,"-1"0"0"0"0,2 0 1 0 0,-1 1-1 0 0,1 0 1 0 0,0 0-1 0 0,-4 11 0 0 0,5-9-140 0 0,-1-1 0 0 0,0 0 0 0 0,-1-1 0 0 0,0 1-1 0 0,-9 10 1 0 0,-3-2-275 0 0,-1 0 0 0 0,-1-2 0 0 0,-1 0 0 0 0,0-1 0 0 0,-1-1 0 0 0,0-1 0 0 0,-1-1 0 0 0,-1-1 0 0 0,0-2 0 0 0,0 0 0 0 0,-1-1 0 0 0,0-1 0 0 0,0-2 0 0 0,-1 0 0 0 0,-51 1 0 0 0,45-5-324 0 0,1-2 0 0 0,0 0 0 0 0,-1-3-1 0 0,1 0 1 0 0,0-2 0 0 0,0-2 0 0 0,1 0 0 0 0,0-2 0 0 0,1-2 0 0 0,0 0 0 0 0,1-2 0 0 0,-50-32 0 0 0,46 23-109 0 0,1-1-1 0 0,1-2 1 0 0,1-1 0 0 0,2 0-1 0 0,1-3 1 0 0,-32-43-1 0 0,44 50 35 0 0,0 0 0 0 0,2-1-1 0 0,0 0 1 0 0,2-1 0 0 0,1 0-1 0 0,0 0 1 0 0,2-1 0 0 0,1 0-1 0 0,1-1 1 0 0,-1-33 0 0 0,5 34 20 0 0,1 0 0 0 0,1 0 1 0 0,1 0-1 0 0,2 0 1 0 0,0 1-1 0 0,2-1 0 0 0,1 1 1 0 0,0 1-1 0 0,2-1 1 0 0,19-36-1 0 0,-13 35-28 0 0,1 0 0 0 0,1 1-1 0 0,2 0 1 0 0,0 2 0 0 0,1 0 0 0 0,2 1 0 0 0,0 2-1 0 0,44-33 1 0 0,-27 27-15 0 0,0 1-1 0 0,2 3 1 0 0,0 1-1 0 0,2 2 1 0 0,0 1-1 0 0,1 3 1 0 0,0 2-1 0 0,1 1 1 0 0,71-8-1 0 0,-87 18-19 0 0,1 0 1 0 0,-1 2-1 0 0,1 2 0 0 0,0 0 1 0 0,-1 2-1 0 0,55 14 0 0 0,-62-11-14 0 0,-1 1-1 0 0,0 0 1 0 0,0 2-1 0 0,-1 1 0 0 0,-1 0 1 0 0,1 1-1 0 0,-2 1 1 0 0,0 1-1 0 0,29 28 0 0 0,-30-22 70 0 0,-1 1-1 0 0,0 0 1 0 0,-1 0-1 0 0,-2 2 0 0 0,0 0 1 0 0,-2 0-1 0 0,0 1 0 0 0,-2 1 1 0 0,0 0-1 0 0,-2 0 1 0 0,-1 0-1 0 0,0 1 0 0 0,-2 0 1 0 0,-2 0-1 0 0,0 50 1 0 0,-3-39 149 0 0,-1 0 1 0 0,-3 0 0 0 0,-1 0 0 0 0,-1-1-1 0 0,-2 0 1 0 0,-2 0 0 0 0,-1-1 0 0 0,-2-1-1 0 0,-1 0 1 0 0,-32 52 0 0 0,32-62-957 0 0,-27 45 1996 0 0,30-45-4969 0 0,2 1-4754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8034 0 0,'0'-1'374'0'0,"1"-1"0"0"0,-1 1-1 0 0,1 0 1 0 0,0 0 0 0 0,-1 0 0 0 0,1 0 0 0 0,0 0 0 0 0,0 0 0 0 0,0 0 0 0 0,-1 1 0 0 0,1-1 0 0 0,0 0 0 0 0,0 0 0 0 0,0 1 0 0 0,1-1 0 0 0,-1 1-1 0 0,0-1 1 0 0,0 1 0 0 0,0-1 0 0 0,2 0 0 0 0,30-17 1246 0 0,9-1-1167 0 0,1 1 0 0 0,70-20 0 0 0,-81 30-1732 0 0,0 2-1 0 0,42-4 1 0 0,-46 12-3648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6785 0 0,'-6'5'298'0'0,"0"1"0"0"0,1 0 0 0 0,0 0 0 0 0,0 0 0 0 0,1 0 0 0 0,-1 1-1 0 0,1 0 1 0 0,1 0 0 0 0,-1 0 0 0 0,1 0 0 0 0,1 0 0 0 0,-4 13-1 0 0,0 3 138 0 0,1 1 0 0 0,-3 44-1 0 0,8-65-477 0 0,-1-1 1 0 0,1 1-1 0 0,0-1 0 0 0,0 1 0 0 0,0-1 0 0 0,0 1 1 0 0,1-1-1 0 0,-1 1 0 0 0,1-1 0 0 0,-1 1 0 0 0,1-1 1 0 0,0 1-1 0 0,0-1 0 0 0,0 0 0 0 0,0 0 0 0 0,0 1 0 0 0,1-1 1 0 0,-1 0-1 0 0,3 3 0 0 0,-3-5-140 0 0,1 1 0 0 0,0-1 0 0 0,-1 1 0 0 0,1-1 0 0 0,-1 0 0 0 0,1 0 0 0 0,0 0 0 0 0,-1 0-1 0 0,1 0 1 0 0,0 0 0 0 0,-1 0 0 0 0,1 0 0 0 0,0 0 0 0 0,-1-1 0 0 0,1 1 0 0 0,-1-1 0 0 0,1 1 0 0 0,-1-1 0 0 0,1 0 0 0 0,-1 0 0 0 0,1 0 0 0 0,-1 1 0 0 0,1-1 0 0 0,-1-1 0 0 0,0 1-1 0 0,0 0 1 0 0,0 0 0 0 0,1 0 0 0 0,0-3 0 0 0,16-14-1138 0 0,-1-1 0 0 0,24-36-1 0 0,-28 37 1048 0 0,0 0-653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1808 0 0,'-3'11'1313'0'0,"-3"13"-313"0"0,-1-4-550 0 0,-1-1 1 0 0,0 1-1 0 0,-2-1 0 0 0,0-1 1 0 0,-1 0-1 0 0,0 0 0 0 0,-15 16 1 0 0,17-25-277 0 0,1 0 0 0 0,-2 0 1 0 0,1-1-1 0 0,-1 0 0 0 0,0 0 1 0 0,-1-2-1 0 0,1 1 1 0 0,-1-1-1 0 0,-1-1 0 0 0,1 0 1 0 0,-1 0-1 0 0,0-1 0 0 0,-13 2 1 0 0,18-4 132 0 0,-4 1 456 0 0,1-1 0 0 0,0 0 0 0 0,-1-1 0 0 0,1 0 0 0 0,-1 0 0 0 0,-18-3 0 0 0,38 1-317 0 0,1-1 1 0 0,-1 0 0 0 0,0 0-1 0 0,13-6 1 0 0,-8 3-154 0 0,235-78 82 0 0,-143 45-8779 0 0,-106 38 8148 0 0,1 0-1 0 0,-1 0 1 0 0,1 0-1 0 0,-1 0 1 0 0,0 0-1 0 0,1 0 1 0 0,-1 0-1 0 0,1-1 0 0 0,-1 1 1 0 0,0 0-1 0 0,1 0 1 0 0,-1 0-1 0 0,1-1 1 0 0,-1 1-1 0 0,0 0 1 0 0,1-1-1 0 0,-1 1 1 0 0,0 0-1 0 0,0-1 1 0 0,1 1-1 0 0,-1 0 1 0 0,0-1-1 0 0,0 1 1 0 0,1 0-1 0 0,-1-1 0 0 0,0 1 1 0 0,0-1-1 0 0,0 1 1 0 0,0 0-1 0 0,0-1 1 0 0,-3-1-1814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5193 0 0,'-15'23'907'0'0,"1"1"-1"0"0,2 0 0 0 0,0 1 1 0 0,1 0-1 0 0,-12 46 1 0 0,22-71-940 0 0,1 0 0 0 0,0 1 0 0 0,-1-1 0 0 0,1 1 0 0 0,0-1 0 0 0,0 1 0 0 0,0 0 0 0 0,-1-1 0 0 0,1 1 0 0 0,0-1 1 0 0,0 1-1 0 0,0-1 0 0 0,0 1 0 0 0,0-1 0 0 0,0 1 0 0 0,0-1 0 0 0,0 1 0 0 0,0 0 0 0 0,0-1 0 0 0,1 1 0 0 0,-1-1 1 0 0,0 1-1 0 0,0-1 0 0 0,0 1 0 0 0,1-1 0 0 0,-1 1 0 0 0,0-1 0 0 0,1 1 0 0 0,-1-1 0 0 0,0 0 0 0 0,1 1 0 0 0,16-4-2312 0 0,17-22-1338 0 0,2-20 2156 0 0,-30 36 1552 0 0,1-1 0 0 0,0 1-1 0 0,0 1 1 0 0,1-1 0 0 0,0 1-1 0 0,0 0 1 0 0,1 1 0 0 0,0 0-1 0 0,13-7 1 0 0,-22 14 12 0 0,1-1 0 0 0,-1 1 0 0 0,0 0 0 0 0,0 0 0 0 0,0 0 0 0 0,0 0 0 0 0,1 0 0 0 0,-1 0 0 0 0,0 0 0 0 0,0 0 0 0 0,0 0 0 0 0,0 0 0 0 0,1 0 0 0 0,-1 0 0 0 0,0 0 0 0 0,0 0 0 0 0,0 0 0 0 0,1 0 0 0 0,-1 0 0 0 0,0 0 0 0 0,0 0 0 0 0,0 0 0 0 0,0 0 0 0 0,1 0 0 0 0,-1 0 0 0 0,0 1 0 0 0,0-1 0 0 0,0 0 0 0 0,0 0 0 0 0,1 0 0 0 0,-1 0 0 0 0,0 0 0 0 0,0 0 0 0 0,0 1 0 0 0,0-1 0 0 0,0 0 0 0 0,0 0 0 0 0,0 0 0 0 0,1 0 0 0 0,-1 0 0 0 0,0 1 0 0 0,0-1 0 0 0,0 0 0 0 0,0 0 0 0 0,0 0 0 0 0,0 1 0 0 0,0-1 0 0 0,0 0 0 0 0,0 0 0 0 0,0 0 0 0 0,0 0 0 0 0,0 1 0 0 0,0-1 1 0 0,0 0-1 0 0,0 0 0 0 0,0 1 0 0 0,-4 18 1275 0 0,-11 17 80 0 0,7-22-920 0 0,0 1-1 0 0,-2-1 0 0 0,1-1 1 0 0,-2 0-1 0 0,1 0 0 0 0,-2-1 1 0 0,-23 20-1 0 0,28-27-36 0 0,-1 0 1 0 0,1 0-1 0 0,-1-1 0 0 0,0 0 1 0 0,0 0-1 0 0,-17 4 0 0 0,18-6 273 0 0,0-1 0 0 0,0 0 0 0 0,0 0 1 0 0,-1-1-1 0 0,1 0 0 0 0,0 0 0 0 0,0 0 0 0 0,0-1 0 0 0,-11-3 0 0 0,75-8 1321 0 0,32 12-2073 0 0,-65 1-675 0 0,-1 0 0 0 0,42-5-1 0 0,-14-12-5608 0 0,-45 14 4784 0 0,-1-2 1 0 0,0 1-1 0 0,0 0 1 0 0,0-1-1 0 0,0 0 1 0 0,-1 0-1 0 0,5-5 1 0 0,1-2-559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85 4865 0 0,'-1'0'250'0'0,"1"-1"0"0"0,-1 1 0 0 0,1-1 0 0 0,-1 0 0 0 0,1 1 0 0 0,-1-1 0 0 0,1 0 0 0 0,0 1 0 0 0,-1-1 0 0 0,1 0 0 0 0,0 1 0 0 0,0-1-1 0 0,0 0 1 0 0,-1 1 0 0 0,1-1 0 0 0,0 0 0 0 0,0 0 0 0 0,0 1 0 0 0,0-1 0 0 0,0 0 0 0 0,0 0 0 0 0,0 1 0 0 0,0-1 0 0 0,1 0 0 0 0,-1 0 0 0 0,0 1 0 0 0,0-1 0 0 0,1 0 0 0 0,-1 1 0 0 0,0-1 0 0 0,1 0 0 0 0,0 0 0 0 0,24-22 1759 0 0,36-8-2282 0 0,-57 30 280 0 0,0-1 0 0 0,-1 1 1 0 0,1 0-1 0 0,0 0 0 0 0,0 1 0 0 0,0-1 1 0 0,-1 1-1 0 0,1-1 0 0 0,0 1 0 0 0,0 1 1 0 0,0-1-1 0 0,0 0 0 0 0,0 1 0 0 0,0 0 1 0 0,-1 0-1 0 0,5 1 0 0 0,-7-1 20 0 0,0 0 1 0 0,1-1-1 0 0,-1 1 0 0 0,0 0 0 0 0,0 0 0 0 0,0 0 1 0 0,0 0-1 0 0,-1 0 0 0 0,1 0 0 0 0,0 0 0 0 0,0 0 0 0 0,0 1 1 0 0,-1-1-1 0 0,1 0 0 0 0,-1 0 0 0 0,1 0 0 0 0,-1 1 0 0 0,1 1 1 0 0,-1 0 95 0 0,1 0 1 0 0,-1 1-1 0 0,0-1 0 0 0,0 0 1 0 0,-1 0-1 0 0,1 0 1 0 0,-1 1-1 0 0,0-1 1 0 0,1 0-1 0 0,-3 5 1 0 0,-7 12 320 0 0,-1 0 0 0 0,0 0 0 0 0,-1-1 0 0 0,-1 0 0 0 0,-1-2 0 0 0,-1 1 1 0 0,-29 27-1 0 0,-38 46-4140 0 0,78-83 249 0 0</inkml:trace>
  <inkml:trace contextRef="#ctx0" brushRef="#br0" timeOffset="1">175 175 6577 0 0,'1'1'1352'0'0,"-1"-1"-1230"0"0,0 0 1 0 0,0 0 0 0 0,-1 5 3931 0 0,1-5-3931 0 0,-1 0-1 0 0,1 0 1 0 0,0 0 0 0 0,0 0 0 0 0,0 0 0 0 0,0 0 0 0 0,-1 0-1 0 0,1 0 1 0 0,0 0 0 0 0,0 0 0 0 0,0 0 0 0 0,0 0 0 0 0,-1 0-1 0 0,1 0 1 0 0,0 0 0 0 0,0 0 0 0 0,0 0 0 0 0,0 0 0 0 0,-1 0-1 0 0,1 0 1 0 0,18 15 1421 0 0,25 10-3626 0 0,-39-23 1842 0 0,22 14-5730 0 0,-25-15 5817 0 0,-1-1 0 0 0,0 0 0 0 0,1 1 1 0 0,-1-1-1 0 0,1 1 0 0 0,-1-1 0 0 0,0 1 0 0 0,1-1 1 0 0,-1 1-1 0 0,0-1 0 0 0,0 1 0 0 0,1 0 0 0 0,-1-1 1 0 0,0 1-1 0 0,0-1 0 0 0,0 1 0 0 0,0 0 1 0 0,0-1-1 0 0,0 1 0 0 0,0-1 0 0 0,0 1 0 0 0,0 0 1 0 0,0-1-1 0 0,0 1 0 0 0,0-1 0 0 0,0 1 0 0 0,0 0 1 0 0,-1-1-1 0 0,1 1 0 0 0,0-1 0 0 0,0 1 1 0 0,-1-1-1 0 0,1 1 0 0 0,0-1 0 0 0,-1 1 0 0 0,1-1 1 0 0,0 1-1 0 0,-1-1 0 0 0,1 1 0 0 0,-1-1 1 0 0,1 0-1 0 0,-1 1 0 0 0,1-1 0 0 0,-1 0 0 0 0,0 1 1 0 0,-5 4-978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5177 0 0,'10'-6'5058'0'0,"44"-9"-3253"0"0,-28 10-1461 0 0,111-21 227 0 0,-120 24-594 0 0,0 1 0 0 0,0 0 1 0 0,-1 1-1 0 0,1 1 0 0 0,0 1 1 0 0,19 4-1 0 0,-35-6 68 0 0,1 0 0 0 0,0 1 0 0 0,0-1 0 0 0,-1 1 0 0 0,1-1 1 0 0,-1 1-1 0 0,1-1 0 0 0,0 1 0 0 0,-1 0 0 0 0,1 0 0 0 0,-1 0 0 0 0,1 0 0 0 0,-1 0 0 0 0,0 0 0 0 0,0 0 0 0 0,1 0 0 0 0,-1 1 0 0 0,0-1 0 0 0,0 0 1 0 0,0 1-1 0 0,0-1 0 0 0,0 1 0 0 0,0-1 0 0 0,-1 1 0 0 0,1-1 0 0 0,-1 1 0 0 0,1 0 0 0 0,-1-1 0 0 0,1 1 0 0 0,-1 0 0 0 0,0-1 0 0 0,0 1 1 0 0,0 0-1 0 0,0 0 0 0 0,0-1 0 0 0,0 1 0 0 0,0 0 0 0 0,0-1 0 0 0,-1 1 0 0 0,1 0 0 0 0,-1-1 0 0 0,1 1 0 0 0,-1 0 0 0 0,0-1 0 0 0,0 1 1 0 0,-1 1-1 0 0,-5 11 353 0 0,-1-1 0 0 0,-1 0 1 0 0,0 0-1 0 0,-14 14 0 0 0,9-9-1403 0 0,11-15 605 0 0,2-1-348 0 0,0-1 1 0 0,0 1 0 0 0,0-1 0 0 0,0 0-1 0 0,0 0 1 0 0,0 0 0 0 0,0 0 0 0 0,0 0-1 0 0,0 0 1 0 0,-1 0 0 0 0,1 0 0 0 0,-1 0 0 0 0,1 0-1 0 0,0-1 1 0 0,-3 2 0 0 0,-1-2-2134 0 0</inkml:trace>
  <inkml:trace contextRef="#ctx0" brushRef="#br0" timeOffset="1">195 232 11370 0 0,'-2'4'251'0'0,"0"-1"0"0"0,1 1 0 0 0,-1 0 0 0 0,1 0 0 0 0,-1 1-1 0 0,1-1 1 0 0,0 0 0 0 0,1 0 0 0 0,-1 0 0 0 0,1 1 0 0 0,0-1-1 0 0,0 0 1 0 0,0 1 0 0 0,0-1 0 0 0,1 0 0 0 0,0 0 0 0 0,0 0-1 0 0,0 1 1 0 0,0-1 0 0 0,1 0 0 0 0,-1 0 0 0 0,1 0 0 0 0,0-1-1 0 0,0 1 1 0 0,4 4 0 0 0,-3-5-264 0 0,0 0-1 0 0,0-1 1 0 0,0 1-1 0 0,1-1 0 0 0,-1 1 1 0 0,1-1-1 0 0,-1 0 1 0 0,1 0-1 0 0,0-1 1 0 0,0 1-1 0 0,0-1 1 0 0,0 0-1 0 0,0 0 1 0 0,0 0-1 0 0,0-1 0 0 0,0 1 1 0 0,0-1-1 0 0,0 0 1 0 0,0 0-1 0 0,0 0 1 0 0,0-1-1 0 0,0 0 1 0 0,0 1-1 0 0,0-1 1 0 0,0-1-1 0 0,5-1 0 0 0,40-16-2582 0 0,-36 13 917 0 0,1-1 1 0 0,-1-1-1 0 0,-1 0 1 0 0,1 0 0 0 0,-1-1-1 0 0,13-13 1 0 0,-9 5-1047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88 8978 0 0,'-29'5'6216'0'0,"46"-9"-2561"0"0,108-25-2683 0 0,17-4-3712 0 0,-50 6-6005 0 0,-105 33 9193 0 0,1 0 0 0 0,-1 1 0 0 0,1 0 0 0 0,0 1-1 0 0,0 0 1 0 0,1 1 0 0 0,0 0 0 0 0,1 1 0 0 0,0 0 0 0 0,0 0-1 0 0,-13 21 1 0 0,-10 18 1119 0 0,-41 79 1 0 0,59-99-1721 0 0,7-6-671 0 0,22-33-1742 0 0,24-32-745 0 0,-16 13 2034 0 0,-14 15 1093 0 0,2 0 0 0 0,0 2 0 0 0,0-1 0 0 0,1 1 0 0 0,1 0 1 0 0,0 1-1 0 0,0 1 0 0 0,18-12 0 0 0,-30 22 208 0 0,0 0 0 0 0,1 0 0 0 0,-1-1 0 0 0,0 1 0 0 0,1 0 0 0 0,-1 0 0 0 0,0 0 0 0 0,0 0 1 0 0,1 0-1 0 0,-1 0 0 0 0,0-1 0 0 0,1 1 0 0 0,-1 0 0 0 0,0 0 0 0 0,1 0 0 0 0,-1 0 0 0 0,0 0 0 0 0,0 0 0 0 0,1 0 0 0 0,-1 0 0 0 0,0 0 1 0 0,1 0-1 0 0,-1 1 0 0 0,0-1 0 0 0,1 0 0 0 0,-1 0 0 0 0,0 0 0 0 0,1 0 0 0 0,-1 0 0 0 0,0 0 0 0 0,0 1 0 0 0,1-1 0 0 0,-1 0 1 0 0,0 0-1 0 0,0 0 0 0 0,0 1 0 0 0,1-1 0 0 0,-1 0 0 0 0,0 0 0 0 0,0 1 0 0 0,0-1 0 0 0,1 1 0 0 0,-1 18 901 0 0,-9 20 285 0 0,8-38-1179 0 0,-3 12 265 0 0,-1-1 1 0 0,0 0-1 0 0,-1 0 0 0 0,-1 0 1 0 0,0-1-1 0 0,-10 13 1 0 0,14-20-195 0 0,0 0 1 0 0,0 0-1 0 0,-1 0 1 0 0,0 0-1 0 0,0-1 0 0 0,0 1 1 0 0,0-1-1 0 0,0 0 0 0 0,-1 0 1 0 0,1-1-1 0 0,-1 1 1 0 0,0-1-1 0 0,0 0 0 0 0,0 0 1 0 0,0-1-1 0 0,0 1 1 0 0,0-1-1 0 0,-7 1 0 0 0,-10-7-147 0 0,16-6-57 0 0,7 9 92 0 0,0 0-1 0 0,-1 0 0 0 0,1 0 0 0 0,0 0 1 0 0,0 0-1 0 0,1 0 0 0 0,-1 0 0 0 0,0 0 1 0 0,1 1-1 0 0,-1-1 0 0 0,1 1 1 0 0,-1-1-1 0 0,1 1 0 0 0,3-3 0 0 0,57-38-371 0 0,4 3-3355 0 0,9-6-4400 0 0,-62 37 6549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59 3561 0 0,'0'0'173'0'0,"-1"0"0"0"0,1 0 0 0 0,0 0 0 0 0,-1 1 1 0 0,1-1-1 0 0,0 0 0 0 0,-1 0 0 0 0,1 0 0 0 0,0 0 0 0 0,-1 0 1 0 0,1 0-1 0 0,0 0 0 0 0,-1 0 0 0 0,1 0 0 0 0,0 0 1 0 0,-1 0-1 0 0,1 0 0 0 0,0 0 0 0 0,-1 0 0 0 0,1 0 0 0 0,0 0 1 0 0,0-1-1 0 0,-1 1 0 0 0,1 0 0 0 0,0 0 0 0 0,-1 0 0 0 0,1 0 1 0 0,0-1-1 0 0,0 1 0 0 0,-1 0 0 0 0,1 0 0 0 0,0 0 0 0 0,0-1 1 0 0,-1 1-1 0 0,1 0 0 0 0,0-1 0 0 0,0 1 0 0 0,0 0 0 0 0,0 0 1 0 0,-1-1-1 0 0,1 1 0 0 0,0 0 0 0 0,0-1 0 0 0,0 1 0 0 0,0 0 1 0 0,0-1-1 0 0,0 1 0 0 0,0-1 0 0 0,15-13 2169 0 0,30-11-2431 0 0,-4 15-1688 0 0,-39 9 1393 0 0,0 1 0 0 0,-1 0-1 0 0,1-1 1 0 0,0 1 0 0 0,0 0-1 0 0,-1 0 1 0 0,1 0-1 0 0,0 0 1 0 0,0 0 0 0 0,0 0-1 0 0,-1 1 1 0 0,1-1 0 0 0,0 0-1 0 0,-1 1 1 0 0,1 0-1 0 0,0-1 1 0 0,-1 1 0 0 0,1 0-1 0 0,-1 0 1 0 0,1 0 0 0 0,1 1-1 0 0,-3-1 267 0 0,0 0 0 0 0,0 0 0 0 0,0-1-1 0 0,0 1 1 0 0,0 0 0 0 0,0 0 0 0 0,0 0 0 0 0,0 0-1 0 0,-1 0 1 0 0,1 0 0 0 0,0 0 0 0 0,-1-1 0 0 0,1 1 0 0 0,0 0-1 0 0,-1 0 1 0 0,1 0 0 0 0,-1-1 0 0 0,0 1 0 0 0,1 0-1 0 0,-1-1 1 0 0,1 1 0 0 0,-1 0 0 0 0,-1 0 0 0 0,-4 5-856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4849 0 0,'7'-11'5312'0'0,"10"0"-3285"0"0,21-4-1774 0 0,-33 13 31 0 0,29-11-10 0 0,-7 2-1123 0 0,1 2 0 0 0,33-8 0 0 0,-51 15-622 0 0,0 1 1 0 0,1 0-1 0 0,0 0 1 0 0,-1 1-1 0 0,18 2 0 0 0,-20-1-69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78 265 1848 0 0,'-4'5'625'0'0,"-1"-1"0"0"0,1 1-1 0 0,-1-1 1 0 0,0 0 0 0 0,-9 6-1 0 0,-14 12 6100 0 0,81-49-3566 0 0,-24 4-3008 0 0,15-12-2973 0 0,86-54 0 0 0,-130 89 2831 0 0,0 0-1 0 0,1 0 0 0 0,-1-1 1 0 0,0 1-1 0 0,0 0 1 0 0,1 0-1 0 0,-1 0 0 0 0,0-1 1 0 0,0 1-1 0 0,1 0 1 0 0,-1 0-1 0 0,0 0 1 0 0,1 0-1 0 0,-1-1 0 0 0,0 1 1 0 0,1 0-1 0 0,-1 0 1 0 0,0 0-1 0 0,1 0 0 0 0,-1 0 1 0 0,0 0-1 0 0,1 0 1 0 0,-1 0-1 0 0,0 0 1 0 0,1 0-1 0 0,-1 0 0 0 0,0 0 1 0 0,1 0-1 0 0,-1 0 1 0 0,0 1-1 0 0,1-1 0 0 0,-1 0 1 0 0,0 0-1 0 0,1 0 1 0 0,-1 0-1 0 0,0 1 1 0 0,0-1-1 0 0,1 0 0 0 0,-1 0 1 0 0,0 0-1 0 0,0 1 1 0 0,1-1-1 0 0,-1 0 0 0 0,0 1 1 0 0,0-1-1 0 0,-3 21 686 0 0,-16 24 32 0 0,18-44-758 0 0,-11 25-5 0 0,-33 58-1025 0 0,9-39-7425 0 0,30-40 6609 0 0</inkml:trace>
  <inkml:trace contextRef="#ctx0" brushRef="#br0" timeOffset="1">66 454 7826 0 0,'-31'51'7479'0'0,"5"13"-3874"0"0,24-60-3542 0 0,1 0 1 0 0,-1 1 0 0 0,1-1 0 0 0,0 1 0 0 0,0 0-1 0 0,1-1 1 0 0,0 1 0 0 0,0 0 0 0 0,0-1 0 0 0,0 1-1 0 0,0 0 1 0 0,1-1 0 0 0,0 1 0 0 0,0 0 0 0 0,0-1-1 0 0,1 0 1 0 0,0 1 0 0 0,0-1 0 0 0,0 0 0 0 0,0 0-1 0 0,0 0 1 0 0,1 0 0 0 0,0 0 0 0 0,0 0 0 0 0,4 3-1 0 0,-5-5-133 0 0,1 0 1 0 0,0-1-1 0 0,0 1 0 0 0,0-1 0 0 0,1 0 0 0 0,-1 0 0 0 0,0 0 0 0 0,0-1 0 0 0,0 1 0 0 0,1-1 0 0 0,-1 0 0 0 0,0 0 1 0 0,1 0-1 0 0,-1 0 0 0 0,0 0 0 0 0,0-1 0 0 0,1 1 0 0 0,-1-1 0 0 0,0 0 0 0 0,0 0 0 0 0,0 0 0 0 0,0-1 0 0 0,0 1 0 0 0,0-1 1 0 0,0 1-1 0 0,4-4 0 0 0,6-4-1187 0 0,0 0 1 0 0,-1 0-1 0 0,1-1 1 0 0,11-14 0 0 0,-6 6-3276 0 0,28-39 0 0 0,-32 35 1685 0 0</inkml:trace>
  <inkml:trace contextRef="#ctx0" brushRef="#br0" timeOffset="2">391 0 8090 0 0,'-2'0'293'0'0,"-1"1"0"0"0,0-1 0 0 0,1 0 0 0 0,-1 1 0 0 0,0 0 0 0 0,1 0 0 0 0,-1 0 0 0 0,1 0 0 0 0,-1 0 0 0 0,1 0 0 0 0,0 0 0 0 0,-1 1 0 0 0,1-1 0 0 0,0 1 0 0 0,0 0 0 0 0,0 0 0 0 0,0 0 0 0 0,0 0 1 0 0,0 0-1 0 0,1 0 0 0 0,-1 0 0 0 0,1 0 0 0 0,-1 1 0 0 0,1-1 0 0 0,0 1 0 0 0,-1 3 0 0 0,2-4-288 0 0,-1 0 1 0 0,1 0-1 0 0,0 0 0 0 0,0 0 1 0 0,1 1-1 0 0,-1-1 1 0 0,0 0-1 0 0,1 0 0 0 0,-1 0 1 0 0,1 0-1 0 0,0 0 0 0 0,0 0 1 0 0,0 0-1 0 0,0 0 1 0 0,0 0-1 0 0,0 0 0 0 0,0-1 1 0 0,0 1-1 0 0,1 0 0 0 0,-1-1 1 0 0,1 1-1 0 0,0-1 1 0 0,-1 1-1 0 0,1-1 0 0 0,0 0 1 0 0,0 0-1 0 0,-1 0 1 0 0,1 0-1 0 0,0 0 0 0 0,0 0 1 0 0,0 0-1 0 0,0-1 0 0 0,3 2 1 0 0,43 11-4313 0 0,1-5-4437 0 0,-42-7 6442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55 5417 0 0,'0'0'60'0'0,"0"0"-1"0"0,0 0 1 0 0,0 0 0 0 0,1 0-1 0 0,-1 0 1 0 0,0-1-1 0 0,0 1 1 0 0,0 0 0 0 0,0 0-1 0 0,0 0 1 0 0,0 0 0 0 0,0 0-1 0 0,0 0 1 0 0,0 0-1 0 0,0 0 1 0 0,0 0 0 0 0,0 0-1 0 0,1 0 1 0 0,-1-1 0 0 0,0 1-1 0 0,0 0 1 0 0,0 0-1 0 0,0 0 1 0 0,0 0 0 0 0,0 0-1 0 0,0 0 1 0 0,0 0-1 0 0,0 0 1 0 0,0-1 0 0 0,0 1-1 0 0,0 0 1 0 0,0 0 0 0 0,0 0-1 0 0,0 0 1 0 0,0 0-1 0 0,0 0 1 0 0,0 0 0 0 0,0 0-1 0 0,0-1 1 0 0,0 1-1 0 0,-1 0 1 0 0,1 0 0 0 0,0 0-1 0 0,0 0 1 0 0,0 0 0 0 0,0 0-1 0 0,0 0 1 0 0,0 0-1 0 0,0 0 1 0 0,0 0 0 0 0,0 0-1 0 0,0-1 1 0 0,0 1 0 0 0,-1 0-1 0 0,1 0 1 0 0,0 0-1 0 0,0 0 1 0 0,0 0 0 0 0,0 0-1 0 0,0 0 1 0 0,0 0-1 0 0,0 0 1 0 0,-1 0 0 0 0,16-10 1116 0 0,18-9-549 0 0,28 1-8 0 0,-58 17-539 0 0,0 1 0 0 0,0-1 0 0 0,-1 1 1 0 0,1-1-1 0 0,0 1 0 0 0,0 0 1 0 0,0 0-1 0 0,0 0 0 0 0,0 1 0 0 0,-1-1 1 0 0,1 1-1 0 0,0-1 0 0 0,0 1 0 0 0,-1 0 1 0 0,1 0-1 0 0,0 0 0 0 0,-1 1 1 0 0,1-1-1 0 0,3 3 0 0 0,-5-2 111 0 0,0 0-1 0 0,0 0 1 0 0,0 0 0 0 0,0 0-1 0 0,0 0 1 0 0,0 1 0 0 0,-1-1-1 0 0,1 0 1 0 0,-1 0 0 0 0,0 0-1 0 0,0 0 1 0 0,0 1 0 0 0,0-1-1 0 0,0 0 1 0 0,0 0-1 0 0,0 1 1 0 0,-1-1 0 0 0,1 0-1 0 0,-1 0 1 0 0,0 0 0 0 0,1 0-1 0 0,-1 0 1 0 0,0 0 0 0 0,0 0-1 0 0,0 0 1 0 0,-3 3 0 0 0,-39 52 1907 0 0,35-49-1857 0 0,-32 37 364 0 0,23-29-859 0 0,1 2-1 0 0,1-1 1 0 0,1 2-1 0 0,0 0 1 0 0,-21 40 0 0 0,33-49-780 0 0,4-1-5977 0 0,7-8-566 0 0,0-7 5537 0 0,-3-1 20 0 0</inkml:trace>
  <inkml:trace contextRef="#ctx0" brushRef="#br0" timeOffset="1">151 219 4417 0 0,'-1'-1'336'0'0,"1"1"1"0"0,-1 0 0 0 0,0 0-1 0 0,1 0 1 0 0,-1 0-1 0 0,1 0 1 0 0,-1 0-1 0 0,1 0 1 0 0,-1 1-1 0 0,0-1 1 0 0,1 0 0 0 0,-1 0-1 0 0,1 0 1 0 0,-1 0-1 0 0,1 1 1 0 0,-1-1-1 0 0,1 0 1 0 0,-1 1-1 0 0,1-1 1 0 0,-1 0-1 0 0,1 1 1 0 0,0-1 0 0 0,-1 0-1 0 0,1 1 1 0 0,-1-1-1 0 0,1 1 1 0 0,0-1-1 0 0,0 1 1 0 0,-1-1-1 0 0,1 1 1 0 0,0-1-1 0 0,-1 2 1 0 0,6 18 2314 0 0,-3-16-2723 0 0,1 0 0 0 0,-1-1 0 0 0,0 1 0 0 0,1-1 0 0 0,0 0 0 0 0,0 1 0 0 0,0-1 0 0 0,7 5 0 0 0,22-1-2120 0 0,-29-7 1565 0 0,1 0-1 0 0,-1-1 1 0 0,1 1-1 0 0,-1-1 1 0 0,0 0-1 0 0,1 1 0 0 0,-1-2 1 0 0,0 1-1 0 0,0 0 1 0 0,1-1-1 0 0,-1 1 0 0 0,0-1 1 0 0,0 0-1 0 0,-1 0 1 0 0,1 0-1 0 0,0 0 0 0 0,-1-1 1 0 0,1 1-1 0 0,-1-1 1 0 0,3-3-1 0 0,1-5-1263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6993 0 0,'-1'0'338'0'0,"0"0"0"0"0,1 0-1 0 0,-1 0 1 0 0,0 1-1 0 0,0-1 1 0 0,0 0 0 0 0,0 0-1 0 0,1 1 1 0 0,-1-1-1 0 0,0 1 1 0 0,0-1 0 0 0,1 1-1 0 0,-1-1 1 0 0,0 1-1 0 0,1-1 1 0 0,-1 1 0 0 0,0 0-1 0 0,1-1 1 0 0,-1 2-1 0 0,-10 20 2409 0 0,-1 30-1680 0 0,11-43-266 0 0,-11 67 242 0 0,3 0 1 0 0,2 105-1 0 0,20 41-4287 0 0,-6-194-1292 0 0,3-16-4672 0 0</inkml:trace>
  <inkml:trace contextRef="#ctx0" brushRef="#br0" timeOffset="1">23 427 9738 0 0,'-16'-9'1651'0'0,"17"1"464"0"0,28-6 1379 0 0,-18 10-3123 0 0,46-17-2919 0 0,30-1-5685 0 0,-30 8 4598 0 0,-39 9 946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2193 1235 2032 0 0,'-71'51'6412'0'0,"51"-35"-4830"0"0,-2-1 1 0 0,-24 14 0 0 0,-9-2-456 0 0,-1-3 0 0 0,-1-3 1 0 0,-1-2-1 0 0,-67 13 0 0 0,-246 26 11 0 0,313-52-1087 0 0,-1-4 1 0 0,0-2-1 0 0,1-2 1 0 0,-101-18-1 0 0,43-4 69 0 0,-150-51 0 0 0,235 65-65 0 0,0-2 1 0 0,1-1-1 0 0,0-2 1 0 0,1 0-1 0 0,1-2 1 0 0,-36-28-1 0 0,45 29-8 0 0,0-2-1 0 0,1 0 1 0 0,0-1 0 0 0,2-1 0 0 0,0 0-1 0 0,1-1 1 0 0,2-1 0 0 0,-20-38-1 0 0,9 8 9 0 0,1 0 1 0 0,3-2-1 0 0,2 0 0 0 0,-17-84 0 0 0,32 120-47 0 0,1-1 0 0 0,1 1 0 0 0,0-1 0 0 0,1 1 0 0 0,1-1 0 0 0,1 1 0 0 0,1-1 0 0 0,0 1 0 0 0,1 0 0 0 0,1 0-1 0 0,1 1 1 0 0,1-1 0 0 0,0 1 0 0 0,1 1 0 0 0,1-1 0 0 0,0 1 0 0 0,22-26 0 0 0,-9 13-27 0 0,2 2 0 0 0,1 1 0 0 0,1 0 0 0 0,1 2 0 0 0,1 2 0 0 0,2 0 0 0 0,0 2 0 0 0,1 1 0 0 0,0 1 0 0 0,2 2 0 0 0,0 1 0 0 0,68-20 0 0 0,-10 12-4 0 0,1 4 0 0 0,1 4 0 0 0,0 4 0 0 0,1 4 0 0 0,0 4 0 0 0,0 4 0 0 0,0 4 1 0 0,144 27-1 0 0,-226-30 22 0 0,274 61 6 0 0,-243-51-6 0 0,0 2 1 0 0,-1 3 0 0 0,0 1-1 0 0,55 33 1 0 0,-85-44 9 0 0,0 1-1 0 0,-1 0 1 0 0,0 1-1 0 0,-1 0 1 0 0,0 1 0 0 0,0 0-1 0 0,-1 1 1 0 0,0 0-1 0 0,-1 0 1 0 0,-1 1-1 0 0,1 0 1 0 0,-2 0-1 0 0,11 26 1 0 0,-12-19 30 0 0,0 1-1 0 0,-1-1 1 0 0,-1 1 0 0 0,-1-1 0 0 0,-1 1-1 0 0,0 0 1 0 0,-2 0 0 0 0,0-1-1 0 0,-5 27 1 0 0,-1-8-681 0 0,-20 60 0 0 0,9-46 1751 0 0,-47 90 1 0 0,-43 42-1801 0 0,30-66-5763 0 0,11-15-5659 0 0,54-85 8914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38 4201 0 0,'-7'1'1257'0'0,"-40"-5"1987"0"0,32-4 1500 0 0,18 6-4384 0 0,1 0 0 0 0,-1 0 0 0 0,0 0 0 0 0,1 0 1 0 0,0 0-1 0 0,-1 1 0 0 0,1-1 0 0 0,6 0 1 0 0,27-3 58 0 0,0 2 0 0 0,0 1 0 0 0,64 6 1 0 0,17 0-48 0 0,541 15 864 0 0,-102 1-309 0 0,1792 64 692 0 0,-2278-79-1346 0 0,-15-3-2 0 0,-1 3 0 0 0,-1 1 1 0 0,1 4-1 0 0,75 22 0 0 0,-112-21 534 0 0,-11 2-4242 0 0,-7-12 2876 0 0,-1 0 0 0 0,1 0 0 0 0,0 0 0 0 0,-1 0 1 0 0,1 0-1 0 0,-1 0 0 0 0,0 0 0 0 0,1 0 0 0 0,-1 0 1 0 0,0 0-1 0 0,1 0 0 0 0,-1 0 0 0 0,0 0 0 0 0,0-1 1 0 0,0 1-1 0 0,0 0 0 0 0,0 0 0 0 0,0-1 0 0 0,0 1 1 0 0,0-1-1 0 0,0 1 0 0 0,0-1 0 0 0,0 1 0 0 0,0-1 1 0 0,0 0-1 0 0,0 0 0 0 0,-1 1 0 0 0,1-1 0 0 0,-2 0 1 0 0,-9 1-3556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5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12 993 1648 0 0,'-11'-2'4246'0'0,"28"-4"-2270"0"0,36 0 528 0 0,-25 9-2319 0 0,1-2 0 0 0,-1-1 0 0 0,0-1 0 0 0,1-2 0 0 0,-1 0 0 0 0,28-8 0 0 0,65-7 293 0 0,178-31 370 0 0,-284 46-836 0 0,8-3 183 0 0,-2 0 1 0 0,1-2 0 0 0,-1-1-1 0 0,0 0 1 0 0,-1-2 0 0 0,0 0 0 0 0,0-1-1 0 0,-2-1 1 0 0,1-1 0 0 0,16-17-1 0 0,51-41 194 0 0,-61 53-225 0 0,-1 0 1 0 0,27-29-1 0 0,46-67 503 0 0,37-39-125 0 0,-94 113-303 0 0,3 2-1 0 0,1 2 0 0 0,2 1 0 0 0,2 3 1 0 0,86-46-1 0 0,-109 66-172 0 0,0 2 0 0 0,1 1-1 0 0,0 1 1 0 0,1 1 0 0 0,0 2 0 0 0,0 0 0 0 0,1 2-1 0 0,-1 1 1 0 0,1 1 0 0 0,0 2 0 0 0,29 2-1 0 0,-7 5 105 0 0,-1 1 0 0 0,0 3 0 0 0,-1 1 0 0 0,0 3 0 0 0,-1 2-1 0 0,-1 2 1 0 0,-1 2 0 0 0,52 32 0 0 0,-57-26 31 0 0,-2 1 1 0 0,37 36-1 0 0,45 33 174 0 0,39 30-367 0 0,-62-55 177 0 0,-54-39-95 0 0,1-1 1 0 0,50 26 0 0 0,21 0 23 0 0,2-5 0 0 0,227 69 0 0 0,-256-98-93 0 0,1-3 1 0 0,0-4 0 0 0,2-4 0 0 0,181 1 0 0 0,-160-11-391 0 0,-68-1-4086 0 0,0-1-8213 0 0,-36-1 8163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51 1536 0 0,'15'-26'2320'0'0,"-1"2"4282"0"0,-14 50-3283 0 0,-15 26-3022 0 0,11-38 33 0 0,-36 102-135 0 0,-66 130-1 0 0,73-173-1215 0 0,13-14-2567 0 0,10-19-1536 0 0,5-19 1023 0 0,4-20 3150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4937 0 0,'0'1'152'0'0,"-1"-1"0"0"0,1 1 1 0 0,-1-1-1 0 0,1 1 0 0 0,-1-1 0 0 0,1 1 0 0 0,0 0 0 0 0,-1-1 0 0 0,1 1 1 0 0,0 0-1 0 0,0-1 0 0 0,-1 1 0 0 0,1 0 0 0 0,0-1 0 0 0,0 1 1 0 0,0 0-1 0 0,0 0 0 0 0,0-1 0 0 0,0 1 0 0 0,0 0 0 0 0,0-1 0 0 0,0 1 1 0 0,0 0-1 0 0,1 0 0 0 0,-1-1 0 0 0,0 1 0 0 0,0 0 0 0 0,1-1 1 0 0,-1 2-1 0 0,8 29 1313 0 0,-7-26-707 0 0,2 5-583 0 0,0 1 0 0 0,0 0 1 0 0,1-1-1 0 0,0 0 0 0 0,1 0 0 0 0,0 0 0 0 0,1-1 0 0 0,0 0 1 0 0,0 0-1 0 0,1 0 0 0 0,12 12 0 0 0,-10-8 15 0 0,5 3-6356 0 0,-14-16 6043 0 0,0 0-1 0 0,1 0 1 0 0,-1 0-1 0 0,0 0 1 0 0,1 0-1 0 0,-1 0 0 0 0,0 0 1 0 0,1 0-1 0 0,-1 0 1 0 0,0 0-1 0 0,1 0 1 0 0,-1 0-1 0 0,0 0 1 0 0,1 0-1 0 0,-1 0 1 0 0,0 0-1 0 0,0-1 1 0 0,1 1-1 0 0,-1 0 1 0 0,0 0-1 0 0,0 0 0 0 0,1 0 1 0 0,-1-1-1 0 0,0 1 1 0 0,0 0-1 0 0,1 0 1 0 0,-1-1-1 0 0,0 1 1 0 0,0 0-1 0 0,0 0 1 0 0,1-1-1 0 0,-1 1 1 0 0,0 0-1 0 0,0-1 0 0 0,0 1 1 0 0,0 0-1 0 0,0 0 1 0 0,0-1-1 0 0,0 1 1 0 0,0 0-1 0 0,0-1 1 0 0,0 1-1 0 0,0 0 1 0 0,0-1-1 0 0,0 1 1 0 0,0 0-1 0 0,0-1 0 0 0,0 1 1 0 0,0 0-1 0 0,0-1 1 0 0,0 1-1 0 0,0 0 1 0 0,-1-1-1 0 0,2-4-672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3697 0 0,'0'-1'181'0'0,"-1"0"1"0"0,1 1-1 0 0,0-1 1 0 0,0 0 0 0 0,0 1-1 0 0,0-1 1 0 0,0 1-1 0 0,1-1 1 0 0,-1 0-1 0 0,0 1 1 0 0,0-1 0 0 0,0 1-1 0 0,0-1 1 0 0,1 1-1 0 0,-1-1 1 0 0,0 0-1 0 0,1 1 1 0 0,-1-1 0 0 0,0 1-1 0 0,1-1 1 0 0,-1 1-1 0 0,0-1 1 0 0,1 1-1 0 0,-1 0 1 0 0,1-1 0 0 0,-1 1-1 0 0,1 0 1 0 0,-1-1-1 0 0,1 1 1 0 0,-1 0-1 0 0,1-1 1 0 0,0 1 0 0 0,-1 0-1 0 0,2 0 1 0 0,-2 1 44 0 0,1 0 0 0 0,0 0 0 0 0,-1 0 0 0 0,1 0 0 0 0,-1 1 0 0 0,1-1 0 0 0,-1 0 0 0 0,1 1 0 0 0,-1-1 0 0 0,0 0 0 0 0,0 1 0 0 0,0-1 0 0 0,0 0 0 0 0,0 1 0 0 0,0 1 0 0 0,2 269 2581 0 0,6-91-6037 0 0,-3-157-1286 0 0,1-14-2222 0 0,-3-13 5187 0 0</inkml:trace>
  <inkml:trace contextRef="#ctx0" brushRef="#br0" timeOffset="1">70 322 3737 0 0,'-1'-2'1335'0'0,"-4"-9"5583"0"0,5 4-3324 0 0,21-5-3395 0 0,10 1-2951 0 0,-17 7-89 0 0,0-1 0 0 0,0 0 0 0 0,16-10 0 0 0,-21 9 1270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4121 0 0,'-15'28'6546'0'0,"7"9"-3855"0"0,6 42-1626 0 0,2-66-537 0 0,0-4-432 0 0,0 1 0 0 0,1-1 0 0 0,0 1 0 0 0,1 0-1 0 0,0-1 1 0 0,1 0 0 0 0,0 1 0 0 0,0-1 0 0 0,6 9 0 0 0,-8-16-71 0 0,0 1 0 0 0,0-1 0 0 0,1 0-1 0 0,-1 0 1 0 0,1 0 0 0 0,-1 0 0 0 0,1-1 0 0 0,0 1 0 0 0,0 0 0 0 0,0-1 0 0 0,0 1 0 0 0,0-1 0 0 0,0 0 0 0 0,0 0 0 0 0,0 0 0 0 0,1 0-1 0 0,-1 0 1 0 0,0 0 0 0 0,1 0 0 0 0,-1-1 0 0 0,0 1 0 0 0,1-1 0 0 0,-1 0 0 0 0,1 0 0 0 0,-1 1 0 0 0,1-2 0 0 0,-1 1 0 0 0,1 0 0 0 0,-1 0-1 0 0,1-1 1 0 0,-1 0 0 0 0,0 1 0 0 0,1-1 0 0 0,-1 0 0 0 0,0 0 0 0 0,0 0 0 0 0,1 0 0 0 0,-1-1 0 0 0,0 1 0 0 0,2-3 0 0 0,4-1 4 0 0,0-2 1 0 0,0 1 0 0 0,0-1 0 0 0,-1-1 0 0 0,0 1-1 0 0,-1-1 1 0 0,0 0 0 0 0,0-1 0 0 0,-1 0 0 0 0,1 0-1 0 0,-2 0 1 0 0,0 0 0 0 0,5-14 0 0 0,-7 16-262 0 0,0 1 1 0 0,-1-1 0 0 0,0 0 0 0 0,0 0 0 0 0,0 0-1 0 0,-1 0 1 0 0,0 0 0 0 0,0 0 0 0 0,-2-8-1 0 0,1 10-259 0 0,0 1-1 0 0,0 0 0 0 0,0 0 1 0 0,-1 0-1 0 0,0 0 0 0 0,0 0 1 0 0,0 0-1 0 0,0 0 0 0 0,-1 0 1 0 0,1 1-1 0 0,-1-1 0 0 0,0 1 1 0 0,0 0-1 0 0,0 0 0 0 0,-5-4 1 0 0,5 5-7 0 0,1 1 0 0 0,-1-1 1 0 0,0 1-1 0 0,0 0 1 0 0,1 0-1 0 0,-1 0 1 0 0,0 0-1 0 0,0 0 1 0 0,0 1-1 0 0,0-1 0 0 0,-5 1 1 0 0,-5 1-694 0 0</inkml:trace>
  <inkml:trace contextRef="#ctx0" brushRef="#br0" timeOffset="1">5 182 4721 0 0,'48'-36'7369'0'0,"-31"26"-7365"0"0,1 1 0 0 0,32-12-1 0 0,-16 16-3760 0 0,-34 4 3649 0 0,0 1 0 0 0,1 0 0 0 0,-1 0 0 0 0,1 0 0 0 0,-1-1 0 0 0,1 1 0 0 0,-1 0 1 0 0,0 0-1 0 0,1 0 0 0 0,-1 0 0 0 0,1 0 0 0 0,-1 0 0 0 0,1 0 0 0 0,-1 0 0 0 0,1 0 0 0 0,-1 0 0 0 0,1 0 0 0 0,-1 1 0 0 0,1-1 0 0 0,-1 0 0 0 0,0 0 0 0 0,1 0 0 0 0,-1 0 1 0 0,1 1-1 0 0,-1-1 0 0 0,0 0 0 0 0,1 1 0 0 0,-1-1 0 0 0,0 0 0 0 0,1 0 0 0 0,-1 1 0 0 0,0-1 0 0 0,1 1 0 0 0,-1-1 0 0 0,0 0 0 0 0,0 1 0 0 0,1-1 0 0 0,-1 1 1 0 0,0-1-1 0 0,0 0 0 0 0,0 1 0 0 0,0-1 0 0 0,1 1 0 0 0,-1-1 0 0 0,0 1 0 0 0,0-1 0 0 0,0 1 0 0 0,0-1 0 0 0,0 1 0 0 0,0-1 0 0 0,0 1 0 0 0,-1-1 0 0 0,1 0 0 0 0,0 1 1 0 0,0-1-1 0 0,0 1 0 0 0,0-1 0 0 0,0 1 0 0 0,-1-1 0 0 0,1 0 0 0 0,0 1 0 0 0,0-1 0 0 0,-1 1 0 0 0,1-1 0 0 0,-1 1 0 0 0,-3 5-960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0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 2657 0 0,'-9'16'1013'0'0,"0"0"1"0"0,1 0 0 0 0,0 1-1 0 0,-6 22 1 0 0,12-33-798 0 0,0 1-1 0 0,0-1 1 0 0,1 1-1 0 0,0-1 1 0 0,0 1-1 0 0,1-1 1 0 0,0 1-1 0 0,0 0 1 0 0,0-1-1 0 0,1 1 1 0 0,0-1-1 0 0,0 1 1 0 0,0-1-1 0 0,1 1 1 0 0,3 6-1 0 0,-4-11-192 0 0,0 1 0 0 0,1-1 0 0 0,-1 0 0 0 0,0 0 0 0 0,1 0 0 0 0,0 0 0 0 0,-1 0-1 0 0,1 0 1 0 0,0 0 0 0 0,0-1 0 0 0,0 1 0 0 0,0-1 0 0 0,0 1 0 0 0,1-1 0 0 0,-1 0 0 0 0,0 0 0 0 0,1 0 0 0 0,-1 0 0 0 0,1 0 0 0 0,-1-1 0 0 0,3 1 0 0 0,0 0-3 0 0,0-1 0 0 0,-1-1 0 0 0,1 1 0 0 0,-1-1 0 0 0,1 1 0 0 0,-1-1 1 0 0,1-1-1 0 0,-1 1 0 0 0,1-1 0 0 0,7-3 0 0 0,0-2-8 0 0,0 0 0 0 0,-1-1-1 0 0,0 0 1 0 0,0 0 0 0 0,-1-1 0 0 0,0 0-1 0 0,8-12 1 0 0,-12 14 36 0 0,-1 0 1 0 0,1 0-1 0 0,-2-1 0 0 0,1 0 1 0 0,-1 0-1 0 0,0 0 0 0 0,-1 0 0 0 0,0-1 1 0 0,3-12-1 0 0,-6 19 25 0 0,0 0 0 0 0,0-1 0 0 0,1 1 0 0 0,-1 0-1 0 0,-1-1 1 0 0,1 1 0 0 0,0 0 0 0 0,-1 0 0 0 0,1-1 0 0 0,-1 1 0 0 0,1 0 0 0 0,-1 0 0 0 0,0 0 0 0 0,0 0 0 0 0,0 0-1 0 0,-3-4 1 0 0,2 4 58 0 0,0 0 0 0 0,0 0 0 0 0,-1 0 0 0 0,1 0 0 0 0,-1 0 0 0 0,0 1 0 0 0,1-1 0 0 0,-1 1 0 0 0,0 0 0 0 0,0-1 0 0 0,0 1 0 0 0,0 1 0 0 0,0-1 0 0 0,0 0 0 0 0,-5 0 0 0 0,-4 0-14 0 0,0 0 0 0 0,0 1 0 0 0,0 0 0 0 0,0 0 0 0 0,-1 2 0 0 0,1-1-1 0 0,-13 5 1 0 0,-44 20-2604 0 0,100-55-10816 0 0,-18 15 12355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4057 0 0,'13'-3'4830'0'0,"17"-11"-2717"0"0,-26 12-1496 0 0,27-14-303 0 0,1 2-1 0 0,1 1 0 0 0,0 1 1 0 0,0 2-1 0 0,1 2 1 0 0,35-5-1 0 0,-67 12-270 0 0,-1 1 0 0 0,1 0 0 0 0,-1 0 0 0 0,1 0 0 0 0,-1 0 0 0 0,0 0 0 0 0,1 0 0 0 0,-1 0 0 0 0,1 0 0 0 0,-1 0 0 0 0,1 1 0 0 0,-1-1 0 0 0,1 1 0 0 0,-1-1 0 0 0,0 1 0 0 0,1-1 0 0 0,-1 1 0 0 0,0 0 0 0 0,0 0 0 0 0,1 0 0 0 0,-1-1 0 0 0,0 1 0 0 0,0 0 0 0 0,0 1 0 0 0,0-1 0 0 0,0 0 0 0 0,0 0 0 0 0,1 2 0 0 0,-2 0 71 0 0,1 0-1 0 0,-1 0 1 0 0,1-1-1 0 0,-1 1 1 0 0,0 0-1 0 0,0 0 0 0 0,-1 0 1 0 0,1 0-1 0 0,0 0 1 0 0,-1 0-1 0 0,0-1 0 0 0,1 1 1 0 0,-3 4-1 0 0,-4 9 162 0 0,0 0 0 0 0,-1-1-1 0 0,-18 26 1 0 0,5-3-542 0 0,-1 3-3505 0 0,4-22-5652 0 0,12-19 6642 0 0,3-2 1330 0 0</inkml:trace>
  <inkml:trace contextRef="#ctx0" brushRef="#br0" timeOffset="1">207 207 5169 0 0,'-1'2'338'0'0,"-1"-1"1"0"0,1 1-1 0 0,1 0 0 0 0,-1 0 0 0 0,0 0 0 0 0,0 0 1 0 0,1 0-1 0 0,-1 0 0 0 0,1 0 0 0 0,0 0 1 0 0,-1 0-1 0 0,1 0 0 0 0,0 1 0 0 0,0-1 0 0 0,0 0 1 0 0,1 0-1 0 0,-1 0 0 0 0,0 0 0 0 0,2 4 1 0 0,-1-5-214 0 0,0 1 0 0 0,0-1 0 0 0,0 0 0 0 0,1 0 0 0 0,-1 0 0 0 0,0 1 0 0 0,1-1 0 0 0,-1 0 1 0 0,0-1-1 0 0,1 1 0 0 0,-1 0 0 0 0,1 0 0 0 0,-1-1 0 0 0,1 1 0 0 0,0-1 0 0 0,-1 1 0 0 0,1-1 1 0 0,0 1-1 0 0,1-1 0 0 0,5 0-213 0 0,0 1 0 0 0,0-1 1 0 0,-1-1-1 0 0,1 0 0 0 0,0 0 1 0 0,-1 0-1 0 0,1-1 0 0 0,-1 0 1 0 0,11-4-1 0 0,-3-1-1411 0 0,0 0 0 0 0,-1-1 0 0 0,1-1 0 0 0,-1 0 0 0 0,-1 0 0 0 0,0-2 0 0 0,20-19 0 0 0,-23 18 44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4497 0 0,'-8'17'9280'0'0,"-16"21"-7582"0"0,16-26-791 0 0,-9 15-1258 0 0,-64 112 2098 0 0,60-90-5900 0 0,5 1-5623 0 0,16-48 8245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98 177 2320 0 0,'-4'21'1866'0'0,"2"-15"-1163"0"0,1 0 0 0 0,-1 0 0 0 0,1 0 0 0 0,1 0 0 0 0,-1 0 0 0 0,1 0 0 0 0,1 9 0 0 0,-1-15-598 0 0,0 1 0 0 0,0 0 1 0 0,0 0-1 0 0,1 0 0 0 0,-1-1 0 0 0,0 1 0 0 0,1 0 1 0 0,-1-1-1 0 0,1 1 0 0 0,-1 0 0 0 0,1-1 0 0 0,-1 1 1 0 0,1 0-1 0 0,-1-1 0 0 0,1 1 0 0 0,0-1 0 0 0,-1 1 0 0 0,1-1 1 0 0,0 1-1 0 0,-1-1 0 0 0,1 0 0 0 0,0 1 0 0 0,1-1 1 0 0,1 1 45 0 0,-1-1-1 0 0,1 0 1 0 0,-1 0 0 0 0,1 0 0 0 0,-1 0 0 0 0,1-1 0 0 0,0 1 0 0 0,-1-1 0 0 0,0 1 0 0 0,1-1 0 0 0,3-2 0 0 0,6-3 14 0 0,0-1 0 0 0,0 0 0 0 0,-1-1 0 0 0,0 0 0 0 0,0-1 0 0 0,-1 0 1 0 0,0 0-1 0 0,-1-1 0 0 0,0-1 0 0 0,-1 0 0 0 0,0 0 0 0 0,0 0 0 0 0,-2-1 0 0 0,1 0 0 0 0,6-18 1 0 0,-12 28-120 0 0,0-1 1 0 0,0 1 0 0 0,0 0-1 0 0,0-1 1 0 0,0 1-1 0 0,0-1 1 0 0,-1 1 0 0 0,0-1-1 0 0,1 1 1 0 0,-1-1 0 0 0,0 0-1 0 0,0 1 1 0 0,0-1 0 0 0,-1 1-1 0 0,1-1 1 0 0,0 1 0 0 0,-1-1-1 0 0,0 1 1 0 0,0-1-1 0 0,0 1 1 0 0,0-1 0 0 0,0 1-1 0 0,0 0 1 0 0,0 0 0 0 0,-1-1-1 0 0,1 1 1 0 0,-1 0 0 0 0,0 0-1 0 0,1 0 1 0 0,-1 1 0 0 0,0-1-1 0 0,0 0 1 0 0,0 1 0 0 0,0-1-1 0 0,-1 1 1 0 0,1 0-1 0 0,0 0 1 0 0,-1 0 0 0 0,1 0-1 0 0,0 0 1 0 0,-4-1 0 0 0,-1 1-41 0 0,1-1 1 0 0,-1 1 0 0 0,1 1-1 0 0,-1-1 1 0 0,0 1 0 0 0,1 0-1 0 0,-1 1 1 0 0,1-1 0 0 0,-1 1-1 0 0,0 1 1 0 0,1-1 0 0 0,0 1-1 0 0,-1 0 1 0 0,1 1 0 0 0,-7 3-1 0 0,0 2-160 0 0,-1 1-1 0 0,1 0 1 0 0,1 1-1 0 0,0 1 1 0 0,0 0-1 0 0,-13 16 1 0 0,19-20-555 0 0,1 1 0 0 0,1-1 0 0 0,-1 1 0 0 0,1-1 0 0 0,-5 14 0 0 0,7-15-435 0 0,1-1-1 0 0,-1 1 1 0 0,1 0-1 0 0,0 0 1 0 0,1-1 0 0 0,-1 1-1 0 0,1 0 1 0 0,0 0-1 0 0,1 6 1 0 0,1-3-754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0 505 5809 0 0,'13'-16'7927'0'0,"25"-13"-7000"0"0,-22 20-897 0 0,1 1 0 0 0,-1 0 1 0 0,28-9-1 0 0,-37 15-32 0 0,0 0-1 0 0,0 0 1 0 0,0 1 0 0 0,0 0 0 0 0,0 0 0 0 0,0 1-1 0 0,1-1 1 0 0,-1 2 0 0 0,0-1 0 0 0,0 1 0 0 0,0 0-1 0 0,8 2 1 0 0,-13-2 43 0 0,-1-1 0 0 0,1 1 0 0 0,0 0 0 0 0,-1-1 0 0 0,1 1 0 0 0,-1 0 0 0 0,1 0 0 0 0,-1 0 0 0 0,0 0 0 0 0,1 0 0 0 0,-1 1 0 0 0,0-1-1 0 0,0 0 1 0 0,0 1 0 0 0,0-1 0 0 0,0 0 0 0 0,0 1 0 0 0,0-1 0 0 0,0 1 0 0 0,-1 0 0 0 0,1-1 0 0 0,0 4 0 0 0,0-1 87 0 0,-1-1 0 0 0,0 1 0 0 0,0 0-1 0 0,0-1 1 0 0,-1 1 0 0 0,1 0 0 0 0,-1-1 0 0 0,0 1 0 0 0,0 0 0 0 0,-2 4 0 0 0,-4 9 308 0 0,-1-1 0 0 0,-1 0 1 0 0,-15 21-1 0 0,19-29-516 0 0,-2 3-24 0 0,4-6-87 0 0,0 0 1 0 0,0 0 0 0 0,0 0-1 0 0,-1 0 1 0 0,0 0-1 0 0,0-1 1 0 0,0 0 0 0 0,0 0-1 0 0,-10 7 1 0 0,21-30-11028 0 0,3-7 8306 0 0,-4 8 1729 0 0,3-2-209 0 0</inkml:trace>
  <inkml:trace contextRef="#ctx0" brushRef="#br0" timeOffset="1">418 191 4185 0 0,'4'10'8779'0'0,"-4"31"-6173"0"0,-23 88 448 0 0,-2 23-2069 0 0,23-131-1437 0 0,1-1 1 0 0,1 0-1 0 0,0 1 1 0 0,2-1-1 0 0,6 30 1 0 0,-6-42-41 0 0,5 3-4489 0 0,-6-11 4774 0 0,-1 0 0 0 0,0 1 0 0 0,0-1 0 0 0,1 0 0 0 0,-1 0 0 0 0,1 1-1 0 0,-1-1 1 0 0,0 0 0 0 0,1 0 0 0 0,-1 0 0 0 0,1 0 0 0 0,-1 1 0 0 0,0-1 0 0 0,1 0 0 0 0,-1 0 0 0 0,1 0 0 0 0,-1 0 0 0 0,0 0-1 0 0,1 0 1 0 0,-1 0 0 0 0,1 0 0 0 0,-1 0 0 0 0,1 0 0 0 0,-1 0 0 0 0,0-1 0 0 0,1 1 0 0 0,-1 0 0 0 0,1 0 0 0 0,-1 0 0 0 0,0 0-1 0 0,1-1 1 0 0,-1 1 0 0 0,0 0 0 0 0,1 0 0 0 0,-1-1 0 0 0,0 1 0 0 0,1 0 0 0 0,-1-1 0 0 0,0 1 0 0 0,0 0 0 0 0,1-1-1 0 0,-1 1 1 0 0,0 0 0 0 0,0-1 0 0 0,0 1 0 0 0,0-1 0 0 0,1 0 0 0 0,3-7-1272 0 0</inkml:trace>
  <inkml:trace contextRef="#ctx0" brushRef="#br0" timeOffset="2">770 1 5217 0 0,'-13'8'1367'0'0,"1"0"1"0"0,0 1-1 0 0,1 0 1 0 0,0 1-1 0 0,1 0 0 0 0,-14 17 1 0 0,-51 78 1664 0 0,46-62-2334 0 0,12-18-1200 0 0,1 0 1 0 0,-25 50-1 0 0,31-46-4301 0 0,4 1-4025 0 0,6-26 5941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5409 0 0,'7'-11'7015'0'0,"9"2"-3644"0"0,22-3-2013 0 0,-31 10-1055 0 0,5-1-244 0 0,-1 0 1 0 0,1 1-1 0 0,0 0 1 0 0,15 0-1 0 0,-22 2-573 0 0,0 0 1 0 0,0 0-1 0 0,0 1 0 0 0,0-1 0 0 0,0 1 0 0 0,0 1 1 0 0,7 1-1 0 0,-11-2 311 0 0,-1-1-1 0 0,1 0 1 0 0,-1 1 0 0 0,1-1 0 0 0,0 1 0 0 0,-1-1-1 0 0,1 1 1 0 0,-1-1 0 0 0,1 1 0 0 0,-1 0-1 0 0,1-1 1 0 0,-1 1 0 0 0,1-1 0 0 0,-1 1 0 0 0,0 0-1 0 0,1-1 1 0 0,-1 1 0 0 0,0 0 0 0 0,0 0-1 0 0,1-1 1 0 0,-1 1 0 0 0,0 0 0 0 0,0 0-1 0 0,0-1 1 0 0,0 1 0 0 0,0 0 0 0 0,0 0 0 0 0,0-1-1 0 0,0 1 1 0 0,0 0 0 0 0,-1 0 0 0 0,1-1-1 0 0,0 1 1 0 0,0 0 0 0 0,-1 0 0 0 0,1-1 0 0 0,0 1-1 0 0,-1 0 1 0 0,1-1 0 0 0,-1 1 0 0 0,1-1-1 0 0,-1 1 1 0 0,1 0 0 0 0,-2 0 0 0 0,-23 26-2819 0 0,14-18 1794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97 2697 0 0,'-24'8'7248'0'0,"41"-6"-547"0"0,3-6-5847 0 0,0 0-1 0 0,0-1 0 0 0,-1-1 1 0 0,36-16-1 0 0,15-4-508 0 0,63-4-1634 0 0,-84 21-6820 0 0,-70 19 4213 0 0,3 10 3480 0 0,11-11 1782 0 0,1 2 1 0 0,1-1 0 0 0,-8 19 0 0 0,-13 52 6456 0 0,14-35-8462 0 0,10-36 660 0 0,0-1-1 0 0,1 0 1 0 0,0 1-1 0 0,1-1 1 0 0,0 11 0 0 0,9 11-3803 0 0,-8-30 3077 0 0,0 1 1 0 0,0-1 0 0 0,0 1-1 0 0,0-1 1 0 0,1 0 0 0 0,-1 0 0 0 0,0 0-1 0 0,1 0 1 0 0,-1 0 0 0 0,0 0-1 0 0,1 0 1 0 0,-1 0 0 0 0,1 0 0 0 0,0 0-1 0 0,-1-1 1 0 0,3 1 0 0 0,2 1-3168 0 0</inkml:trace>
  <inkml:trace contextRef="#ctx0" brushRef="#br0" timeOffset="1">509 300 1608 0 0,'-4'2'192'0'0,"-1"-1"-112"0"0,2 1-200 0 0,0-2-88 0 0,4-2-184 0 0,2 1-600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1887 837 2929 0 0,'-15'13'1456'0'0,"0"0"1"0"0,1 1 0 0 0,0 1-1 0 0,-14 21 1 0 0,-35 34 804 0 0,33-45-1807 0 0,-1-1 0 0 0,-1-2 0 0 0,-1-1 0 0 0,-1-1 0 0 0,-1-2 0 0 0,0-2 0 0 0,-1-1 0 0 0,-1-2 0 0 0,-39 9 0 0 0,-5-3-44 0 0,-1-4 0 0 0,-1-3 0 0 0,-100 0 0 0 0,111-11-299 0 0,0-3 0 0 0,1-3 0 0 0,-72-15 0 0 0,91 9-126 0 0,1-1 0 0 0,0-3 0 0 0,2-2-1 0 0,-87-43 1 0 0,118 51-9 0 0,2-1 0 0 0,-1-1 0 0 0,1 0 0 0 0,1-1 0 0 0,0-1 0 0 0,1 0 0 0 0,0-1 0 0 0,1-1-1 0 0,0 0 1 0 0,-15-24 0 0 0,20 24 8 0 0,0 0 0 0 0,1 0-1 0 0,1-1 1 0 0,1 0 0 0 0,0 0-1 0 0,0 0 1 0 0,2-1 0 0 0,0 0-1 0 0,1 1 1 0 0,1-1 0 0 0,0 0-1 0 0,3-23 1 0 0,0 13 7 0 0,2 1 0 0 0,1 0 0 0 0,1-1-1 0 0,1 2 1 0 0,1-1 0 0 0,1 1 0 0 0,1 1 0 0 0,2-1 0 0 0,0 2 0 0 0,20-28-1 0 0,-11 23 52 0 0,0 1-1 0 0,3 1 0 0 0,0 1 0 0 0,1 1 0 0 0,1 1 0 0 0,2 1 0 0 0,35-22 0 0 0,-14 16 23 0 0,2 1-1 0 0,0 3 1 0 0,2 2 0 0 0,0 3-1 0 0,1 2 1 0 0,1 2-1 0 0,1 2 1 0 0,0 3 0 0 0,83-4-1 0 0,-81 12-15 0 0,-1 2 0 0 0,1 3 0 0 0,-1 3 0 0 0,1 2 0 0 0,-2 2 0 0 0,1 3 0 0 0,55 21-1 0 0,-80-22-45 0 0,-2 2-1 0 0,0 0 0 0 0,-1 2 0 0 0,0 1 0 0 0,46 38 0 0 0,-57-40-8 0 0,-1 1 0 0 0,0 1 0 0 0,-2 1-1 0 0,0 0 1 0 0,0 1 0 0 0,-2 1 0 0 0,-1 0 0 0 0,19 41 0 0 0,-23-41 49 0 0,-1 0 0 0 0,-1 1 0 0 0,-1 0 0 0 0,-1 0 0 0 0,-1 0 1 0 0,-1 0-1 0 0,0 0 0 0 0,-2 0 0 0 0,0 1 0 0 0,-2-1 0 0 0,0 0 1 0 0,-1 0-1 0 0,-1 0 0 0 0,-10 29 0 0 0,-2-3-79 0 0,-2-2-1 0 0,-30 57 1 0 0,-21 22-2830 0 0,14-24-2217 0 0,38-65-2113 0 0,12-21 2875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1184 0 0,'3'138'8496'0'0,"3"9"-4890"0"0,-3 381-2642 0 0,-13-433-926 0 0,-3 36-53 0 0,13-44-4745 0 0,7-67-2303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2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1888 0 0,'19'-1'4205'0'0,"-15"8"-3958"0"0,-1 0-1 0 0,1 0 0 0 0,-2 1 1 0 0,1-1-1 0 0,-1 1 0 0 0,0 0 1 0 0,-1 0-1 0 0,0 0 0 0 0,0 0 0 0 0,-1 13 1 0 0,2 4 91 0 0,24 292 817 0 0,-18 378-1 0 0,-18-473-1184 0 0,0 68-433 0 0,22-99-8631 0 0,-10-177 7367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2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1760 0 0,'10'-37'3696'0'0,"-9"35"-3446"0"0,-1 0 0 0 0,1 1 0 0 0,-1-1 1 0 0,1 1-1 0 0,0-1 0 0 0,0 1 0 0 0,0 0 0 0 0,0-1 0 0 0,0 1 0 0 0,0 0 0 0 0,0 0 0 0 0,0-1 0 0 0,0 1 0 0 0,1 0 0 0 0,-1 0 0 0 0,0 0 0 0 0,1 0 0 0 0,-1 1 0 0 0,1-1 1 0 0,1-1-1 0 0,-1 3-192 0 0,-1 0 1 0 0,0 0 0 0 0,1 0 0 0 0,-1 0-1 0 0,0 1 1 0 0,0-1 0 0 0,1 0 0 0 0,-1 0-1 0 0,0 1 1 0 0,0-1 0 0 0,-1 1-1 0 0,1-1 1 0 0,0 1 0 0 0,0-1 0 0 0,-1 1-1 0 0,1-1 1 0 0,-1 1 0 0 0,1 0 0 0 0,-1-1-1 0 0,1 4 1 0 0,8 36 252 0 0,50 470 1759 0 0,-40-306-1790 0 0,31 721-501 0 0,-54-528-5916 0 0,3-276 523 0 0,2-85 3256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0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 3729 0 0,'-5'9'599'0'0,"0"1"0"0"0,1-1 0 0 0,0 1 0 0 0,1 0 0 0 0,0 0 1 0 0,0 1-1 0 0,1-1 0 0 0,1 0 0 0 0,-1 22 0 0 0,3 3-327 0 0,8 59-1 0 0,2 18-2836 0 0,-13-164-1447 0 0,0 36 4707 0 0,1 0 0 0 0,0 1 0 0 0,2-1-1 0 0,0 0 1 0 0,1 0 0 0 0,0 1 0 0 0,1-1 0 0 0,1 1-1 0 0,7-21 1 0 0,-3 20-310 0 0,0 0 0 0 0,1 1 0 0 0,20-26 1 0 0,-27 37-378 0 0,1 0 1 0 0,0 1-1 0 0,0-1 1 0 0,0 1 0 0 0,0 0-1 0 0,0 0 1 0 0,1 0 0 0 0,-1 1-1 0 0,1-1 1 0 0,0 1 0 0 0,0 0-1 0 0,0 0 1 0 0,0 0-1 0 0,0 0 1 0 0,0 1 0 0 0,1 0-1 0 0,-1 0 1 0 0,0 0 0 0 0,1 0-1 0 0,7 0 1 0 0,-11 2 7 0 0,1-1 0 0 0,-1 1 1 0 0,1 0-1 0 0,-1-1 0 0 0,0 1 0 0 0,1 0 0 0 0,-1 0 0 0 0,0 0 1 0 0,0 0-1 0 0,0 0 0 0 0,0 0 0 0 0,0 0 0 0 0,0 0 0 0 0,0 0 1 0 0,0 1-1 0 0,0-1 0 0 0,0 0 0 0 0,0 0 0 0 0,-1 1 1 0 0,1-1-1 0 0,-1 1 0 0 0,1-1 0 0 0,-1 1 0 0 0,0-1 0 0 0,1 1 1 0 0,-1-1-1 0 0,0 3 0 0 0,3 52 369 0 0,-4-40-300 0 0,0 38 418 0 0,-13 94 0 0 0,-2 3-150 0 0,14-111-378 0 0,1 1 0 0 0,2 0 1 0 0,12 69-1 0 0,-13-109 26 0 0,0 0-1 0 0,0-1 1 0 0,0 1-1 0 0,0-1 1 0 0,0 1 0 0 0,0 0-1 0 0,0-1 1 0 0,0 1-1 0 0,0-1 1 0 0,0 1-1 0 0,1-1 1 0 0,-1 1 0 0 0,0 0-1 0 0,0-1 1 0 0,1 1-1 0 0,-1-1 1 0 0,0 1-1 0 0,1-1 1 0 0,-1 0-1 0 0,1 1 1 0 0,-1-1 0 0 0,0 1-1 0 0,1-1 1 0 0,-1 0-1 0 0,1 1 1 0 0,-1-1-1 0 0,1 0 1 0 0,-1 1 0 0 0,1-1-1 0 0,0 0 1 0 0,-1 0-1 0 0,1 0 1 0 0,-1 1-1 0 0,1-1 1 0 0,1 0 0 0 0,16-16 100 0 0,8-30-12 0 0,-23 41-45 0 0,-1-1-1 0 0,0 1 1 0 0,0-1 0 0 0,-1 1 0 0 0,1-1-1 0 0,-1 0 1 0 0,-1 0 0 0 0,1 0 0 0 0,-1-10 0 0 0,0 14 49 0 0,-1 0 0 0 0,1 0 0 0 0,-1 1 0 0 0,1-1 1 0 0,-1 0-1 0 0,0 1 0 0 0,0-1 0 0 0,0 0 0 0 0,0 1 0 0 0,0-1 1 0 0,0 1-1 0 0,0-1 0 0 0,0 1 0 0 0,0 0 0 0 0,-1 0 1 0 0,1-1-1 0 0,-1 1 0 0 0,1 0 0 0 0,-1 0 0 0 0,1 0 1 0 0,-1 0-1 0 0,0 1 0 0 0,1-1 0 0 0,-1 0 0 0 0,0 1 1 0 0,0-1-1 0 0,1 1 0 0 0,-1 0 0 0 0,0-1 0 0 0,0 1 1 0 0,0 0-1 0 0,0 0 0 0 0,1 0 0 0 0,-5 1 0 0 0,-2 0 116 0 0,0-1-1 0 0,0 2 0 0 0,1-1 1 0 0,-1 1-1 0 0,0 0 0 0 0,0 1 1 0 0,1 0-1 0 0,-13 7 0 0 0,16-8-210 0 0,0 0 0 0 0,0 0 0 0 0,0 1 0 0 0,0 0-1 0 0,1 0 1 0 0,-1 0 0 0 0,1 0 0 0 0,-1 0 0 0 0,1 1-1 0 0,1-1 1 0 0,-1 1 0 0 0,0 0 0 0 0,1 0 0 0 0,0 0-1 0 0,-1 0 1 0 0,-1 8 0 0 0,3-11-173 0 0,1 1 0 0 0,0-1 0 0 0,0 0 0 0 0,0 1 0 0 0,0-1 0 0 0,1 0 1 0 0,-1 0-1 0 0,0 1 0 0 0,0-1 0 0 0,1 0 0 0 0,-1 0 0 0 0,1 0 0 0 0,-1 1 0 0 0,1-1 0 0 0,0 0 0 0 0,-1 0 0 0 0,1 0 0 0 0,0 0 0 0 0,1 1 0 0 0,21 14-9263 0 0,-15-13 3984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2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2024 0 0,'0'-9'1446'0'0,"0"9"-1427"0"0,0 0 1 0 0,0 0 0 0 0,0 0 0 0 0,0 0-1 0 0,0-1 1 0 0,0 1 0 0 0,0 0 0 0 0,0 0 0 0 0,0 0-1 0 0,1-1 1 0 0,-1 1 0 0 0,0 0 0 0 0,0 0 0 0 0,0 0-1 0 0,0 0 1 0 0,0 0 0 0 0,0-1 0 0 0,0 1-1 0 0,0 0 1 0 0,1 0 0 0 0,-1 0 0 0 0,0 0 0 0 0,0 0-1 0 0,0 0 1 0 0,0-1 0 0 0,0 1 0 0 0,1 0 0 0 0,-1 0-1 0 0,0 0 1 0 0,0 0 0 0 0,0 0 0 0 0,0 0-1 0 0,1 0 1 0 0,-1 0 0 0 0,0 0 0 0 0,0 0 0 0 0,0 0-1 0 0,0 0 1 0 0,1 0 0 0 0,2 3 3281 0 0,0 5 3452 0 0,5 49-6492 0 0,-4 257-21 0 0,-15 392-557 0 0,6-640 92 0 0,-11 115-3583 0 0,7 0-4835 0 0,8-155 6924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2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 2208 0 0,'0'0'113'0'0,"0"0"-1"0"0,0 1 1 0 0,1-1-1 0 0,-1 0 1 0 0,0 0-1 0 0,0 1 1 0 0,0-1-1 0 0,1 0 0 0 0,-1 0 1 0 0,0 0-1 0 0,0 1 1 0 0,0-1-1 0 0,1 0 1 0 0,-1 0-1 0 0,0 0 1 0 0,1 0-1 0 0,-1 0 0 0 0,0 0 1 0 0,0 0-1 0 0,1 0 1 0 0,-1 0-1 0 0,0 1 1 0 0,1-1-1 0 0,-1 0 1 0 0,0 0-1 0 0,0 0 0 0 0,1-1 1 0 0,-1 1-1 0 0,0 0 1 0 0,1 0-1 0 0,-1 0 1 0 0,0 0-1 0 0,0 0 1 0 0,1 0-1 0 0,-1 0 0 0 0,0 0 1 0 0,0-1-1 0 0,1 1 1 0 0,-1 0-1 0 0,0 0 1 0 0,0 0-1 0 0,1 0 1 0 0,-1-1-1 0 0,0 1 0 0 0,0 0 1 0 0,0 0-1 0 0,0-1 1 0 0,1 1-1 0 0,-1 0 1 0 0,0 0-1 0 0,0-1 0 0 0,0 1 1 0 0,0 0-1 0 0,0 0 1 0 0,0-1-1 0 0,0 1 1 0 0,0 0-1 0 0,0-1 1 0 0,0 1-1 0 0,0 0 0 0 0,0 0 1 0 0,0-1-1 0 0,0 1 1 0 0,0 0-1 0 0,0-1 1 0 0,0 1-1 0 0,15 21 2281 0 0,0 39-1752 0 0,-2 1 0 0 0,-3 1 0 0 0,2 69 0 0 0,-7 190-724 0 0,-5-298 135 0 0,-4 135-1707 0 0,-31 199 0 0 0,16-249-3334 0 0,-37 120 0 0 0,40-174 3617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3601 0 0,'-6'3'242'0'0,"-1"1"0"0"0,1 0 1 0 0,-1 0-1 0 0,1 0 1 0 0,0 1-1 0 0,1-1 0 0 0,-1 1 1 0 0,1 1-1 0 0,0-1 0 0 0,0 1 1 0 0,1 0-1 0 0,-1 0 0 0 0,2 1 1 0 0,-6 8-1 0 0,-2 7 513 0 0,0 1 0 0 0,-13 46 0 0 0,-3 37 617 0 0,26-96-1203 0 0,-1 1 1 0 0,1-1-1 0 0,0 1 1 0 0,1-1-1 0 0,1 1 1 0 0,-1-1 0 0 0,2 1-1 0 0,2 13 1 0 0,-3-23-140 0 0,-1 0 0 0 0,0 0 0 0 0,1 0 0 0 0,-1 1 0 0 0,0-1 0 0 0,1 0 0 0 0,0 0 0 0 0,-1 0 0 0 0,1 0 0 0 0,0 0 0 0 0,-1 0 0 0 0,1 0 0 0 0,0 0 0 0 0,0 0 0 0 0,0 0 1 0 0,0 0-1 0 0,0 0 0 0 0,0-1 0 0 0,0 1 0 0 0,0 0 0 0 0,0-1 0 0 0,1 1 0 0 0,-1-1 0 0 0,0 1 0 0 0,0-1 0 0 0,0 1 0 0 0,1-1 0 0 0,-1 0 0 0 0,3 0 0 0 0,-1 0 20 0 0,1-1 0 0 0,-1 1 0 0 0,1-1 0 0 0,-1 0 0 0 0,1-1 0 0 0,-1 1 0 0 0,0 0-1 0 0,0-1 1 0 0,1 0 0 0 0,4-3 0 0 0,7-7 112 0 0,0 0 0 0 0,25-27 0 0 0,-21 19-57 0 0,-2-1-1 0 0,25-38 1 0 0,-38 54-70 0 0,-1 0 0 0 0,0 0-1 0 0,0 0 1 0 0,0 0 0 0 0,-1-1 0 0 0,0 1 0 0 0,0-1 0 0 0,0 0 0 0 0,-1 0 0 0 0,0 0-1 0 0,0 0 1 0 0,0 0 0 0 0,-1 0 0 0 0,0 0 0 0 0,0 0 0 0 0,-1 1 0 0 0,1-1-1 0 0,-3-10 1 0 0,1 13-20 0 0,1 0 0 0 0,-1 1 1 0 0,1-1-1 0 0,-1 0 0 0 0,0 1 0 0 0,0-1 0 0 0,0 1 0 0 0,0 0 0 0 0,-1 0 0 0 0,1 0 0 0 0,-1 0 0 0 0,1 0 1 0 0,-1 0-1 0 0,0 0 0 0 0,0 1 0 0 0,1 0 0 0 0,-1-1 0 0 0,0 1 0 0 0,0 0 0 0 0,-1 0 0 0 0,1 1 1 0 0,0-1-1 0 0,0 1 0 0 0,0-1 0 0 0,-6 1 0 0 0,-7 1-1208 0 0,0 0 0 0 0,0 0 0 0 0,-29 8 0 0 0,28-5-2069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6057 0 0,'1'6'484'0'0,"0"0"0"0"0,0 0 0 0 0,-1 0 0 0 0,0 0 0 0 0,0 0 0 0 0,-1 0 0 0 0,1 0 0 0 0,-3 8 0 0 0,0 5 711 0 0,-5 108 2098 0 0,7 64-2681 0 0,8-126-776 0 0,-1 2-2417 0 0,-5-56 388 0 0,-1 0 1 0 0,-1-1 0 0 0,-3 21-1 0 0,2-22-901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34 109 6537 0 0,'-6'13'452'0'0,"0"1"0"0"0,1-1 0 0 0,1 1 0 0 0,0 0 0 0 0,1 1 0 0 0,1-1 0 0 0,0 1 0 0 0,1-1 0 0 0,0 1 0 0 0,1 0 0 0 0,1-1 0 0 0,1 1 0 0 0,0-1 1 0 0,5 19-1 0 0,-7-31-406 0 0,1 0 0 0 0,0 0 0 0 0,-1 0 0 0 0,1-1 0 0 0,0 1 0 0 0,0 0 0 0 0,0-1 0 0 0,0 1 0 0 0,1-1 0 0 0,-1 1 0 0 0,0-1 0 0 0,1 0 0 0 0,-1 1 0 0 0,1-1 0 0 0,-1 0 0 0 0,1 0 0 0 0,-1 0 0 0 0,1 0 0 0 0,0 0 0 0 0,0 0 0 0 0,-1-1 0 0 0,1 1 0 0 0,3 0 0 0 0,-2-1 21 0 0,1 1 0 0 0,0-2 0 0 0,-1 1-1 0 0,1 0 1 0 0,-1-1 0 0 0,1 1-1 0 0,0-1 1 0 0,-1 0 0 0 0,0 0 0 0 0,1-1-1 0 0,5-2 1 0 0,1-2 44 0 0,1 0 0 0 0,-1-1 0 0 0,-1 0 0 0 0,1-1 0 0 0,-1 1 0 0 0,13-16-1 0 0,-6 4-24 0 0,-1-1 0 0 0,-1 0 0 0 0,-1-1 0 0 0,15-32 0 0 0,-26 48-195 0 0,1 1-1 0 0,-1-1 1 0 0,-1 0-1 0 0,1 0 1 0 0,0 0-1 0 0,-1 0 1 0 0,0 0-1 0 0,-1 0 1 0 0,1-1-1 0 0,-1 1 1 0 0,0 0 0 0 0,0 0-1 0 0,0-1 1 0 0,-1 1-1 0 0,0 0 1 0 0,0 0-1 0 0,0 0 1 0 0,0 0-1 0 0,-1 0 1 0 0,0 0-1 0 0,0 0 1 0 0,-1 1-1 0 0,1-1 1 0 0,-1 1 0 0 0,0-1-1 0 0,0 1 1 0 0,-6-7-1 0 0,6 9-299 0 0,0 0 1 0 0,0-1-1 0 0,-1 1 0 0 0,1 0 1 0 0,0 1-1 0 0,0-1 0 0 0,-1 1 0 0 0,1-1 1 0 0,-1 1-1 0 0,0 0 0 0 0,1 1 0 0 0,-1-1 1 0 0,0 0-1 0 0,1 1 0 0 0,-1 0 1 0 0,0 0-1 0 0,0 0 0 0 0,1 0 0 0 0,-1 1 1 0 0,0-1-1 0 0,1 1 0 0 0,-1 0 0 0 0,0 0 1 0 0,-3 2-1 0 0,-6 3-2225 0 0</inkml:trace>
  <inkml:trace contextRef="#ctx0" brushRef="#br0" timeOffset="1">19 216 5153 0 0,'0'1'240'0'0,"1"0"-1"0"0,-1 1 1 0 0,1-1 0 0 0,-1 0-1 0 0,1 1 1 0 0,0-1 0 0 0,-1 0-1 0 0,1 0 1 0 0,0 0 0 0 0,0 0-1 0 0,0 0 1 0 0,0 0 0 0 0,0 0-1 0 0,0 0 1 0 0,0 0-1 0 0,0 0 1 0 0,1-1 0 0 0,-1 1-1 0 0,0 0 1 0 0,0-1 0 0 0,1 1-1 0 0,-1-1 1 0 0,0 1 0 0 0,2-1-1 0 0,1 1 33 0 0,-1-1-1 0 0,1 0 1 0 0,-1 0 0 0 0,1-1-1 0 0,-1 1 1 0 0,1-1-1 0 0,-1 1 1 0 0,0-1-1 0 0,6-2 1 0 0,5-3-483 0 0,-1-1 0 0 0,0 0 0 0 0,18-12 0 0 0,53-47-9151 0 0,-71 55 6636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8250 0 0,'0'-1'90'0'0,"0"0"-1"0"0,0 0 1 0 0,0 0 0 0 0,0 0 0 0 0,0 0-1 0 0,0 0 1 0 0,1 0 0 0 0,-1 0 0 0 0,0 0-1 0 0,1 0 1 0 0,-1 0 0 0 0,0 0 0 0 0,1 0-1 0 0,-1 1 1 0 0,1-1 0 0 0,-1 0 0 0 0,1 0-1 0 0,0 0 1 0 0,-1 0 0 0 0,1 1 0 0 0,0-1-1 0 0,0 0 1 0 0,-1 1 0 0 0,1-1 0 0 0,0 1-1 0 0,0-1 1 0 0,0 1 0 0 0,2-2 0 0 0,32-23 143 0 0,-30 22-123 0 0,0 0-108 0 0,55-33 34 0 0,-57 35-57 0 0,0-1 0 0 0,0 1 0 0 0,0 0 1 0 0,0-1-1 0 0,0 1 0 0 0,1 1 1 0 0,-1-1-1 0 0,0 0 0 0 0,1 1 1 0 0,-1 0-1 0 0,0 0 0 0 0,1 0 0 0 0,-1 0 1 0 0,0 0-1 0 0,1 0 0 0 0,-1 1 1 0 0,5 1-1 0 0,-7-1 22 0 0,0 0 0 0 0,0 0 0 0 0,0 0 0 0 0,0 0 0 0 0,0 0 0 0 0,0 1 0 0 0,0-1 0 0 0,-1 0 0 0 0,1 1 1 0 0,0-1-1 0 0,-1 0 0 0 0,1 1 0 0 0,-1-1 0 0 0,1 1 0 0 0,-1-1 0 0 0,0 1 0 0 0,1-1 0 0 0,-1 1 0 0 0,0-1 0 0 0,0 1 0 0 0,0-1 0 0 0,0 1 0 0 0,0-1 0 0 0,-1 0 0 0 0,1 1 0 0 0,0-1 0 0 0,-2 3 0 0 0,-14 48 737 0 0,11-38-430 0 0,-29 61 1716 0 0,26-61-1600 0 0,1 0 0 0 0,0 0 0 0 0,1 1 0 0 0,1 0 0 0 0,0 0 0 0 0,-3 20 0 0 0,8-34-418 0 0,0 0 1 0 0,0 0 0 0 0,0 0 0 0 0,0 0 0 0 0,0 0-1 0 0,0-1 1 0 0,0 1 0 0 0,0 0 0 0 0,0 0 0 0 0,0 0-1 0 0,0 0 1 0 0,1 0 0 0 0,-1-1 0 0 0,0 1 0 0 0,1 0-1 0 0,-1 0 1 0 0,0-1 0 0 0,1 1 0 0 0,-1 0 0 0 0,1 0-1 0 0,-1-1 1 0 0,1 1 0 0 0,0 0 0 0 0,-1-1 0 0 0,1 1-1 0 0,0-1 1 0 0,-1 1 0 0 0,1-1 0 0 0,0 1 0 0 0,1 0-1 0 0,1-1-172 0 0,-1 1-1 0 0,1-1 0 0 0,0 1 0 0 0,-1-1 0 0 0,1 0 0 0 0,0 0 0 0 0,-1 0 0 0 0,1 0 0 0 0,0-1 0 0 0,3 0 0 0 0,3-2-1489 0 0,0 1 0 0 0,0-1 0 0 0,0-1 0 0 0,0 0 0 0 0,8-5 0 0 0,-9 4-321 0 0,-2 0-876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5537 0 0,'1'-3'334'0'0,"-1"0"0"0"0,1 0 0 0 0,0 0 1 0 0,0 0-1 0 0,0 0 0 0 0,0 1 0 0 0,1-1 0 0 0,-1 0 0 0 0,1 1 0 0 0,0-1 0 0 0,-1 1 0 0 0,1 0 0 0 0,0-1 0 0 0,3-2 1 0 0,40-34 150 0 0,-21 18-231 0 0,38-31-272 0 0,-57 49-131 0 0,0-1 1 0 0,1 1-1 0 0,-1 0 1 0 0,1 0 0 0 0,-1 1-1 0 0,1-1 1 0 0,0 1-1 0 0,0 0 1 0 0,0 1 0 0 0,0 0-1 0 0,6-1 1 0 0,-11 2 132 0 0,-1 0 0 0 0,0 0 0 0 0,1 0 0 0 0,-1 0 0 0 0,0 0 0 0 0,1 0 0 0 0,-1 0 0 0 0,0 0 0 0 0,1 0 1 0 0,-1 0-1 0 0,0 0 0 0 0,1 0 0 0 0,-1 0 0 0 0,0 1 0 0 0,1-1 0 0 0,-1 0 0 0 0,0 0 0 0 0,0 0 0 0 0,1 1 0 0 0,-1-1 0 0 0,0 0 1 0 0,0 0-1 0 0,1 1 0 0 0,-1-1 0 0 0,0 0 0 0 0,0 0 0 0 0,0 1 0 0 0,0-1 0 0 0,1 0 0 0 0,-1 1 0 0 0,0-1 0 0 0,0 0 0 0 0,0 1 1 0 0,0-1-1 0 0,0 0 0 0 0,0 1 0 0 0,0-1 0 0 0,0 0 0 0 0,0 0 0 0 0,0 1 0 0 0,0-1 0 0 0,0 0 0 0 0,0 1 0 0 0,0-1 0 0 0,0 1 1 0 0,-10 22-172 0 0,-18 18 268 0 0,16-24 294 0 0,-2-1 0 0 0,0 0 0 0 0,-1-1 0 0 0,0-1 0 0 0,-20 14 0 0 0,86-72 483 0 0,8-7-871 0 0,-54 47 18 0 0,0 1-1 0 0,0 0 0 0 0,0 0 0 0 0,1 0 0 0 0,0 0 0 0 0,-1 1 0 0 0,1 0 1 0 0,0 0-1 0 0,11-1 0 0 0,-16 2-6 0 0,-1 1 0 0 0,1 0 0 0 0,0 0 0 0 0,-1 0 1 0 0,1 0-1 0 0,0 0 0 0 0,0 0 0 0 0,-1 0 0 0 0,1 1 0 0 0,0-1 0 0 0,0 0 1 0 0,-1 0-1 0 0,1 1 0 0 0,0-1 0 0 0,-1 0 0 0 0,1 0 0 0 0,-1 1 0 0 0,1-1 1 0 0,0 1-1 0 0,-1-1 0 0 0,1 1 0 0 0,-1-1 0 0 0,1 1 0 0 0,-1-1 0 0 0,1 1 1 0 0,-1-1-1 0 0,1 1 0 0 0,-1 0 0 0 0,0-1 0 0 0,1 2 0 0 0,1 26-297 0 0,-19 27-1275 0 0,1-23-1 0 0,-2 0-1 0 0,-2-1 1 0 0,0-1 0 0 0,-44 48-1 0 0,4-26 922 0 0,31-30 5955 0 0,46-36-3898 0 0,2 1 1 0 0,29-17-1 0 0,-44 27-1288 0 0,0 1-1 0 0,-1 0 1 0 0,1 0 0 0 0,0 1-1 0 0,0-1 1 0 0,0 1 0 0 0,0-1-1 0 0,0 1 1 0 0,1 1 0 0 0,-1-1 0 0 0,0 1-1 0 0,0-1 1 0 0,1 1 0 0 0,-1 0-1 0 0,0 1 1 0 0,0-1 0 0 0,1 1-1 0 0,-1 0 1 0 0,0 0 0 0 0,0 0-1 0 0,5 2 1 0 0,-7-1-37 0 0,0 0 1 0 0,0 0-1 0 0,0 1 0 0 0,0-1 0 0 0,0 1 0 0 0,-1-1 1 0 0,1 1-1 0 0,-1-1 0 0 0,1 1 0 0 0,-1 0 0 0 0,0 0 1 0 0,0 0-1 0 0,0 0 0 0 0,-1 0 0 0 0,1 0 1 0 0,-1 0-1 0 0,1 0 0 0 0,-1 0 0 0 0,0 0 0 0 0,0 0 1 0 0,0 0-1 0 0,-1 0 0 0 0,1 0 0 0 0,-2 4 0 0 0,-2 12 102 0 0,-1 0 0 0 0,-11 29 0 0 0,12-37-177 0 0,3-8-222 0 0,-8 26-713 0 0,7-14-2055 0 0,6-7-3855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3 234 6073 0 0,'0'-1'73'0'0,"0"1"0"0"0,-1 0-1 0 0,1 0 1 0 0,0 0-1 0 0,0-1 1 0 0,0 1 0 0 0,-1 0-1 0 0,1 0 1 0 0,0-1 0 0 0,0 1-1 0 0,0 0 1 0 0,0 0 0 0 0,0 0-1 0 0,0-1 1 0 0,0 1-1 0 0,0 0 1 0 0,0-1 0 0 0,0 1-1 0 0,0 0 1 0 0,0 0 0 0 0,0-1-1 0 0,0 1 1 0 0,0 0-1 0 0,0 0 1 0 0,0-1 0 0 0,0 1-1 0 0,0 0 1 0 0,0 0 0 0 0,0-1-1 0 0,0 1 1 0 0,0 0 0 0 0,0 0-1 0 0,0-1 1 0 0,1 1-1 0 0,-1 0 1 0 0,0 0 0 0 0,0 0-1 0 0,0-1 1 0 0,0 1 0 0 0,1 0-1 0 0,14-16 574 0 0,18-9-658 0 0,-24 19 16 0 0,0 1 0 0 0,1 1 1 0 0,19-7-1 0 0,-27 10 14 0 0,0 0 1 0 0,0 0 0 0 0,0 1-1 0 0,0-1 1 0 0,0 1-1 0 0,0 0 1 0 0,0-1-1 0 0,1 1 1 0 0,-1 0 0 0 0,0 0-1 0 0,0 0 1 0 0,0 1-1 0 0,0-1 1 0 0,0 0-1 0 0,1 1 1 0 0,-1-1 0 0 0,0 1-1 0 0,0 0 1 0 0,0 0-1 0 0,0 0 1 0 0,-1 0 0 0 0,1 0-1 0 0,0 0 1 0 0,0 0-1 0 0,3 4 1 0 0,-4-3 93 0 0,0 1 0 0 0,0 0 0 0 0,-1-1 0 0 0,1 1 1 0 0,-1 0-1 0 0,1 0 0 0 0,-1-1 0 0 0,0 1 0 0 0,0 0 0 0 0,0 0 1 0 0,0-1-1 0 0,-1 1 0 0 0,1 0 0 0 0,-1 0 0 0 0,0-1 0 0 0,1 1 1 0 0,-1 0-1 0 0,-1-1 0 0 0,1 1 0 0 0,0-1 0 0 0,-2 3 0 0 0,-33 52 962 0 0,23-38-1194 0 0,-33 39 398 0 0,11-25-4283 0 0,39-45-5282 0 0</inkml:trace>
  <inkml:trace contextRef="#ctx0" brushRef="#br0" timeOffset="1">359 1 7778 0 0,'-3'14'927'0'0,"-15"57"3272"0"0,-9 80-1 0 0,24-124-4814 0 0,2-1-1 0 0,2 35 0 0 0,1-45-1046 0 0,0-1-1 0 0,0 1 0 0 0,2-1 0 0 0,10 29 0 0 0,-12-38-485 0 0,1-2-883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5897 0 0,'19'-23'4787'0'0,"-16"18"-4678"0"0,0 1-1 0 0,0 0 0 0 0,1 0 0 0 0,0 0 1 0 0,0 0-1 0 0,0 0 0 0 0,7-4 0 0 0,29-13-2056 0 0,-12 19-4232 0 0,-23 3 3326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6769 0 0,'-13'17'785'0'0,"1"0"-1"0"0,1 1 1 0 0,0 0 0 0 0,1 1-1 0 0,-11 31 1 0 0,17-39-500 0 0,1-1 1 0 0,-1 1-1 0 0,2 0 1 0 0,0 0 0 0 0,0 1-1 0 0,1-1 1 0 0,0 0 0 0 0,1 0-1 0 0,0 1 1 0 0,1-1 0 0 0,0 0-1 0 0,4 12 1 0 0,-5-19-237 0 0,1-1 0 0 0,0 1 0 0 0,1-1 1 0 0,-1 0-1 0 0,1 1 0 0 0,-1-1 0 0 0,1 0 0 0 0,0 0 0 0 0,0 0 1 0 0,0 0-1 0 0,1-1 0 0 0,-1 1 0 0 0,1-1 0 0 0,-1 1 0 0 0,1-1 1 0 0,0 0-1 0 0,0 0 0 0 0,0 0 0 0 0,0 0 0 0 0,0-1 0 0 0,1 1 1 0 0,-1-1-1 0 0,0 0 0 0 0,1 1 0 0 0,-1-2 0 0 0,1 1 0 0 0,-1 0 1 0 0,1-1-1 0 0,-1 0 0 0 0,1 1 0 0 0,0-2 0 0 0,-1 1 0 0 0,1 0 1 0 0,-1-1-1 0 0,1 1 0 0 0,4-2 0 0 0,1-1 2 0 0,-1 1 0 0 0,0-1 0 0 0,0-1 0 0 0,0 1 0 0 0,0-2 0 0 0,0 1 0 0 0,-1-1 0 0 0,1 0 0 0 0,-1 0 0 0 0,-1-1 0 0 0,1 0 0 0 0,-1 0 0 0 0,10-13-1 0 0,-7 5-194 0 0,-1 1-1 0 0,0-2 0 0 0,-1 1 1 0 0,9-25-1 0 0,-14 33 28 0 0,0-1 0 0 0,-1 1 1 0 0,1-1-1 0 0,-1 0 0 0 0,0 1 0 0 0,-1-1 1 0 0,0 0-1 0 0,0 0 0 0 0,0 1 1 0 0,-1-1-1 0 0,0 0 0 0 0,0 1 0 0 0,-3-11 1 0 0,4 17 125 0 0,-1 0 0 0 0,1-1 0 0 0,0 1 0 0 0,0 0 0 0 0,0-1 0 0 0,0 1 0 0 0,0 0 0 0 0,-1 0 0 0 0,1-1 0 0 0,0 1 0 0 0,0 0 1 0 0,0 0-1 0 0,-1 0 0 0 0,1-1 0 0 0,0 1 0 0 0,0 0 0 0 0,-1 0 0 0 0,1 0 0 0 0,0 0 0 0 0,0-1 0 0 0,-1 1 0 0 0,1 0 0 0 0,0 0 0 0 0,-1 0 1 0 0,1 0-1 0 0,0 0 0 0 0,-1 0 0 0 0,1 0 0 0 0,0 0 0 0 0,-1 0 0 0 0,1 0 0 0 0,0 0 0 0 0,0 0 0 0 0,-1 0 0 0 0,1 0 0 0 0,0 0 0 0 0,-1 0 1 0 0,1 1-1 0 0,-15 9 521 0 0,-9 18 405 0 0,23-27-898 0 0,-46 55 1034 0 0,31-39-965 0 0,0 0 0 0 0,-14 24 1 0 0,30-41-166 0 0,0 1 0 0 0,-1-1 0 0 0,1 0 0 0 0,0 0 0 0 0,-1 0 0 0 0,1 1 0 0 0,0-1 0 0 0,0 0 0 0 0,-1 0 0 0 0,1 1 0 0 0,0-1 0 0 0,0 0 0 0 0,0 0 0 0 0,0 1 1 0 0,-1-1-1 0 0,1 0 0 0 0,0 1 0 0 0,0-1 0 0 0,0 0 0 0 0,0 1 0 0 0,0-1 0 0 0,0 0 0 0 0,0 1 0 0 0,0-1 0 0 0,0 0 0 0 0,0 1 0 0 0,0-1 0 0 0,0 0 0 0 0,0 1 0 0 0,0-1 1 0 0,0 0-1 0 0,0 1 0 0 0,0-1 0 0 0,0 0 0 0 0,0 1 0 0 0,1-1 0 0 0,-1 0 0 0 0,0 0 0 0 0,0 1 0 0 0,0-1 0 0 0,1 0 0 0 0,-1 0 0 0 0,0 1 0 0 0,0-1 0 0 0,0 0 0 0 0,1 1 0 0 0,19-6-2133 0 0,22-16-799 0 0,-6-8 1474 0 0,15-8 1344 0 0,-46 34 555 0 0,-1 0-1 0 0,1 0 1 0 0,0 1-1 0 0,0 0 1 0 0,0 0 0 0 0,0 0-1 0 0,0 1 1 0 0,9-2-1 0 0,-12 3-189 0 0,-1-1-1 0 0,1 1 1 0 0,-1 0-1 0 0,1 0 1 0 0,-1 0-1 0 0,1 0 1 0 0,-1 1 0 0 0,1-1-1 0 0,-1 0 1 0 0,0 1-1 0 0,1-1 1 0 0,-1 1-1 0 0,1-1 1 0 0,-1 1-1 0 0,0-1 1 0 0,1 1-1 0 0,-1 0 1 0 0,0 0-1 0 0,0 0 1 0 0,0 0-1 0 0,0 0 1 0 0,0 0-1 0 0,0 0 1 0 0,0 0-1 0 0,0 0 1 0 0,0 0-1 0 0,1 2 1 0 0,0 3 340 0 0,0 0 1 0 0,0-1-1 0 0,0 1 1 0 0,-1 0-1 0 0,1 10 0 0 0,8 27-1441 0 0,-9-42 643 0 0,-1 0 1 0 0,1 1-1 0 0,0-1 1 0 0,0 0-1 0 0,-1 1 1 0 0,1-1 0 0 0,0 0-1 0 0,0 0 1 0 0,0 0-1 0 0,1 0 1 0 0,-1 0-1 0 0,0 0 1 0 0,0 0-1 0 0,0 0 1 0 0,1 0-1 0 0,-1-1 1 0 0,1 1-1 0 0,-1-1 1 0 0,0 1-1 0 0,1-1 1 0 0,-1 1 0 0 0,1-1-1 0 0,2 1 1 0 0,9-4-5907 0 0,-4 0 802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1297 1024 0 0,'-3'5'850'0'0,"0"0"1"0"0,0 0-1 0 0,0 0 0 0 0,-1-1 0 0 0,0 1 1 0 0,0-1-1 0 0,0 0 0 0 0,0 0 0 0 0,-7 4 1 0 0,2-2 58 0 0,-1 0 1 0 0,1-1 0 0 0,-1-1 0 0 0,-15 6 0 0 0,-9 0-9 0 0,0-2-1 0 0,-41 5 1 0 0,39-8-505 0 0,0-1-211 0 0,0-2-1 0 0,0-1 0 0 0,-1-2 0 0 0,1-2 0 0 0,0-1 1 0 0,0-2-1 0 0,0-1 0 0 0,1-2 0 0 0,0-1 1 0 0,1-2-1 0 0,0-2 0 0 0,1-1 0 0 0,-33-19 1 0 0,16 5-135 0 0,-57-42 0 0 0,89 57-14 0 0,1 0 0 0 0,1-2 0 0 0,0 0 0 0 0,0-1 1 0 0,2 0-1 0 0,-15-23 0 0 0,-2-8 189 0 0,-37-62 29 0 0,61 97-238 0 0,1 0 0 0 0,0 0 0 0 0,1-1 0 0 0,1 0 0 0 0,0 0 0 0 0,-4-22 0 0 0,7 12-15 0 0,0 1 1 0 0,2 0 0 0 0,1-1-1 0 0,0 1 1 0 0,9-32-1 0 0,38-111 26 0 0,-49 164-26 0 0,9-20-9 0 0,0 1 0 0 0,1 0 0 0 0,2 0-1 0 0,0 1 1 0 0,1 0 0 0 0,0 1 0 0 0,2 1 0 0 0,1 0-1 0 0,24-21 1 0 0,-3 6 0 0 0,2 2-1 0 0,1 2 1 0 0,61-33-1 0 0,-78 50-6 0 0,1 2 0 0 0,0 0 0 0 0,0 2-1 0 0,1 1 1 0 0,0 0 0 0 0,41-4 0 0 0,159-3-43 0 0,-163 12 54 0 0,-42 1-14 0 0,0 1 0 0 0,0 1-1 0 0,-1 1 1 0 0,1 1 0 0 0,0 0 0 0 0,-1 2-1 0 0,0 0 1 0 0,26 11 0 0 0,-34-12 1 0 0,-1 2 1 0 0,0 0-1 0 0,0 0 1 0 0,-1 0-1 0 0,1 1 1 0 0,-2 1-1 0 0,1 0 1 0 0,-1 0-1 0 0,0 0 1 0 0,-1 1-1 0 0,0 0 1 0 0,0 1-1 0 0,-1 0 1 0 0,0 0-1 0 0,7 18 1 0 0,16 51-15 0 0,-4 2 1 0 0,-4 1-1 0 0,-3 0 0 0 0,12 149 1 0 0,-25-176 119 0 0,-2 1 1 0 0,-3-1 0 0 0,-2 1 0 0 0,-2-1 0 0 0,-3 1 0 0 0,-3-2 0 0 0,-31 105-1 0 0,-24 5 148 0 0,30-98-2657 0 0,35-65 2103 0 0,-5 5-3815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7890 0 0,'-8'2'3800'0'0,"-1"1"-3103"0"0,-1 3-681 0 0,3 0-56 0 0,2 1 32 0 0,0-1 8 0 0,2 0 32 0 0,-1-1-128 0 0,1 0-256 0 0,1 1-321 0 0,2-1-439 0 0,1 1-416 0 0,0-1-345 0 0,2 1-303 0 0,-1-1-1617 0 0</inkml:trace>
  <inkml:trace contextRef="#ctx0" brushRef="#br0" timeOffset="1">13 424 5889 0 0,'-4'3'-216'0'0,"0"0"-920"0"0,0 2-200 0 0,3-1-1449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73 115 4169 0 0,'-2'0'553'0'0,"1"1"-1"0"0,-1-1 1 0 0,1 0 0 0 0,-1 1-1 0 0,1-1 1 0 0,0 1 0 0 0,-1-1 0 0 0,1 1-1 0 0,0-1 1 0 0,-1 1 0 0 0,1 0 0 0 0,0 0-1 0 0,0 0 1 0 0,-2 1 0 0 0,-17 21 2681 0 0,-10 30-499 0 0,30-52-2633 0 0,0-1 102 0 0,57-29 496 0 0,5-4-698 0 0,126-47 1 0 0,-60 28-1719 0 0,-110 46 1884 0 0,-8 5-4148 0 0,-27 15-6191 0 0,8-10 7094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55 256 9050 0 0,'-6'8'949'0'0,"2"0"0"0"0,-1 1 1 0 0,1-1-1 0 0,1 1 0 0 0,-1 0 0 0 0,2 0 1 0 0,-4 13-1 0 0,-8 71 978 0 0,10-59-1031 0 0,3-25-811 0 0,0 0 0 0 0,1 0 0 0 0,0 0 0 0 0,1 0 0 0 0,0 0 0 0 0,0 0 0 0 0,1 0 0 0 0,0 0 0 0 0,0-1 0 0 0,1 1 0 0 0,0-1 0 0 0,5 9 0 0 0,-7-14-102 0 0,1 0 1 0 0,0-1-1 0 0,-1 1 1 0 0,1-1-1 0 0,0 1 0 0 0,1-1 1 0 0,-1 0-1 0 0,0 0 0 0 0,1 0 1 0 0,-1 0-1 0 0,1 0 1 0 0,-1 0-1 0 0,1-1 0 0 0,0 1 1 0 0,0-1-1 0 0,0 0 0 0 0,-1 0 1 0 0,1 0-1 0 0,0 0 1 0 0,1-1-1 0 0,-1 1 0 0 0,0-1 1 0 0,0 1-1 0 0,0-1 0 0 0,0 0 1 0 0,0-1-1 0 0,0 1 1 0 0,0 0-1 0 0,0-1 0 0 0,1 0 1 0 0,-1 1-1 0 0,0-1 0 0 0,-1 0 1 0 0,1-1-1 0 0,0 1 1 0 0,0-1-1 0 0,4-2 0 0 0,15-9-890 0 0,-2-1 0 0 0,0-1 0 0 0,0 0 0 0 0,-2-1-1 0 0,0-1 1 0 0,0-1 0 0 0,-2-1 0 0 0,0 0 0 0 0,-2-1 0 0 0,0-1-1 0 0,-1 0 1 0 0,13-30 0 0 0,-4 4-558 0 0,-1-2-1 0 0,15-58 1 0 0,-2-27 4246 0 0,-32 117 2212 0 0,-7 25-935 0 0,-7 29-1921 0 0,-19 204 35 0 0,28-192-2980 0 0,2-1 0 0 0,2 1 1 0 0,8 47-1 0 0,-2-63-3714 0 0,4-14-2485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140 120 4113 0 0,'0'-4'859'0'0,"1"1"0"0"0,-1-1 0 0 0,0 0 0 0 0,1 1 0 0 0,0-1 0 0 0,0 1 0 0 0,0-1 0 0 0,3-5 0 0 0,18-19 2009 0 0,-12 21-3984 0 0,0 0 0 0 0,0 1 0 0 0,1 0 0 0 0,14-6 0 0 0,0 0-3626 0 0,-16 9 1528 0 0</inkml:trace>
  <inkml:trace contextRef="#ctx0" brushRef="#br0" timeOffset="1">47 250 11266 0 0,'-5'6'463'0'0,"0"1"0"0"0,0 0 0 0 0,0 0 0 0 0,1 0-1 0 0,0 0 1 0 0,1 1 0 0 0,-1 0 0 0 0,2-1-1 0 0,-1 1 1 0 0,1 0 0 0 0,-1 9 0 0 0,2-15-438 0 0,1 0 1 0 0,0 0 0 0 0,0 0-1 0 0,0 0 1 0 0,0 0-1 0 0,0 1 1 0 0,0-1-1 0 0,1 0 1 0 0,-1 0 0 0 0,1 0-1 0 0,0 0 1 0 0,-1 0-1 0 0,1 0 1 0 0,0-1 0 0 0,0 1-1 0 0,0 0 1 0 0,0 0-1 0 0,1 0 1 0 0,1 1 0 0 0,-1-1-128 0 0,0-1 1 0 0,1 1 0 0 0,-1-1-1 0 0,1 0 1 0 0,-1 0-1 0 0,1 0 1 0 0,0 0 0 0 0,0 0-1 0 0,-1-1 1 0 0,1 1 0 0 0,0-1-1 0 0,0 0 1 0 0,0 1 0 0 0,-1-1-1 0 0,1-1 1 0 0,0 1 0 0 0,0 0-1 0 0,4-2 1 0 0,4 0-1025 0 0,0 0 0 0 0,0-1 0 0 0,0-1 0 0 0,0 0-1 0 0,-1 0 1 0 0,0-1 0 0 0,0 0 0 0 0,0-1 0 0 0,14-10 0 0 0,-7 2-2043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182 129 11474 0 0,'-21'16'854'0'0,"0"0"-1"0"0,2 2 0 0 0,0 0 0 0 0,0 1 1 0 0,2 1-1 0 0,1 0 0 0 0,0 2 0 0 0,-14 26 0 0 0,29-48-849 0 0,1 1 0 0 0,0-1-1 0 0,-1 1 1 0 0,1-1 0 0 0,0 0-1 0 0,0 1 1 0 0,-1-1 0 0 0,1 1-1 0 0,0-1 1 0 0,0 1-1 0 0,0-1 1 0 0,0 1 0 0 0,-1-1-1 0 0,1 1 1 0 0,0-1 0 0 0,0 1-1 0 0,0-1 1 0 0,0 1 0 0 0,0-1-1 0 0,0 1 1 0 0,1 0-1 0 0,-1-1 1 0 0,0 1 0 0 0,0-1-1 0 0,0 1 1 0 0,0-1 0 0 0,0 0-1 0 0,1 1 1 0 0,-1-1 0 0 0,0 1-1 0 0,1-1 1 0 0,-1 1 0 0 0,0-1-1 0 0,0 0 1 0 0,1 1-1 0 0,-1-1 1 0 0,1 1 0 0 0,21-2-14 0 0,24-17-36 0 0,-38 14 52 0 0,-2 2 6 0 0,0-1-1 0 0,0 0 1 0 0,0 0 0 0 0,0-1-1 0 0,-1 0 1 0 0,1 0 0 0 0,-1 0-1 0 0,0 0 1 0 0,0-1 0 0 0,-1 0-1 0 0,1 0 1 0 0,3-6-1 0 0,-8 10 1 0 0,0 0-1 0 0,0 1 1 0 0,-1-1-1 0 0,1 0 1 0 0,0 0-1 0 0,0 1 0 0 0,-1-1 1 0 0,1 0-1 0 0,-1 1 1 0 0,1-1-1 0 0,0 0 0 0 0,-1 1 1 0 0,1-1-1 0 0,-1 0 1 0 0,0 1-1 0 0,1-1 0 0 0,-1 1 1 0 0,1-1-1 0 0,-1 1 1 0 0,0 0-1 0 0,1-1 0 0 0,-1 1 1 0 0,0-1-1 0 0,0 1 1 0 0,1 0-1 0 0,-1 0 0 0 0,0-1 1 0 0,-1 1-1 0 0,-28-10-22 0 0,26 9-20 0 0,3 1-109 0 0,-1 0 1 0 0,0 0 0 0 0,1-1 0 0 0,-1 1 0 0 0,1-1 0 0 0,-1 1 0 0 0,1-1-1 0 0,-1 0 1 0 0,1 1 0 0 0,-1-1 0 0 0,1 0 0 0 0,0 0 0 0 0,-1 0 0 0 0,1 0-1 0 0,0 0 1 0 0,0 0 0 0 0,0 0 0 0 0,-1-1 0 0 0,1 1 0 0 0,1 0 0 0 0,-1-1-1 0 0,0 1 1 0 0,0-1 0 0 0,0 1 0 0 0,1-1 0 0 0,-1 1 0 0 0,1-1 0 0 0,-1 1-1 0 0,1-1 1 0 0,0 1 0 0 0,-1-3 0 0 0,2-1-402 0 0,1 0 1 0 0,-1 0-1 0 0,1 1 0 0 0,0-1 1 0 0,0 1-1 0 0,0-1 0 0 0,1 1 0 0 0,-1 0 1 0 0,6-7-1 0 0,6-7-477 0 0,1 0 0 0 0,0 1 0 0 0,33-29-1 0 0,-42 41 1317 0 0,1 0 0 0 0,-1 0 0 0 0,1 0-1 0 0,0 1 1 0 0,0 0 0 0 0,0 0 0 0 0,0 1-1 0 0,1 0 1 0 0,0 0 0 0 0,-1 1 0 0 0,1 0-1 0 0,0 0 1 0 0,0 0 0 0 0,11 1 0 0 0,-17 1-97 0 0,0 0 1 0 0,0 1 0 0 0,0 0 0 0 0,0-1 0 0 0,0 1-1 0 0,0 0 1 0 0,0 0 0 0 0,0 0 0 0 0,-1 0 0 0 0,1 0-1 0 0,0 1 1 0 0,-1-1 0 0 0,1 0 0 0 0,-1 1-1 0 0,0-1 1 0 0,1 1 0 0 0,-1-1 0 0 0,0 1 0 0 0,0 0-1 0 0,0 0 1 0 0,0-1 0 0 0,0 1 0 0 0,0 0 0 0 0,-1 0-1 0 0,1 0 1 0 0,-1 0 0 0 0,1 0 0 0 0,-1 0 0 0 0,1 0-1 0 0,-1 0 1 0 0,0 0 0 0 0,0 0 0 0 0,-1 2 0 0 0,2 12 180 0 0,-1-1 1 0 0,-1 1 0 0 0,-4 18 0 0 0,3-23-68 0 0,-6 46 220 0 0,-17 60 0 0 0,-5-30-1891 0 0,23-70-459 0 0,-1-1 0 0 0,-17 26 0 0 0,21-37 1013 0 0,0 0 1 0 0,0 0-1 0 0,0-1 0 0 0,-1 0 1 0 0,0 0-1 0 0,0 0 0 0 0,0 0 0 0 0,-7 3 1 0 0,-20 3 160 0 0,30-10 865 0 0,1 0 0 0 0,-1 0 0 0 0,0-1 0 0 0,0 1 0 0 0,0 0 0 0 0,0-1 0 0 0,0 1 0 0 0,0-1 0 0 0,1 1 0 0 0,-1-1 0 0 0,0 0 0 0 0,0 0 0 0 0,1 0 0 0 0,-3-1 1 0 0,4 2-135 0 0,-1 0 0 0 0,1-1 0 0 0,0 1 0 0 0,0 0 1 0 0,0 0-1 0 0,0 0 0 0 0,-1 0 0 0 0,1-1 0 0 0,0 1 1 0 0,0 0-1 0 0,0 0 0 0 0,0-1 0 0 0,0 1 0 0 0,0 0 1 0 0,-1 0-1 0 0,1-1 0 0 0,0 1 0 0 0,0 0 0 0 0,0 0 1 0 0,0-1-1 0 0,0 1 0 0 0,0 0 0 0 0,0 0 1 0 0,0-1-1 0 0,0 1 0 0 0,0 0 0 0 0,0 0 0 0 0,0-1 1 0 0,0 1-1 0 0,1 0 0 0 0,-1 0 0 0 0,0-1 0 0 0,0 1 1 0 0,0 0-1 0 0,0 0 0 0 0,0-1 0 0 0,0 1 0 0 0,1 0 1 0 0,12-11 1132 0 0,24-8-1437 0 0,-30 16 553 0 0,0-2-291 0 0,-3 3-29 0 0,0-1-1 0 0,-1 1 1 0 0,1 0 0 0 0,0 0-1 0 0,0 0 1 0 0,1 1 0 0 0,-1-1-1 0 0,0 1 1 0 0,0 0 0 0 0,1 0-1 0 0,-1 0 1 0 0,1 1 0 0 0,6 0-1 0 0,-11 0 73 0 0,1 1 0 0 0,-1 0 0 0 0,1 0 0 0 0,-1 0 0 0 0,0 0 0 0 0,0-1 0 0 0,1 1 0 0 0,-1 0 0 0 0,0 0 0 0 0,0 0 0 0 0,0 0 0 0 0,0 0 0 0 0,0 0 0 0 0,0 0 0 0 0,0 0 0 0 0,0 0 0 0 0,-1-1 0 0 0,1 1 0 0 0,0 0 0 0 0,0 0 0 0 0,-1 0 0 0 0,1 0 0 0 0,-1 0 0 0 0,0 1 0 0 0,-13 28 1435 0 0,11-24-1231 0 0,-5 10 483 0 0,-23 55 1114 0 0,30-69-1857 0 0,0 1 0 0 0,0 0 0 0 0,1-1 0 0 0,-1 1 0 0 0,1 0 0 0 0,-1 0 0 0 0,1-1 1 0 0,0 1-1 0 0,0 0 0 0 0,0 0 0 0 0,0 0 0 0 0,1-1 0 0 0,-1 1 0 0 0,1 0 0 0 0,0 0 0 0 0,-1-1 0 0 0,1 1 0 0 0,0-1 0 0 0,1 1 0 0 0,-1 0 0 0 0,0-1 1 0 0,3 4-1 0 0,-1-5-196 0 0,-1 1 1 0 0,1 0 0 0 0,0 0 0 0 0,0-1 0 0 0,0 0 0 0 0,0 1 0 0 0,0-1-1 0 0,0-1 1 0 0,0 1 0 0 0,0 0 0 0 0,0-1 0 0 0,1 1 0 0 0,-1-1 0 0 0,0 0-1 0 0,0 0 1 0 0,1 0 0 0 0,-1 0 0 0 0,0-1 0 0 0,0 1 0 0 0,0-1-1 0 0,0 0 1 0 0,1 0 0 0 0,-1 0 0 0 0,0-1 0 0 0,-1 1 0 0 0,1-1 0 0 0,4-2-1 0 0,3-2-1749 0 0,1 0-1 0 0,-1 0 0 0 0,-1-1 0 0 0,1-1 0 0 0,-1 0 1 0 0,9-10-1 0 0,-5 3-1258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2 282 7906 0 0,'0'0'111'0'0,"0"0"1"0"0,0 0 0 0 0,0 0-1 0 0,0 0 1 0 0,-1 0 0 0 0,1-1-1 0 0,0 1 1 0 0,0 0 0 0 0,0 0-1 0 0,0 0 1 0 0,0 0 0 0 0,0-1-1 0 0,0 1 1 0 0,-1 0 0 0 0,1 0-1 0 0,0 0 1 0 0,0-1 0 0 0,0 1-1 0 0,0 0 1 0 0,0 0 0 0 0,0 0-1 0 0,0-1 1 0 0,0 1-1 0 0,0 0 1 0 0,0 0 0 0 0,0 0-1 0 0,0-1 1 0 0,0 1 0 0 0,0 0-1 0 0,0 0 1 0 0,0 0 0 0 0,0-1-1 0 0,1 1 1 0 0,-1 0 0 0 0,0 0-1 0 0,0 0 1 0 0,0 0 0 0 0,0-1-1 0 0,0 1 1 0 0,0 0 0 0 0,0 0-1 0 0,1 0 1 0 0,-1 0 0 0 0,0-1-1 0 0,13-11 1559 0 0,21-10-1688 0 0,-31 20 347 0 0,3-2-276 0 0,17-10 54 0 0,1 0 0 0 0,25-10-1 0 0,-44 22-98 0 0,0-1 0 0 0,1 1 0 0 0,-1 1 0 0 0,0-1 0 0 0,1 1-1 0 0,-1 0 1 0 0,1 0 0 0 0,-1 0 0 0 0,1 1 0 0 0,-1 0 0 0 0,1 0 0 0 0,-1 0 0 0 0,1 1-1 0 0,-1 0 1 0 0,1 0 0 0 0,9 3 0 0 0,-12-3 58 0 0,-1 0-1 0 0,0 1 1 0 0,-1-1-1 0 0,1 0 1 0 0,0 1 0 0 0,0-1-1 0 0,0 1 1 0 0,-1 0-1 0 0,1-1 1 0 0,-1 1 0 0 0,0 0-1 0 0,1 0 1 0 0,-1 0-1 0 0,0 0 1 0 0,0 0 0 0 0,0 0-1 0 0,0 1 1 0 0,0-1 0 0 0,0 3-1 0 0,0 0 115 0 0,-1 0-1 0 0,1 0 1 0 0,-1 0 0 0 0,0 0-1 0 0,-1 1 1 0 0,1-1 0 0 0,-1 0-1 0 0,-2 7 1 0 0,-1 3 223 0 0,-2 0 0 0 0,0 0 1 0 0,0 0-1 0 0,-15 22 0 0 0,-10 9-34 0 0,-13 22-2108 0 0,54-79-7762 0 0,18-23 3923 0 0,-16 13 2344 0 0</inkml:trace>
  <inkml:trace contextRef="#ctx0" brushRef="#br0" timeOffset="1">497 0 7474 0 0,'0'88'10980'0'0,"-1"-10"-8919"0"0,6 108-4858 0 0,-3-114-2458 0 0,-5-24-4397 0 0,3-39 6977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5257 0 0,'1'-5'1889'0'0,"1"-2"-697"0"0,-1-2-576 0 0,0 3-200 0 0,3 0-88 0 0,0 0-56 0 0,2-2-104 0 0,0 0-104 0 0,2 2-96 0 0,-1-1-96 0 0,1-1-208 0 0,2 0-280 0 0,0 1-344 0 0,0-1-297 0 0,3 2-231 0 0,-2 0 8 0 0,0-1-1065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14 4585 0 0,'-12'14'2305'0'0,"1"0"0"0"0,-19 31 0 0 0,27-41-2129 0 0,0 1-1 0 0,1 0 1 0 0,-1 0 0 0 0,1 0-1 0 0,1 0 1 0 0,-1 1 0 0 0,1-1-1 0 0,-1 0 1 0 0,1 1 0 0 0,1-1-1 0 0,-1 1 1 0 0,1-1 0 0 0,0 1-1 0 0,1 5 1 0 0,0-8-160 0 0,0-1 0 0 0,0 0 0 0 0,0 0 1 0 0,0 0-1 0 0,0 0 0 0 0,1 0 0 0 0,-1 0 0 0 0,1 0 0 0 0,-1 0 0 0 0,1-1 0 0 0,0 1 1 0 0,0 0-1 0 0,-1-1 0 0 0,1 0 0 0 0,0 1 0 0 0,1-1 0 0 0,-1 0 0 0 0,0 0 0 0 0,0 0 1 0 0,0 0-1 0 0,1-1 0 0 0,-1 1 0 0 0,0 0 0 0 0,1-1 0 0 0,-1 0 0 0 0,0 1 0 0 0,1-1 1 0 0,-1 0-1 0 0,0 0 0 0 0,1-1 0 0 0,-1 1 0 0 0,1 0 0 0 0,3-2 0 0 0,3 1-17 0 0,0-1 1 0 0,0 0-1 0 0,-1-1 0 0 0,1 1 0 0 0,0-2 0 0 0,-1 1 0 0 0,13-8 0 0 0,-16 7 3 0 0,1 0-1 0 0,-1-1 1 0 0,0 0-1 0 0,-1 0 1 0 0,1 0-1 0 0,5-8 0 0 0,-9 12-6 0 0,-1 0 0 0 0,1 1 0 0 0,0-1-1 0 0,-1 0 1 0 0,1 0 0 0 0,-1 1 0 0 0,0-1-1 0 0,1 0 1 0 0,-1 0 0 0 0,1 0-1 0 0,-1 0 1 0 0,0 0 0 0 0,0 0 0 0 0,0 0-1 0 0,1 0 1 0 0,-1 0 0 0 0,0 1 0 0 0,0-1-1 0 0,0 0 1 0 0,-1 0 0 0 0,1 0-1 0 0,0 0 1 0 0,0 0 0 0 0,0 0 0 0 0,-1 0-1 0 0,1 0 1 0 0,0 0 0 0 0,-1 0-1 0 0,1 1 1 0 0,-1-1 0 0 0,1 0 0 0 0,-1 0-1 0 0,1 1 1 0 0,-1-1 0 0 0,0 0 0 0 0,1 0-1 0 0,-1 1 1 0 0,0-1 0 0 0,1 1-1 0 0,-1-1 1 0 0,0 1 0 0 0,0-1 0 0 0,0 1-1 0 0,0-1 1 0 0,1 1 0 0 0,-1 0-1 0 0,0-1 1 0 0,0 1 0 0 0,0 0 0 0 0,0 0-1 0 0,0 0 1 0 0,0 0 0 0 0,0 0 0 0 0,0 0-1 0 0,0 0 1 0 0,0 0 0 0 0,-1 0-1 0 0,-4 0 148 0 0,1 1 0 0 0,-1-1-1 0 0,1 1 1 0 0,-1 0-1 0 0,1 1 1 0 0,-1-1 0 0 0,1 1-1 0 0,0 0 1 0 0,0 0-1 0 0,0 1 1 0 0,0 0 0 0 0,0-1-1 0 0,0 2 1 0 0,1-1-1 0 0,-1 0 1 0 0,-5 7 0 0 0,55-25 942 0 0,-17-2-1059 0 0,34-27 1 0 0,-38 27 13 0 0,49-29 0 0 0,-72 46-14 0 0,-1-1 0 0 0,0 1 0 0 0,0 0 1 0 0,0 0-1 0 0,0 0 0 0 0,0 0 0 0 0,0 0 0 0 0,0 0 0 0 0,1 0 0 0 0,-1 0 0 0 0,0 0 0 0 0,0 0 0 0 0,0 0 0 0 0,0 0 1 0 0,0 0-1 0 0,0 0 0 0 0,1 0 0 0 0,-1 0 0 0 0,0 0 0 0 0,0 0 0 0 0,0 0 0 0 0,0 0 0 0 0,0 0 0 0 0,0 0 0 0 0,0 0 0 0 0,1 0 1 0 0,-1 1-1 0 0,0-1 0 0 0,0 0 0 0 0,0 0 0 0 0,0 0 0 0 0,0 0 0 0 0,0 0 0 0 0,0 0 0 0 0,0 0 0 0 0,0 0 0 0 0,1 0 1 0 0,-1 1-1 0 0,0-1 0 0 0,0 0 0 0 0,0 0 0 0 0,0 0 0 0 0,0 0 0 0 0,0 0 0 0 0,0 0 0 0 0,0 0 0 0 0,0 1 0 0 0,0-1 1 0 0,0 0-1 0 0,0 0 0 0 0,0 0 0 0 0,0 0 0 0 0,0 0 0 0 0,0 0 0 0 0,0 1 0 0 0,0-1 0 0 0,0 0 0 0 0,0 0 0 0 0,0 0 1 0 0,0 0-1 0 0,0 0 0 0 0,-1 0 0 0 0,1 0 0 0 0,0 1 0 0 0,0-1 0 0 0,0 0 0 0 0,-6 17 1017 0 0,-10 14-16 0 0,-79 74 796 0 0,50-57-3863 0 0,2 2-7238 0 0</inkml:trace>
  <inkml:trace contextRef="#ctx0" brushRef="#br0" timeOffset="1">382 100 10578 0 0,'18'23'8895'0'0,"-5"2"-6089"0"0,-10-19-2991 0 0,0 0 0 0 0,0-1 0 0 0,0 1 0 0 0,1-1 0 0 0,-1 1 0 0 0,1-1 0 0 0,9 8 0 0 0,17 6-4429 0 0,2-5-4778 0 0,-19-9 3983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2296 1668 4641 0 0,'-144'61'4780'0'0,"-93"34"-2945"0"0,152-68-1192 0 0,-179 30 1 0 0,-93-14 287 0 0,228-32-482 0 0,-200-7 1 0 0,278-7-373 0 0,0-2 0 0 0,0-3 0 0 0,1-2 0 0 0,0-1 0 0 0,1-4 0 0 0,-91-37 1 0 0,120 42 12 0 0,-1-1 1 0 0,1-1-1 0 0,1-1 1 0 0,0-1-1 0 0,1 0 0 0 0,1-1 1 0 0,0-1-1 0 0,1-1 1 0 0,1 0-1 0 0,0-1 1 0 0,1 0-1 0 0,1-1 1 0 0,1-1-1 0 0,1 0 1 0 0,1-1-1 0 0,0 0 1 0 0,2 0-1 0 0,0-1 1 0 0,2 0-1 0 0,0-1 1 0 0,1 1-1 0 0,2-1 1 0 0,0 0-1 0 0,2 0 1 0 0,0 0-1 0 0,1 0 1 0 0,5-28-1 0 0,3 3-60 0 0,3 0-1 0 0,2 1 1 0 0,3 0-1 0 0,1 1 1 0 0,2 1-1 0 0,2 0 1 0 0,45-69-1 0 0,-27 56-39 0 0,3 2-1 0 0,2 1 1 0 0,3 3 0 0 0,95-84-1 0 0,-82 89 3 0 0,2 2 0 0 0,77-42 0 0 0,143-59 10 0 0,-204 112-2 0 0,1 2-1 0 0,2 4 1 0 0,0 4 0 0 0,2 3 0 0 0,1 4 0 0 0,0 4-1 0 0,0 3 1 0 0,1 4 0 0 0,0 4 0 0 0,1 3 0 0 0,-1 4-1 0 0,150 29 1 0 0,-202-26 7 0 0,0 1 1 0 0,-2 1-1 0 0,1 2 1 0 0,-1 1-1 0 0,-1 1 0 0 0,0 2 1 0 0,-1 1-1 0 0,-1 1 0 0 0,28 24 1 0 0,-37-25 5 0 0,0 1 1 0 0,-1 1-1 0 0,-1 1 0 0 0,-1 0 1 0 0,-1 1-1 0 0,0 0 1 0 0,-2 2-1 0 0,0-1 0 0 0,-2 2 1 0 0,-1-1-1 0 0,0 2 1 0 0,7 32-1 0 0,-9-19 90 0 0,-1 1 1 0 0,-3-1-1 0 0,-1 1 0 0 0,-1-1 0 0 0,-3 1 1 0 0,-1 0-1 0 0,-1-1 0 0 0,-3 1 1 0 0,-1-1-1 0 0,-23 72 0 0 0,7-47 110 0 0,-3 0 0 0 0,-3-2-1 0 0,-2-1 1 0 0,-2-1 0 0 0,-60 77 0 0 0,79-117-551 0 0,-52 68 869 0 0,18-34-7702 0 0,34-44-1616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59:4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9050 0 0,'-5'8'755'0'0,"-1"0"-1"0"0,1 1 1 0 0,1 0-1 0 0,0 0 1 0 0,0 1 0 0 0,0-1-1 0 0,1 1 1 0 0,1-1-1 0 0,-3 16 1 0 0,4-14-447 0 0,0 0 1 0 0,1 0-1 0 0,0 0 1 0 0,1 0-1 0 0,0 0 0 0 0,0 0 1 0 0,1 0-1 0 0,5 15 1 0 0,-5-19-329 0 0,0-1 1 0 0,1 1-1 0 0,0-1 0 0 0,0 0 1 0 0,0 0-1 0 0,0-1 1 0 0,1 1-1 0 0,0-1 1 0 0,0 1-1 0 0,1-1 0 0 0,0 0 1 0 0,-1-1-1 0 0,1 1 1 0 0,1-1-1 0 0,-1 0 1 0 0,1-1-1 0 0,0 1 0 0 0,-1-1 1 0 0,1 0-1 0 0,1 0 1 0 0,-1-1-1 0 0,0 0 0 0 0,1 0 1 0 0,-1 0-1 0 0,1-1 1 0 0,0 0-1 0 0,-1 0 1 0 0,1-1-1 0 0,0 0 0 0 0,-1 0 1 0 0,13-2-1 0 0,-6 0-730 0 0,1 0 0 0 0,-1-1 0 0 0,0-1 0 0 0,14-6 0 0 0,-15 5-1648 0 0,0-1 1 0 0,0 0-1 0 0,-1-1 1 0 0,14-11-1 0 0,-10 6-369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1272 0 0,'-13'3'1525'0'0,"10"-2"367"0"0,11-1 266 0 0,-6 4-2002 0 0,-1 1 1 0 0,0 0-1 0 0,-1 0 1 0 0,1 0-1 0 0,-1-1 1 0 0,-1 11 0 0 0,1-13-65 0 0,-6 183 1259 0 0,1 72 295 0 0,5-233-1440 0 0,0-14-173 0 0,0-1 0 0 0,0 0 0 0 0,1 1 0 0 0,1-1 0 0 0,-1 0-1 0 0,1 0 1 0 0,5 14 0 0 0,-6-18-1128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0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 5257 0 0,'-25'-20'654'0'0,"25"19"-766"0"0,-1 1 0 0 0,0 0 0 0 0,1 0 0 0 0,-1 0 0 0 0,1 0 0 0 0,-1 0 0 0 0,0 0 0 0 0,1 0 0 0 0,-1 0 0 0 0,1 0 0 0 0,-1 0 0 0 0,0 0 0 0 0,1 1 0 0 0,-1-1-1 0 0,1 0 1 0 0,-1 0 0 0 0,1 1 0 0 0,-1-1 0 0 0,0 0 0 0 0,1 1 0 0 0,0-1 0 0 0,-1 0 0 0 0,1 1 0 0 0,-1-1 0 0 0,1 1 0 0 0,-1-1 0 0 0,1 1 0 0 0,0-1 0 0 0,-1 1 0 0 0,1-1 0 0 0,0 1 0 0 0,-1-1 0 0 0,1 1 0 0 0,0-1 0 0 0,0 1 0 0 0,0-1 0 0 0,-1 1 0 0 0,1 0 0 0 0,0-1 0 0 0,0 1 0 0 0,-2 5-1110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0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 6585 0 0,'-14'-3'-8'0'0,"1"2"-360"0"0,1 0-88 0 0,2 2 80 0 0,5 1 120 0 0,0 2 64 0 0,1-1 48 0 0,-1 0-8 0 0,1 1-56 0 0,-1-1-64 0 0,0-1-56 0 0,1 2-72 0 0,-1-1-96 0 0,0 0-40 0 0,1 1 7 0 0,-1-1 129 0 0,1 2-288 0 0,-1-3-80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0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 10250 0 0,'-5'-4'640'0'0,"1"2"-744"0"0,-1-2-328 0 0,3 3-280 0 0,-1 4-2465 0 0,2 0 2697 0 0,0-2 88 0 0,0 1-32 0 0,-1 0-120 0 0,1-1-120 0 0,0 1-88 0 0,1 0-32 0 0,-1 1 135 0 0,1-1 193 0 0,0 2-816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4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1126 1137 176 0 0,'-2'0'67'0'0,"-1"0"-1"0"0,1 1 1 0 0,0 0-1 0 0,-1-1 1 0 0,1 1 0 0 0,0 0-1 0 0,0 0 1 0 0,0 0 0 0 0,0 0-1 0 0,0 1 1 0 0,-3 2-1 0 0,9 1 811 0 0,17-3 577 0 0,-20-2-1418 0 0,0-1 0 0 0,0 1 0 0 0,0 0 0 0 0,0 0 0 0 0,-1 0 0 0 0,1 0 0 0 0,0 0 0 0 0,0 0 0 0 0,0 0 0 0 0,0 0-1 0 0,0 0 1 0 0,-1 1 0 0 0,1-1 0 0 0,0 0 0 0 0,0 0 0 0 0,0 1 0 0 0,0-1 0 0 0,-1 1 0 0 0,1-1 0 0 0,0 1 0 0 0,-1-1 0 0 0,1 1 0 0 0,0-1 0 0 0,0 2 0 0 0,-12 12 471 0 0,-39 15-114 0 0,33-21-324 0 0,0 0 0 0 0,0-2 1 0 0,-1 0-1 0 0,0 0 0 0 0,0-2 0 0 0,-1 0 0 0 0,1-1 1 0 0,-22 0-1 0 0,-19-1-124 0 0,-1-2 0 0 0,-100-14-1 0 0,123 8 205 0 0,0-1 0 0 0,1-2 0 0 0,0-2-1 0 0,0-1 1 0 0,-49-25 0 0 0,51 19 358 0 0,1-1 0 0 0,1-2 1 0 0,1-1-1 0 0,1-2 0 0 0,0-1 0 0 0,2-1 1 0 0,-26-33-1 0 0,45 48-497 0 0,0-1-1 0 0,0 0 1 0 0,1-1 0 0 0,1 0-1 0 0,1 0 1 0 0,-1-1-1 0 0,2 0 1 0 0,0 0 0 0 0,1 0-1 0 0,0-1 1 0 0,1 1 0 0 0,1-1-1 0 0,0 0 1 0 0,1 0 0 0 0,0 0-1 0 0,2 1 1 0 0,0-1 0 0 0,0 0-1 0 0,1 0 1 0 0,5-18 0 0 0,-2 15-1 0 0,0 1 0 0 0,2-1 0 0 0,0 1 0 0 0,0 0 0 0 0,2 1 0 0 0,0 0 1 0 0,1 0-1 0 0,0 1 0 0 0,1 0 0 0 0,1 1 0 0 0,0 0 0 0 0,20-17 0 0 0,154-116 44 0 0,-147 120-35 0 0,55-27-1 0 0,-34 24 7 0 0,2 2-1 0 0,1 4 0 0 0,0 2 0 0 0,82-17 0 0 0,-54 22 155 0 0,1 5 0 0 0,0 3-1 0 0,179 8 1 0 0,-260 1-169 0 0,0 1 0 0 0,0 1 1 0 0,-1 0-1 0 0,1 1 0 0 0,-1 0 0 0 0,1 0 0 0 0,-1 1 0 0 0,0 0 0 0 0,17 11 0 0 0,-14-6-16 0 0,-1 0 0 0 0,0 2-1 0 0,-1-1 1 0 0,0 1 0 0 0,-1 1 0 0 0,12 16-1 0 0,-5-2-3 0 0,-2 1-1 0 0,0 1 1 0 0,18 47 0 0 0,-3-4 14 0 0,-18-44 15 0 0,-2 1 1 0 0,-1 0 0 0 0,-1 1 0 0 0,-2 0 0 0 0,0 0 0 0 0,-2 1 0 0 0,-2-1 0 0 0,0 1 0 0 0,-2 0 0 0 0,-6 48 0 0 0,-1-45 52 0 0,-1-1 0 0 0,-2 0 1 0 0,-1-1-1 0 0,-2 0 1 0 0,-1-1-1 0 0,-1-1 1 0 0,-1 0-1 0 0,-35 45 0 0 0,28-44 258 0 0,-1 0 0 0 0,-1-3 1 0 0,-1 0-1 0 0,-2-1 0 0 0,-1-2 0 0 0,0-1 0 0 0,-40 24 0 0 0,12-22-126 0 0,48-22-192 0 0,1 0-1 0 0,0 0 0 0 0,-1 1 0 0 0,1 0 1 0 0,1 0-1 0 0,-1 1 0 0 0,-13 10 0 0 0,19-13-50 0 0,-1-1 0 0 0,0 0 0 0 0,0 0 0 0 0,0 0 0 0 0,0 0 0 0 0,0 0 0 0 0,0 0 0 0 0,0-1 0 0 0,0 0-1 0 0,-1 1 1 0 0,1-1 0 0 0,-5-1 0 0 0,6 1-176 0 0,29-3-13187 0 0,-15 2 12060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4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1949 1404 1048 0 0,'-1'1'78'0'0,"0"0"-1"0"0,0 1 1 0 0,0-1 0 0 0,0 1-1 0 0,0-1 1 0 0,1 1-1 0 0,-1-1 1 0 0,0 1-1 0 0,1-1 1 0 0,-1 1 0 0 0,1-1-1 0 0,-1 1 1 0 0,1 0-1 0 0,0-1 1 0 0,0 1-1 0 0,-1 0 1 0 0,1-1 0 0 0,1 1-1 0 0,-1 3 1 0 0,0-2-6 0 0,0 0 0 0 0,0 0 1 0 0,0 0-1 0 0,0 0 0 0 0,0 0 1 0 0,-1 0-1 0 0,1-1 1 0 0,-1 1-1 0 0,0 0 0 0 0,0 0 1 0 0,0 0-1 0 0,-1-1 0 0 0,1 1 1 0 0,0 0-1 0 0,-1-1 0 0 0,0 0 1 0 0,-2 4-1 0 0,-16 8 475 0 0,-1 0 0 0 0,0-1-1 0 0,-1-1 1 0 0,-29 11 0 0 0,-100 32 1228 0 0,88-34-1096 0 0,-50 16-343 0 0,-2-4 0 0 0,-122 17 1 0 0,161-39-166 0 0,-1-3 1 0 0,0-3 0 0 0,0-4-1 0 0,-95-10 1 0 0,149 6-7 0 0,-1 0 1 0 0,0-2-1 0 0,1-1 0 0 0,0 0 1 0 0,0-2-1 0 0,1-1 1 0 0,0 0-1 0 0,1-2 0 0 0,0-1 1 0 0,0 0-1 0 0,1-1 0 0 0,1-1 1 0 0,0-1-1 0 0,-19-21 1 0 0,0-4 78 0 0,1-1 1 0 0,3-2 0 0 0,1-1 0 0 0,3-1 0 0 0,1-2-1 0 0,-37-85 1 0 0,61 117-260 0 0,1-1 1 0 0,1 0-1 0 0,0 1 0 0 0,1-1 0 0 0,1 0 0 0 0,1 0 0 0 0,0 0 1 0 0,1 0-1 0 0,0 0 0 0 0,2 0 0 0 0,4-16 0 0 0,1-2-26 0 0,2 1 0 0 0,2 0 0 0 0,1 0 0 0 0,18-31 0 0 0,-2 14-41 0 0,45-57 0 0 0,-24 37 76 0 0,-25 33 20 0 0,1 1 1 0 0,2 1 0 0 0,1 1-1 0 0,56-49 1 0 0,-34 43-20 0 0,2 1 0 0 0,2 4 0 0 0,1 1 0 0 0,2 3 0 0 0,88-33-1 0 0,-79 37 6 0 0,0 4-1 0 0,2 3 1 0 0,1 3-1 0 0,0 3 1 0 0,1 3-1 0 0,0 3 1 0 0,114 2-1 0 0,-129 11 22 0 0,-1 3 0 0 0,-1 2 0 0 0,0 3 0 0 0,0 2 0 0 0,-1 2-1 0 0,-1 3 1 0 0,61 31 0 0 0,-90-39 3 0 0,0 1 1 0 0,-1 0-1 0 0,0 2 0 0 0,-1 1 1 0 0,-1 0-1 0 0,-1 1 0 0 0,0 2 0 0 0,-1-1 1 0 0,17 25-1 0 0,8 7-38 0 0,-24-29 1 0 0,0 1-1 0 0,18 30 0 0 0,-30-39 21 0 0,-1 0-1 0 0,-1 1 1 0 0,0-1-1 0 0,-1 1 1 0 0,-1 0-1 0 0,0 0 1 0 0,-1 1 0 0 0,0-1-1 0 0,-1 0 1 0 0,-1 1-1 0 0,-1 16 1 0 0,-4 25 12 0 0,-17 80 1 0 0,19-120-15 0 0,-13 46 9 0 0,-2 0 0 0 0,-28 61 0 0 0,9-24-13 0 0,19-48-12 0 0,12-26 126 0 0,-2-1 1 0 0,-1 0-1 0 0,-1 0 0 0 0,-1-1 0 0 0,-1 0 1 0 0,-22 31-1 0 0,8-33 460 0 0,23-18-518 0 0,-1-1 1 0 0,1 1 0 0 0,0 0-1 0 0,0-1 1 0 0,0 1-1 0 0,0 1 1 0 0,0-1 0 0 0,-3 6-1 0 0,3-5-50 0 0,1-1 0 0 0,-1 1 0 0 0,1-1 0 0 0,-1 0 0 0 0,0 0 0 0 0,0 0 0 0 0,-1 0 0 0 0,1 0 0 0 0,-1-1 0 0 0,1 0 0 0 0,-1 1-1 0 0,0-1 1 0 0,0-1 0 0 0,0 1 0 0 0,0 0 0 0 0,0-1 0 0 0,0 0 0 0 0,-5 1 0 0 0,-31 13-1320 0 0,35-11 196 0 0,20 12-12463 0 0,-13-15 13856 0 0,5 3-1688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4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2108 1610 2016 0 0,'0'0'1867'0'0,"4"7"-890"0"0,-10 1-929 0 0,-1 0 1 0 0,-1 0-1 0 0,0 0 1 0 0,0-1-1 0 0,0 0 1 0 0,-1-1-1 0 0,0 1 1 0 0,0-2-1 0 0,0 1 1 0 0,-14 4-1 0 0,-12 10 147 0 0,-2 1 290 0 0,0-2 1 0 0,-1-1 0 0 0,-1-2-1 0 0,0-2 1 0 0,-49 11 0 0 0,16-9 481 0 0,-2-3 0 0 0,-78 3 1 0 0,-182-11-471 0 0,208-6-391 0 0,45-1-15 0 0,-128-17 1 0 0,166 12-56 0 0,-1-3-1 0 0,1-1 1 0 0,0-2-1 0 0,-61-27 1 0 0,76 24 94 0 0,1-1-1 0 0,1-2 1 0 0,0 0 0 0 0,2-2 0 0 0,0 0 0 0 0,1-2-1 0 0,2 0 1 0 0,0-2 0 0 0,-19-29 0 0 0,25 30-47 0 0,1 0 1 0 0,1-1-1 0 0,1-1 1 0 0,1 0-1 0 0,1 0 0 0 0,2-1 1 0 0,0 0-1 0 0,2 0 1 0 0,1-1-1 0 0,2 0 1 0 0,0 0-1 0 0,2 0 1 0 0,1 0-1 0 0,6-49 1 0 0,1 38 44 0 0,2-1 0 0 0,1 1 0 0 0,3 1 0 0 0,23-51 0 0 0,-1 19-93 0 0,56-85 1 0 0,-71 124-29 0 0,16-26 0 0 0,50-60 0 0 0,-59 88 12 0 0,2 2 1 0 0,0 0-1 0 0,2 2 0 0 0,0 2 0 0 0,2 0 1 0 0,1 2-1 0 0,0 2 0 0 0,43-17 0 0 0,4-5 71 0 0,-51 24-74 0 0,1 2-1 0 0,0 1 1 0 0,1 1 0 0 0,43-11-1 0 0,16 4 60 0 0,1 3-1 0 0,1 5 0 0 0,0 3 0 0 0,145 7 0 0 0,-152 4 152 0 0,-49-2 52 0 0,-1 2-1 0 0,48 8 1 0 0,-46-2-236 0 0,-1 2 0 0 0,0 2 0 0 0,-1 2 0 0 0,-1 1 0 0 0,44 25 0 0 0,-58-28-32 0 0,0 1 0 0 0,-1 1-1 0 0,-1 1 1 0 0,-1 1 0 0 0,0 1 0 0 0,-1 0-1 0 0,-1 1 1 0 0,0 0 0 0 0,-1 2-1 0 0,-2 0 1 0 0,0 0 0 0 0,-1 1 0 0 0,-1 1-1 0 0,0 0 1 0 0,10 36 0 0 0,-11-25 4 0 0,-2 0 0 0 0,-2 1 1 0 0,-1 0-1 0 0,-1 0 0 0 0,-2 0 1 0 0,-1 0-1 0 0,-2 0 1 0 0,-1 0-1 0 0,-2 0 0 0 0,-12 51 1 0 0,-9-3 55 0 0,-4-2 0 0 0,-3-1 0 0 0,-69 121 0 0 0,61-132-96 0 0,-59 75 1 0 0,91-131-227 0 0,-4 6-2535 0 0,-2 13-8069 0 0,10-19 7143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 1912 0 0,'0'-1'43'0'0,"0"1"-1"0"0,-1-1 1 0 0,1 1-1 0 0,0-1 0 0 0,-1 1 1 0 0,1-1-1 0 0,-1 1 1 0 0,1-1-1 0 0,0 1 0 0 0,-1-1 1 0 0,1 1-1 0 0,-1 0 1 0 0,1-1-1 0 0,-1 1 1 0 0,1 0-1 0 0,-1 0 0 0 0,0-1 1 0 0,1 1-1 0 0,-1 0 1 0 0,1 0-1 0 0,-1 0 0 0 0,1 0 1 0 0,-1 0-1 0 0,0-1 1 0 0,1 1-1 0 0,-1 0 0 0 0,0 0 1 0 0,1 1-1 0 0,-1-1 1 0 0,1 0-1 0 0,-1 0 0 0 0,1 0 1 0 0,-1 0-1 0 0,0 0 1 0 0,1 1-1 0 0,-1-1 1 0 0,1 0-1 0 0,-1 0 0 0 0,1 1 1 0 0,-1-1-1 0 0,-11 27 1021 0 0,11-23-1197 0 0,-4 17 440 0 0,0 0 0 0 0,1 0 1 0 0,2 0-1 0 0,-1 40 0 0 0,13 89 1139 0 0,-2-41-551 0 0,29 466 1151 0 0,-5-105-887 0 0,-30-250 115 0 0,-33 271 0 0 0,-2 6-189 0 0,28-252-667 0 0,-9 796 589 0 0,11 931-308 0 0,4-1316-742 0 0,20 918-79 0 0,10-524-2351 0 0,-27-896 1604 0 0,10 184-3156 0 0,9-114-3387 0 0,-15-176 5183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355 122 856 0 0,'-3'-1'188'0'0,"1"0"0"0"0,0-1 0 0 0,0 1 0 0 0,0-1 0 0 0,0 0 0 0 0,0 1 0 0 0,0-1 0 0 0,1 0-1 0 0,-1 0 1 0 0,0 0 0 0 0,1-1 0 0 0,0 1 0 0 0,-1 0 0 0 0,1-1 0 0 0,-1-4 0 0 0,-16-19 2513 0 0,13 22-2511 0 0,1 0-1 0 0,-2 0 1 0 0,1 1-1 0 0,0 0 1 0 0,-1 0-1 0 0,1 1 0 0 0,-1-1 1 0 0,0 1-1 0 0,0 0 1 0 0,0 1-1 0 0,0 0 1 0 0,0-1-1 0 0,0 2 1 0 0,0-1-1 0 0,0 1 1 0 0,0 0-1 0 0,0 0 1 0 0,-1 1-1 0 0,1 0 1 0 0,0 0-1 0 0,0 0 1 0 0,0 1-1 0 0,-6 2 1 0 0,4 0-245 0 0,0 0 1 0 0,0 0 0 0 0,0 1-1 0 0,0 1 1 0 0,1-1 0 0 0,0 1-1 0 0,0 0 1 0 0,0 1 0 0 0,1-1 0 0 0,0 1-1 0 0,1 1 1 0 0,-1-1 0 0 0,1 1-1 0 0,-7 16 1 0 0,-2 4-94 0 0,-14 48 0 0 0,25-68 137 0 0,1 1-1 0 0,-1 0 1 0 0,2 0 0 0 0,-1 0-1 0 0,2 0 1 0 0,-1 0-1 0 0,1 1 1 0 0,0-1-1 0 0,1 0 1 0 0,2 10-1 0 0,-3-17 22 0 0,0-1-1 0 0,0 0 0 0 0,0 1 1 0 0,1-1-1 0 0,-1 0 0 0 0,1 0 1 0 0,-1 1-1 0 0,1-1 0 0 0,-1 0 1 0 0,1 0-1 0 0,0 0 1 0 0,0 0-1 0 0,-1 0 0 0 0,1 0 1 0 0,0 0-1 0 0,0 0 0 0 0,0 0 1 0 0,0 0-1 0 0,0 0 0 0 0,0 0 1 0 0,0-1-1 0 0,1 1 0 0 0,-1-1 1 0 0,0 1-1 0 0,0 0 0 0 0,0-1 1 0 0,1 0-1 0 0,0 1 0 0 0,1-1 34 0 0,-1-1 0 0 0,1 1-1 0 0,-1 0 1 0 0,1-1 0 0 0,-1 0 0 0 0,1 0-1 0 0,-1 0 1 0 0,0 0 0 0 0,1 0 0 0 0,-1 0-1 0 0,0 0 1 0 0,0-1 0 0 0,3-2 0 0 0,5-5 131 0 0,-1 0 0 0 0,1 0 0 0 0,-2-1 1 0 0,12-15-1 0 0,-1-10-186 0 0,0-1 1 0 0,-3-1-1 0 0,-1 0 1 0 0,15-58-1 0 0,-9 29 16 0 0,-24 84-131 0 0,0 1 0 0 0,1 0 0 0 0,1 1 0 0 0,1-1 0 0 0,0 0-1 0 0,2 0 1 0 0,0 0 0 0 0,1 0 0 0 0,1 0 0 0 0,1-1 0 0 0,0 1-1 0 0,2-1 1 0 0,12 27 0 0 0,-17-43-383 0 0,-1 1 0 0 0,0-1 0 0 0,1 0 0 0 0,-1 0 1 0 0,1 0-1 0 0,0 0 0 0 0,-1-1 0 0 0,1 1 0 0 0,0 0 0 0 0,0-1 0 0 0,0 1 0 0 0,0-1 0 0 0,1 0 0 0 0,-1 1 0 0 0,0-1 0 0 0,5 1 1 0 0,-2-2-381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1400 0 0,'-11'6'280'0'0,"1"1"-1"0"0,0 1 0 0 0,1-1 1 0 0,0 2-1 0 0,0-1 0 0 0,0 1 1 0 0,-11 17-1 0 0,-1 6 490 0 0,-20 39 0 0 0,29-47-703 0 0,-1-2 0 0 0,-1 1 0 0 0,0-2 0 0 0,-29 32 0 0 0,12-30-2254 0 0,30-22 2062 0 0,-1 0 1 0 0,1 0-1 0 0,-1 0 1 0 0,1-1-1 0 0,-1 1 1 0 0,0-1-1 0 0,1 1 1 0 0,-1-1-1 0 0,0 0 1 0 0,1 0-1 0 0,-1 0 1 0 0,0 0-1 0 0,1 0 0 0 0,-1 0 1 0 0,0 0-1 0 0,1 0 1 0 0,-1 0-1 0 0,0-1 1 0 0,1 1-1 0 0,-4-2 1 0 0,-2-3-546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3441 0 0,'21'98'5558'0'0,"-17"-67"-5159"0"0,2-1-1 0 0,1 0 0 0 0,2 0 1 0 0,1 0-1 0 0,1-1 0 0 0,23 44 1 0 0,-32-70-482 0 0,1 1 0 0 0,0-1 0 0 0,-1 0-1 0 0,1 0 1 0 0,0 1 0 0 0,1-2 0 0 0,-1 1 0 0 0,4 2 0 0 0,-6-4-45 0 0,-1-1 0 0 0,0 0 0 0 0,1 0 1 0 0,-1 1-1 0 0,1-1 0 0 0,-1 0 0 0 0,1 0 0 0 0,-1 0 0 0 0,1 0 1 0 0,-1 1-1 0 0,1-1 0 0 0,-1 0 0 0 0,1 0 0 0 0,-1 0 0 0 0,1 0 0 0 0,0 0 1 0 0,-1 0-1 0 0,1 0 0 0 0,-1-1 0 0 0,1 1 0 0 0,-1 0 0 0 0,1 0 1 0 0,-1 0-1 0 0,1 0 0 0 0,0-1 0 0 0,-1 0-190 0 0,1 0 0 0 0,0 0 0 0 0,-1 0 0 0 0,1 0 0 0 0,-1 0 0 0 0,1 0-1 0 0,-1 0 1 0 0,1 0 0 0 0,-1 0 0 0 0,0-1 0 0 0,0 1 0 0 0,1 0 0 0 0,-1 0 0 0 0,0 0 0 0 0,0 0 0 0 0,-1-3-1 0 0,3-14-1009 0 0,-2 6 380 0 0</inkml:trace>
  <inkml:trace contextRef="#ctx0" brushRef="#br0" timeOffset="1">291 0 3945 0 0,'-13'4'3674'0'0,"11"3"-4014"0"0,15 11-5739 0 0,-11-16 5095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1840 0 0,'-1'1'144'0'0,"-1"0"-1"0"0,1 0 0 0 0,0 0 1 0 0,-1 0-1 0 0,1 0 0 0 0,0 1 0 0 0,0-1 1 0 0,0 0-1 0 0,0 1 0 0 0,0-1 1 0 0,0 1-1 0 0,0-1 0 0 0,0 1 0 0 0,1-1 1 0 0,-1 1-1 0 0,1 0 0 0 0,-1-1 1 0 0,1 1-1 0 0,-1 0 0 0 0,1-1 1 0 0,0 1-1 0 0,0 0 0 0 0,0 2 0 0 0,1 1 120 0 0,0-1-1 0 0,0 0 0 0 0,0 0 0 0 0,0 1 0 0 0,1-1 0 0 0,-1 0 1 0 0,1 0-1 0 0,0 0 0 0 0,4 4 0 0 0,1 2 323 0 0,1 0 0 0 0,-1-1 0 0 0,2 0 0 0 0,0 0 0 0 0,0-1 0 0 0,11 9 0 0 0,-17-15-457 0 0,0 0 0 0 0,0 0 0 0 0,0 0 0 0 0,1 0 0 0 0,-1 0-1 0 0,0-1 1 0 0,1 1 0 0 0,-1-1 0 0 0,1 0 0 0 0,0 0 0 0 0,-1-1 0 0 0,1 1 0 0 0,0-1 0 0 0,-1 1 0 0 0,1-1 0 0 0,0 0 0 0 0,-1-1 0 0 0,1 1 0 0 0,0 0-1 0 0,-1-1 1 0 0,1 0 0 0 0,0 0 0 0 0,-1 0 0 0 0,1-1 0 0 0,5-2 0 0 0,1-3-4 0 0,-1-1 0 0 0,0 0 1 0 0,0 0-1 0 0,0-1 0 0 0,-1 0 0 0 0,9-15 0 0 0,33-32-4510 0 0,-29 49-4877 0 0,-16 7 6961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3305 0 0,'-15'30'380'0'0,"3"2"0"0"0,0 0 0 0 0,2 0 0 0 0,1 1 0 0 0,2 0 0 0 0,1 1 0 0 0,-2 48 0 0 0,7-80-724 0 0,1 1-1 0 0,0-1 0 0 0,0 1 1 0 0,0-1-1 0 0,0 1 0 0 0,0-1 1 0 0,0 1-1 0 0,1-1 0 0 0,-1 1 1 0 0,1-1-1 0 0,0 1 0 0 0,0-1 1 0 0,0 0-1 0 0,0 1 1 0 0,2 3-1 0 0,0-5-478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1688 0 0,'-9'0'402'0'0,"0"1"0"0"0,0 0 0 0 0,0 1 0 0 0,1 0 1 0 0,-1 0-1 0 0,0 1 0 0 0,1 0 0 0 0,0 1 0 0 0,-1 0 0 0 0,1 0 0 0 0,-7 5 0 0 0,9-5-121 0 0,1 0 0 0 0,0 0 1 0 0,0 0-1 0 0,0 1 0 0 0,0-1 0 0 0,1 1 1 0 0,-1 0-1 0 0,1 1 0 0 0,1-1 0 0 0,-1 1 1 0 0,1-1-1 0 0,0 1 0 0 0,0 0 0 0 0,0 0 1 0 0,-2 12-1 0 0,5-16-287 0 0,-1 0 0 0 0,1 0 0 0 0,0 0 0 0 0,1 0 0 0 0,-1 0 0 0 0,0 0 0 0 0,1 0 0 0 0,-1 0 1 0 0,1 0-1 0 0,-1 0 0 0 0,1 0 0 0 0,0 0 0 0 0,0 0 0 0 0,0 0 0 0 0,0-1 0 0 0,0 1 0 0 0,0 0 0 0 0,2 1 0 0 0,33 32-216 0 0,-30-30 199 0 0,0 0 0 0 0,-1 0 0 0 0,0 0-1 0 0,0 1 1 0 0,0-1 0 0 0,4 8 0 0 0,-8-10 73 0 0,0 1 1 0 0,1 0 0 0 0,-1-1 0 0 0,-1 1 0 0 0,1 0 0 0 0,-1 0 0 0 0,1 0-1 0 0,-1 0 1 0 0,0 0 0 0 0,0 0 0 0 0,-1 0 0 0 0,1-1 0 0 0,-1 1-1 0 0,0 0 1 0 0,0 0 0 0 0,0 0 0 0 0,-1-1 0 0 0,1 1 0 0 0,-1-1 0 0 0,0 1-1 0 0,0-1 1 0 0,0 0 0 0 0,0 1 0 0 0,-1-1 0 0 0,1 0 0 0 0,-1 0-1 0 0,-3 2 1 0 0,0 2-190 0 0,-1-1 0 0 0,0-1-1 0 0,0 1 1 0 0,0-1 0 0 0,-1 0-1 0 0,1-1 1 0 0,-1 1 0 0 0,-1-2-1 0 0,1 1 1 0 0,0-1 0 0 0,-11 2 0 0 0,17-3-1821 0 0,2-2 1838 0 0,-1 0-1 0 0,1 0 1 0 0,0 0-1 0 0,0 0 1 0 0,0 0-1 0 0,0 0 1 0 0,-1 0-1 0 0,1 0 1 0 0,0 0-1 0 0,0 0 1 0 0,0 0-1 0 0,0 0 1 0 0,-1-1-1 0 0,1 1 1 0 0,0 0-1 0 0,0 0 1 0 0,-2-3-2695 0 0,2 3 2695 0 0,0 0-1 0 0,0 0 1 0 0,0-1-1 0 0,0 1 1 0 0,0 0-1 0 0,0 0 1 0 0,0 0-1 0 0,0 0 1 0 0,1-1-1 0 0,-1 1 1 0 0,2-6-937 0 0,-2 6 1119 0 0,4-6-1091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2160 0 0,'16'1'9408'0'0,"25"-6"-6423"0"0,-36 4-2188 0 0,12-1-374 0 0,0 1 1 0 0,0 0 0 0 0,20 3-1 0 0,-30-2-744 0 0,0 1 1 0 0,0 0-1 0 0,0 1 0 0 0,0 0 1 0 0,0 0-1 0 0,7 4 0 0 0,-14-6 172 0 0,0 0-1 0 0,0 0 1 0 0,0 0-1 0 0,1 0 1 0 0,-1 0-1 0 0,0 0 1 0 0,0 0-1 0 0,0 0 1 0 0,1 0-1 0 0,-1 0 1 0 0,0 0-1 0 0,-15 14-12187 0 0,12-14 12480 0 0,-3 2-946 0 0</inkml:trace>
  <inkml:trace contextRef="#ctx0" brushRef="#br0" timeOffset="1">26 116 2641 0 0,'0'1'358'0'0,"0"0"0"0"0,0-1 0 0 0,0 1 0 0 0,0 0 0 0 0,1-1 0 0 0,-1 1 0 0 0,0-1 0 0 0,1 1 0 0 0,-1 0 0 0 0,0-1 0 0 0,1 1 0 0 0,-1-1 0 0 0,1 1 0 0 0,-1-1 0 0 0,1 1 1 0 0,-1-1-1 0 0,1 1 0 0 0,-1-1 0 0 0,1 0 0 0 0,-1 1 0 0 0,1-1 0 0 0,0 0 0 0 0,-1 1 0 0 0,1-1 0 0 0,1 0 0 0 0,28 7 3309 0 0,43-6-7802 0 0,-57-2 1004 0 0,23-6-3682 0 0,-29 3 5331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 1152 0 0,'-3'0'419'0'0,"1"0"0"0"0,0 1 0 0 0,0-1-1 0 0,0 1 1 0 0,-1-1 0 0 0,1 1 0 0 0,0 0-1 0 0,0 0 1 0 0,0 0 0 0 0,0 0 0 0 0,0 0-1 0 0,0 0 1 0 0,1 0 0 0 0,-5 4 0 0 0,-20 30 2253 0 0,17-16-2099 0 0,0 0 1 0 0,-7 26-1 0 0,14-38-174 0 0,-2 5-207 0 0,1 0-1 0 0,0 1 0 0 0,1-1 0 0 0,0 1 0 0 0,1 0 1 0 0,1-1-1 0 0,0 1 0 0 0,1 0 0 0 0,3 18 1 0 0,-4-27-143 0 0,1-1 1 0 0,0 0 0 0 0,0 0 0 0 0,0 0-1 0 0,0 0 1 0 0,1 0 0 0 0,-1 0 0 0 0,1-1-1 0 0,0 1 1 0 0,0 0 0 0 0,0-1 0 0 0,0 1-1 0 0,0-1 1 0 0,0 0 0 0 0,1 1-1 0 0,-1-1 1 0 0,4 2 0 0 0,-2-3 5 0 0,-1 0 0 0 0,1 0 1 0 0,-1 0-1 0 0,1 0 0 0 0,0 0 0 0 0,0-1 0 0 0,-1 0 1 0 0,1 1-1 0 0,0-2 0 0 0,0 1 0 0 0,0 0 1 0 0,-1-1-1 0 0,1 1 0 0 0,0-1 0 0 0,-1 0 0 0 0,1 0 1 0 0,0-1-1 0 0,4-2 0 0 0,6-3 14 0 0,1-1-1 0 0,-1-1 1 0 0,-1-1 0 0 0,0 0-1 0 0,0 0 1 0 0,-1-1 0 0 0,0-1-1 0 0,-1 0 1 0 0,0-1 0 0 0,-1 0-1 0 0,-1 0 1 0 0,0-1-1 0 0,-1 0 1 0 0,0-1 0 0 0,-1 0-1 0 0,6-19 1 0 0,-12 31-40 0 0,0-1 0 0 0,0 0 0 0 0,0 0 0 0 0,-1 1 0 0 0,1-1 1 0 0,-1 0-1 0 0,0 0 0 0 0,0 0 0 0 0,-1 1 0 0 0,1-1 0 0 0,-1 0 0 0 0,0 0 0 0 0,0 0 0 0 0,0 1 0 0 0,0-1 0 0 0,-1 1 0 0 0,1-1 0 0 0,-1 1 1 0 0,0-1-1 0 0,0 1 0 0 0,0 0 0 0 0,0 0 0 0 0,-1 0 0 0 0,1 0 0 0 0,-1 1 0 0 0,0-1 0 0 0,0 1 0 0 0,0-1 0 0 0,0 1 0 0 0,0 0 1 0 0,-1 0-1 0 0,1 0 0 0 0,-1 1 0 0 0,1-1 0 0 0,-5 0 0 0 0,1-1-257 0 0,-1 0-1 0 0,0 1 1 0 0,0 0-1 0 0,0 0 1 0 0,0 1-1 0 0,0 0 1 0 0,-11 1 0 0 0,13 0-562 0 0,0 0-1 0 0,0 1 1 0 0,-1 0 0 0 0,1 0 0 0 0,0 0 0 0 0,0 1 0 0 0,0 0-1 0 0,0 0 1 0 0,-7 4 0 0 0,6 4-5494 0 0,6-6 4177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2264 0 0,'-9'2'8749'0'0,"30"3"-5776"0"0,37 5-1795 0 0,-56-10-887 0 0,257 23 1323 0 0,-67-9-671 0 0,-178-14-3843 0 0,-22-6-3249 0 0,-18-11-888 0 0,20 10 5295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3561 0 0,'4'1'642'0'0,"-1"0"1"0"0,0 0 0 0 0,1 0 0 0 0,-1 1-1 0 0,0-1 1 0 0,0 1 0 0 0,0-1-1 0 0,0 1 1 0 0,-1 0 0 0 0,1 0 0 0 0,0 1-1 0 0,-1-1 1 0 0,1 0 0 0 0,2 4-1 0 0,-4-3-492 0 0,0 0-1 0 0,-1 0 0 0 0,1-1 1 0 0,0 1-1 0 0,-1 0 0 0 0,1 0 0 0 0,-1 0 1 0 0,0 0-1 0 0,0 0 0 0 0,0 0 1 0 0,-1 0-1 0 0,1 0 0 0 0,-1 0 1 0 0,1 0-1 0 0,-1 0 0 0 0,0 0 0 0 0,-2 3 1 0 0,-3 13 301 0 0,-2 0 0 0 0,0-1 0 0 0,-2 1 0 0 0,-20 29 0 0 0,-16 7-2980 0 0,20-32-2207 0 0,-2-7-3286 0 0,24-14 5453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186 108 1408 0 0,'-22'-13'7167'0'0,"-5"0"-1242"0"0,24 13-5793 0 0,1-1 1 0 0,-1 1 0 0 0,1 0-1 0 0,0 1 1 0 0,-1-1-1 0 0,1 0 1 0 0,0 1-1 0 0,-1-1 1 0 0,1 1 0 0 0,0-1-1 0 0,0 1 1 0 0,0 0-1 0 0,-1 0 1 0 0,1 0-1 0 0,0 1 1 0 0,0-1-1 0 0,0 0 1 0 0,1 1 0 0 0,-1-1-1 0 0,-3 4 1 0 0,-3 3-20 0 0,0 1 1 0 0,0 0 0 0 0,1 0 0 0 0,0 1-1 0 0,1 0 1 0 0,0 0 0 0 0,1 0 0 0 0,0 1-1 0 0,0 0 1 0 0,-4 16 0 0 0,6-17-97 0 0,0 0 1 0 0,0 0 0 0 0,1 0 0 0 0,1 0-1 0 0,0 1 1 0 0,0-1 0 0 0,1 0 0 0 0,0 1-1 0 0,1-1 1 0 0,0 0 0 0 0,1 0 0 0 0,3 12-1 0 0,-4-20-17 0 0,-1 0 0 0 0,1 1-1 0 0,0-1 1 0 0,0 0 0 0 0,0 0-1 0 0,1 1 1 0 0,-1-1 0 0 0,0 0-1 0 0,1 0 1 0 0,-1 0-1 0 0,1-1 1 0 0,0 1 0 0 0,0 0-1 0 0,0-1 1 0 0,0 1 0 0 0,0-1-1 0 0,0 1 1 0 0,0-1 0 0 0,0 0-1 0 0,0 0 1 0 0,1 0 0 0 0,-1 0-1 0 0,3 0 1 0 0,-1 0-7 0 0,0-1 0 0 0,0 0 0 0 0,0 0 0 0 0,0-1-1 0 0,0 1 1 0 0,0-1 0 0 0,0 0 0 0 0,0 0 0 0 0,-1 0 0 0 0,1-1 0 0 0,0 1 0 0 0,6-5 0 0 0,6-3-17 0 0,-1-2 0 0 0,0 0 1 0 0,-1-1-1 0 0,0 0 0 0 0,12-14 1 0 0,-16 15 25 0 0,-1 0 0 0 0,1 0 1 0 0,-2-1-1 0 0,0 0 1 0 0,0-1-1 0 0,-1 0 0 0 0,-1 0 1 0 0,0-1-1 0 0,6-19 1 0 0,-11 28 18 0 0,0-1 1 0 0,0 1 0 0 0,0-1 0 0 0,-1 1-1 0 0,0-1 1 0 0,0 1 0 0 0,0-1 0 0 0,-1 1-1 0 0,0-1 1 0 0,0 1 0 0 0,0 0 0 0 0,0-1-1 0 0,-1 1 1 0 0,0 0 0 0 0,0 0 0 0 0,-1 0-1 0 0,1 0 1 0 0,-1 1 0 0 0,0-1 0 0 0,-1 1-1 0 0,1-1 1 0 0,-1 1 0 0 0,1 0 0 0 0,-1 0-1 0 0,0 1 1 0 0,-1-1 0 0 0,1 1 0 0 0,-6-4-1 0 0,3 3-46 0 0,0 0-1 0 0,0 1 0 0 0,0 0 0 0 0,-1 0 1 0 0,1 0-1 0 0,-1 1 0 0 0,0 0 0 0 0,0 0 0 0 0,0 1 1 0 0,1 0-1 0 0,-1 1 0 0 0,0-1 0 0 0,0 2 0 0 0,0-1 1 0 0,-15 3-1 0 0,-21 14-3520 0 0,39-14 2129 0 0,0 0-1 0 0,0 0 0 0 0,0 1 0 0 0,1 0 0 0 0,-9 8 0 0 0,8-3-2731 0 0,4-6 1818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2377 0 0,'7'5'11868'0'0,"-6"-5"-11519"0"0,18-1 2778 0 0,13-8-3151 0 0,-8 1-898 0 0,0 1 0 0 0,47-7 0 0 0,-30 10-3840 0 0,-1 3-3551 0 0,-35 1 6577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10 289 6033 0 0,'-9'10'7504'0'0,"29"-12"-5543"0"0,32-13-2176 0 0,-33 6-369 0 0,-1 0 1 0 0,0-2-1 0 0,0 0 0 0 0,-1-1 0 0 0,-1-1 1 0 0,30-28-1 0 0,-38 33 298 0 0,1-1 0 0 0,-2-1 0 0 0,1 1 0 0 0,-1-1 0 0 0,0-1 0 0 0,-1 1 0 0 0,-1-1 0 0 0,1 0 0 0 0,-2 0 0 0 0,1-1 0 0 0,-2 1 0 0 0,1-1 0 0 0,1-13 1 0 0,-8 10 3625 0 0,-6 24-1252 0 0,-8 24-968 0 0,7 2-906 0 0,2 0 0 0 0,-7 65 1 0 0,-6 30-950 0 0,17-115-6 0 0,0 0 0 0 0,-1-1 0 0 0,0 0 0 0 0,-1 0 0 0 0,-1-1 0 0 0,-11 19 0 0 0,14-27 428 0 0,0 1 0 0 0,0-1 0 0 0,-1 0 0 0 0,0 0-1 0 0,0-1 1 0 0,0 1 0 0 0,0-1 0 0 0,-1 0 0 0 0,1-1 0 0 0,-1 1 0 0 0,-8 3-1 0 0,8-5 999 0 0,0 0-1 0 0,0 0 1 0 0,-1 0-1 0 0,1-1 1 0 0,0 0-1 0 0,-1-1 0 0 0,-7 1 1 0 0,23-3-548 0 0,-1 0 0 0 0,0-1-1 0 0,1 0 1 0 0,-1 0 0 0 0,0-1 0 0 0,12-7 0 0 0,-1 1-95 0 0,7-3-17 0 0,-17 8-22 0 0,0-1-1 0 0,1 2 0 0 0,0-1 1 0 0,0 2-1 0 0,0-1 0 0 0,0 1 1 0 0,21-3-1 0 0,-31 7 27 0 0,0-1-1 0 0,1 0 1 0 0,-1 1 0 0 0,0-1-1 0 0,0 1 1 0 0,1-1 0 0 0,-1 1-1 0 0,0-1 1 0 0,0 1 0 0 0,0-1-1 0 0,0 1 1 0 0,0-1 0 0 0,0 1-1 0 0,0-1 1 0 0,0 1 0 0 0,0-1-1 0 0,0 1 1 0 0,0-1 0 0 0,0 1-1 0 0,0-1 1 0 0,0 1 0 0 0,0-1-1 0 0,0 1 1 0 0,-1-1 0 0 0,1 1-1 0 0,0-1 1 0 0,0 1 0 0 0,-1-1-1 0 0,1 0 1 0 0,0 1-1 0 0,-1-1 1 0 0,1 1 0 0 0,0-1-1 0 0,-1 0 1 0 0,1 1 0 0 0,-1-1-1 0 0,1 0 1 0 0,-18 27 1169 0 0,16-24-1039 0 0,-12 17 558 0 0,-8 12 757 0 0,-21 40 0 0 0,38-63-1238 0 0,1 0 1 0 0,0 0 0 0 0,0 1-1 0 0,1 0 1 0 0,0-1 0 0 0,1 1 0 0 0,0 0-1 0 0,1 0 1 0 0,-1 18 0 0 0,2-25-202 0 0,0 0 0 0 0,1 0 0 0 0,-1 0 0 0 0,1 0 0 0 0,-1 0 0 0 0,1 0 0 0 0,0 0 0 0 0,1 0 0 0 0,-1 0 0 0 0,0-1 0 0 0,1 1 0 0 0,-1 0 0 0 0,1-1 0 0 0,0 1 0 0 0,0-1-1 0 0,0 1 1 0 0,0-1 0 0 0,4 3 0 0 0,-1-2-4 0 0,-1 0 0 0 0,1 0 0 0 0,0-1-1 0 0,0 1 1 0 0,0-1 0 0 0,1-1-1 0 0,-1 1 1 0 0,0-1 0 0 0,11 2 0 0 0,1-2-8 0 0,0 0 1 0 0,0-1 0 0 0,0-1 0 0 0,0-1 0 0 0,30-6 0 0 0,-11-2-723 0 0,-2-1 1 0 0,0-1 0 0 0,0-2-1 0 0,39-23 1 0 0,-43 20-3339 0 0,-2-1 0 0 0,38-32 1 0 0,-37 24-420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7 800 2096 0 0,'0'0'118'0'0,"0"0"0"0"0,-1 0 0 0 0,1-1-1 0 0,0 1 1 0 0,-1 0 0 0 0,1 0 0 0 0,0 0-1 0 0,0 0 1 0 0,-1 0 0 0 0,1 0 0 0 0,0 0-1 0 0,0 0 1 0 0,-1-1 0 0 0,1 1 0 0 0,0 0-1 0 0,0 0 1 0 0,-1 0 0 0 0,1-1 0 0 0,0 1-1 0 0,0 0 1 0 0,0 0 0 0 0,0-1 0 0 0,-1 1-1 0 0,1 0 1 0 0,0 0 0 0 0,0-1 0 0 0,0 1-1 0 0,0 0 1 0 0,0 0 0 0 0,0-1 0 0 0,0 1-1 0 0,0 0 1 0 0,-1-1 0 0 0,1 1 0 0 0,0 0-1 0 0,0 0 1 0 0,0-1 0 0 0,1 1 0 0 0,-1 0-1 0 0,0-1 1 0 0,4-18 2224 0 0,12-14-144 0 0,14-18-509 0 0,2 2 0 0 0,62-74 0 0 0,-49 73-1207 0 0,2 2 0 0 0,57-44 0 0 0,-41 44-406 0 0,2 2 0 0 0,2 3 0 0 0,1 4 0 0 0,139-59 0 0 0,-149 78 72 0 0,26-11-1785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2144 0 0,'-1'0'163'0'0,"-1"0"1"0"0,1 1-1 0 0,-1-1 0 0 0,1 0 0 0 0,0 1 0 0 0,0-1 0 0 0,-1 1 0 0 0,1 0 0 0 0,0-1 0 0 0,0 1 0 0 0,0 0 0 0 0,-1 0 0 0 0,1-1 0 0 0,0 1 0 0 0,0 0 0 0 0,0 0 0 0 0,1 0 0 0 0,-1 1 0 0 0,0-1 0 0 0,0 0 0 0 0,1 0 0 0 0,-1 0 0 0 0,0 0 0 0 0,1 1 0 0 0,-1-1 1 0 0,1 0-1 0 0,-1 1 0 0 0,1-1 0 0 0,0 0 0 0 0,0 1 0 0 0,0-1 0 0 0,0 1 0 0 0,0-1 0 0 0,0 0 0 0 0,0 1 0 0 0,0-1 0 0 0,0 0 0 0 0,1 2 0 0 0,10 69 743 0 0,-6-53-492 0 0,27 235 1632 0 0,-30-218-2497 0 0,-2 0 0 0 0,-1 0 1 0 0,-2 0-1 0 0,-2 0 0 0 0,-9 38 1 0 0,13-68-321 0 0,-1 0 0 0 0,0-1 1 0 0,0 1-1 0 0,0-1 1 0 0,-1 0-1 0 0,0 1 1 0 0,0-1-1 0 0,0-1 0 0 0,0 1 1 0 0,-5 4-1 0 0,2-4 91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6865 0 0,'55'2'5915'0'0,"-45"-1"-5508"0"0,0 0 1 0 0,0 1 0 0 0,0 0 0 0 0,0 1 0 0 0,16 7-1 0 0,-22-8-343 0 0,1 0-1 0 0,0 1 0 0 0,-1 0 1 0 0,0 0-1 0 0,0 1 0 0 0,0-1 1 0 0,0 1-1 0 0,0 0 0 0 0,-1-1 1 0 0,1 2-1 0 0,-1-1 0 0 0,0 0 1 0 0,0 1-1 0 0,-1-1 0 0 0,1 1 1 0 0,-1 0-1 0 0,0 0 0 0 0,-1 0 1 0 0,1 0-1 0 0,-1 0 0 0 0,0 0 1 0 0,0 1-1 0 0,0 5 0 0 0,0 1 163 0 0,-1 0-1 0 0,0 1 0 0 0,-1-1 1 0 0,0 0-1 0 0,-1 1 0 0 0,0-1 1 0 0,-1 0-1 0 0,0 0 0 0 0,-1 0 1 0 0,-10 21-1 0 0,-5 2 1 0 0,-1-2-1 0 0,-27 36 0 0 0,21-34-1736 0 0,-23 44-1 0 0,38-56-2445 0 0,7 2-5319 0 0,5-20 6023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62 158 1568 0 0,'-11'-10'1800'0'0,"-27"-30"474"0"0,37 39-2201 0 0,0-1-1 0 0,-1 0 0 0 0,1 0 1 0 0,0 0-1 0 0,0 0 1 0 0,0 0-1 0 0,0 0 0 0 0,0 0 1 0 0,0 0-1 0 0,1 0 0 0 0,-1-1 1 0 0,1 1-1 0 0,-1 0 0 0 0,1 0 1 0 0,0-1-1 0 0,0 1 0 0 0,0 0 1 0 0,0-1-1 0 0,1-3 1 0 0,0 5 52 0 0,0-1 0 0 0,1 0 0 0 0,-1 1 0 0 0,0-1 0 0 0,1 0 0 0 0,-1 1 0 0 0,1 0 0 0 0,-1-1 0 0 0,1 1 0 0 0,0 0 0 0 0,-1 0 0 0 0,1 0 0 0 0,0 0 0 0 0,0 0 0 0 0,0 0 0 0 0,0 0 0 0 0,0 1 0 0 0,0-1 0 0 0,0 1 0 0 0,0-1 0 0 0,0 1 0 0 0,0 0 0 0 0,0 0 0 0 0,0 0 0 0 0,4 0 0 0 0,68 6-500 0 0,-42-2 692 0 0,166 13-155 0 0,42 2 167 0 0,-20 6 21 0 0,-151-15-155 0 0,0-2 1 0 0,77-2-1 0 0,140-8 985 0 0,254-19 278 0 0,-118-18-927 0 0,-25 3-68 0 0,-121 14-76 0 0,356 15 0 0 0,-363 20-347 0 0,94 0 35 0 0,92-3 46 0 0,-126-1-55 0 0,254-32 247 0 0,-184 2-87 0 0,761 21 421 0 0,-498 6-374 0 0,203-16-12905 0 0,-837 9 10138 0 0,-1 0-64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 3297 0 0,'-1'-1'131'0'0,"1"1"0"0"0,-1-1 0 0 0,1 1 1 0 0,-1-1-1 0 0,1 0 0 0 0,-1 1 0 0 0,1-1 0 0 0,-1 0 1 0 0,1 1-1 0 0,-1-1 0 0 0,1 0 0 0 0,0 0 0 0 0,0 1 1 0 0,-1-1-1 0 0,1 0 0 0 0,0 0 0 0 0,0 0 0 0 0,0 1 1 0 0,0-1-1 0 0,0 0 0 0 0,0 0 0 0 0,0 0 0 0 0,0 1 1 0 0,0-1-1 0 0,0 0 0 0 0,0 0 0 0 0,1 0 0 0 0,-1-1 1 0 0,23-3-1728 0 0,-7 3 1782 0 0,64-5-320 0 0,0 3 1 0 0,145 12-1 0 0,36 0 612 0 0,620-11 180 0 0,518 10 1266 0 0,-291-12-1362 0 0,283 17 1243 0 0,-1267-12-1567 0 0,762 11 1209 0 0,525-7-10 0 0,-1344-5-1714 0 0,62-3-761 0 0,-45-7-6654 0 0,-73 6 4415 0 0,-12 2 1753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2761 0 0,'6'-2'2947'0'0,"19"-7"-3390"0"0,71 1 379 0 0,0 4 0 0 0,0 5 0 0 0,106 14 0 0 0,34 1 88 0 0,110-3-2 0 0,598-2 447 0 0,-671-26-272 0 0,1490-60 549 0 0,-963 56 577 0 0,1109-5 2389 0 0,-1489 33-2722 0 0,265 1-3134 0 0,-563-16-6242 0 0,-104 3 6536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212 151 1672 0 0,'-13'-40'1078'0'0,"12"32"-698"0"0,-1 1 1 0 0,0-1-1 0 0,-1 1 1 0 0,1 0-1 0 0,-1 0 1 0 0,-1 0-1 0 0,0 0 1 0 0,0 0-1 0 0,-9-11 1 0 0,12 17-337 0 0,0 0 1 0 0,0 0-1 0 0,0 0 1 0 0,0 0-1 0 0,0 0 1 0 0,-1 0-1 0 0,1 0 1 0 0,0 0-1 0 0,0 1 1 0 0,-1-1-1 0 0,1 0 1 0 0,-1 1 0 0 0,1-1-1 0 0,-1 1 1 0 0,1 0-1 0 0,-1-1 1 0 0,1 1-1 0 0,-1 0 1 0 0,1 0-1 0 0,-1 0 1 0 0,1 0-1 0 0,-1 0 1 0 0,1 0-1 0 0,-1 1 1 0 0,-1 0-1 0 0,0 0-17 0 0,0 0 0 0 0,1 1 1 0 0,-1 0-1 0 0,0-1 0 0 0,0 1 0 0 0,1 1 0 0 0,-1-1 0 0 0,1 0 0 0 0,0 0 0 0 0,0 1 0 0 0,-2 2 0 0 0,-5 8 34 0 0,1 0 0 0 0,0 0 1 0 0,-9 26-1 0 0,5-9 151 0 0,2 0 1 0 0,-11 56 0 0 0,19-73-168 0 0,0 0 1 0 0,0 0-1 0 0,2 0 1 0 0,-1 0 0 0 0,2 0-1 0 0,0 0 1 0 0,0 0-1 0 0,1 0 1 0 0,6 20-1 0 0,-8-31-27 0 0,1 0 0 0 0,0-1-1 0 0,-1 1 1 0 0,1 0-1 0 0,0-1 1 0 0,0 1 0 0 0,-1 0-1 0 0,1-1 1 0 0,1 1-1 0 0,-1-1 1 0 0,0 0 0 0 0,0 1-1 0 0,0-1 1 0 0,1 0-1 0 0,-1 0 1 0 0,1 0 0 0 0,-1 1-1 0 0,1-2 1 0 0,-1 1-1 0 0,1 0 1 0 0,0 0 0 0 0,-1 0-1 0 0,3 0 1 0 0,-2-1 15 0 0,1 0 0 0 0,-1 0 0 0 0,1 0 0 0 0,-1-1 0 0 0,0 1-1 0 0,1-1 1 0 0,-1 1 0 0 0,0-1 0 0 0,0 0 0 0 0,1 0 0 0 0,-1 0 0 0 0,0 0 0 0 0,0 0 0 0 0,0-1 0 0 0,2-1 0 0 0,9-7 94 0 0,-2-1-1 0 0,1-1 1 0 0,-1 1-1 0 0,10-15 1 0 0,-18 21-135 0 0,123-166 386 0 0,-106 140-271 0 0,-2 0 0 0 0,-1-2 0 0 0,23-61 0 0 0,-40 93-50 0 0,-15 35 314 0 0,0 9 67 0 0,-11 65 0 0 0,23-94-417 0 0,1 0-1 0 0,1 0 1 0 0,0 0 0 0 0,1 0-1 0 0,0 0 1 0 0,1 0 0 0 0,1 0-1 0 0,0 0 1 0 0,4 14 0 0 0,-5-26-120 0 0,-1-1-1 0 0,0 1 1 0 0,1 0 0 0 0,0-1-1 0 0,-1 1 1 0 0,1-1 0 0 0,0 1 0 0 0,0-1-1 0 0,0 1 1 0 0,0-1 0 0 0,0 0 0 0 0,0 1-1 0 0,0-1 1 0 0,0 0 0 0 0,1 0-1 0 0,-1 0 1 0 0,0 0 0 0 0,1 0 0 0 0,-1 0-1 0 0,1 0 1 0 0,-1 0 0 0 0,1 0 0 0 0,-1-1-1 0 0,1 1 1 0 0,0-1 0 0 0,-1 1-1 0 0,4 0 1 0 0,-2-2-388 0 0,0 1-1 0 0,0-1 0 0 0,-1 1 0 0 0,1-1 1 0 0,-1 0-1 0 0,1 0 0 0 0,0 0 1 0 0,-1 0-1 0 0,0 0 0 0 0,1-1 1 0 0,-1 1-1 0 0,0-1 0 0 0,0 0 1 0 0,0 1-1 0 0,0-1 0 0 0,4-4 0 0 0,0-2-1452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4313 0 0,'-3'2'86'0'0,"1"0"0"0"0,-1 0 1 0 0,1 1-1 0 0,0-1 0 0 0,0 1 0 0 0,0-1 1 0 0,0 1-1 0 0,1 0 0 0 0,-1 0 0 0 0,1 0 1 0 0,-1 0-1 0 0,0 5 0 0 0,-14 47 652 0 0,9-26-41 0 0,-40 122 847 0 0,18-54-4046 0 0,29-96 2295 0 0,0 1 1 0 0,-1-1 0 0 0,1 1 0 0 0,0-1 0 0 0,-1 0 0 0 0,1 1-1 0 0,-1-1 1 0 0,0 0 0 0 0,1 1 0 0 0,-1-1 0 0 0,0 0 0 0 0,0 0-1 0 0,0 0 1 0 0,0 0 0 0 0,0 0 0 0 0,0 0 0 0 0,0 0 0 0 0,0 0-1 0 0,0 0 1 0 0,0 0 0 0 0,-3 1 0 0 0,0-2-1057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4449 0 0,'1'-1'117'0'0,"-1"0"0"0"0,0 1 0 0 0,1-1 0 0 0,-1 0 0 0 0,1 0 0 0 0,-1 1 0 0 0,1-1 0 0 0,0 0-1 0 0,-1 1 1 0 0,1-1 0 0 0,-1 0 0 0 0,1 1 0 0 0,0-1 0 0 0,0 1 0 0 0,-1-1 0 0 0,1 1 0 0 0,0 0 0 0 0,0-1 0 0 0,0 1 0 0 0,-1 0 0 0 0,1-1 0 0 0,0 1 0 0 0,0 0 0 0 0,0 0 0 0 0,0 0 0 0 0,1 0 0 0 0,31 5 1674 0 0,-22-2-1507 0 0,-1 1 1 0 0,0 0 0 0 0,-1 1-1 0 0,10 6 1 0 0,-6-2-223 0 0,37 24-1 0 0,-2 3-1 0 0,-1 1 1 0 0,73 78-1 0 0,-116-111-376 0 0,22 25-2247 0 0,-10-22-3565 0 0,-13-9 4386 0 0</inkml:trace>
  <inkml:trace contextRef="#ctx0" brushRef="#br0" timeOffset="1">403 5 6889 0 0,'-6'-3'441'0'0,"2"2"-409"0"0,-1 1-72 0 0,3 2-32 0 0,1 1 16 0 0,1-1 24 0 0,-2 1-8 0 0,2-1 0 0 0,0 1-8 0 0,0 1-65 0 0,0 0-135 0 0,0-2-216 0 0,2 3-224 0 0,0 0-232 0 0,1 0-120 0 0,0 1 152 0 0,1 1-1057 0 0</inkml:trace>
  <inkml:trace contextRef="#ctx0" brushRef="#br0" timeOffset="2">454 244 6129 0 0,'-8'16'288'0'0,"1"0"-1"0"0,1 1 0 0 0,0 0 1 0 0,2 0-1 0 0,-1 0 1 0 0,2 1-1 0 0,1-1 0 0 0,0 1 1 0 0,1 0-1 0 0,1-1 1 0 0,2 26-1 0 0,-1-39-682 0 0,0-1-1 0 0,0 0 1 0 0,0 0 0 0 0,0 1-1 0 0,0-1 1 0 0,0 0-1 0 0,1 0 1 0 0,0 0 0 0 0,-1-1-1 0 0,1 1 1 0 0,0 0-1 0 0,1-1 1 0 0,-1 1 0 0 0,0-1-1 0 0,1 0 1 0 0,-1 0 0 0 0,1 0-1 0 0,5 4 1 0 0,-4-6-1455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4817 0 0,'-3'0'117'0'0,"0"-1"0"0"0,-1 1-1 0 0,1 1 1 0 0,0-1 0 0 0,0 0 0 0 0,0 1 0 0 0,0-1-1 0 0,0 1 1 0 0,0 0 0 0 0,0 0 0 0 0,0 1-1 0 0,0-1 1 0 0,0 0 0 0 0,0 1 0 0 0,0 0 0 0 0,1-1-1 0 0,-1 1 1 0 0,1 0 0 0 0,-1 1 0 0 0,-1 1-1 0 0,-49 56 1054 0 0,42-45-620 0 0,10-15-526 0 0,-14 18 285 0 0,1 0 0 0 0,0 1 0 0 0,1 1 1 0 0,1 0-1 0 0,-11 25 0 0 0,21-41-295 0 0,1 1 0 0 0,-1-1 0 0 0,1 1 0 0 0,0 0-1 0 0,0-1 1 0 0,0 1 0 0 0,0 0 0 0 0,1-1 0 0 0,0 1 0 0 0,0 0 0 0 0,0 0-1 0 0,1-1 1 0 0,0 1 0 0 0,0 0 0 0 0,0-1 0 0 0,0 1 0 0 0,0-1-1 0 0,1 1 1 0 0,0-1 0 0 0,0 0 0 0 0,0 1 0 0 0,1-1 0 0 0,-1 0-1 0 0,1-1 1 0 0,0 1 0 0 0,0 0 0 0 0,1-1 0 0 0,-1 0 0 0 0,1 1 0 0 0,-1-1-1 0 0,1-1 1 0 0,5 4 0 0 0,4 2 11 0 0,0-1 1 0 0,0-1-1 0 0,24 8 0 0 0,28 13 151 0 0,-65-27-167 0 0,1 0 0 0 0,-1 1 0 0 0,0-1 0 0 0,1 0-1 0 0,-1 0 1 0 0,0 0 0 0 0,1 1 0 0 0,-1-1-1 0 0,0 0 1 0 0,1 1 0 0 0,-1-1 0 0 0,0 0-1 0 0,0 1 1 0 0,0-1 0 0 0,1 0 0 0 0,-1 1-1 0 0,0-1 1 0 0,0 0 0 0 0,0 1 0 0 0,0-1-1 0 0,0 1 1 0 0,1-1 0 0 0,-1 0 0 0 0,0 1 0 0 0,0-1-1 0 0,0 1 1 0 0,0-1 0 0 0,0 0 0 0 0,0 1-1 0 0,0-1 1 0 0,-1 1 0 0 0,1-1 0 0 0,0 0-1 0 0,0 1 1 0 0,0 0 0 0 0,-13 15 85 0 0,-26 11-235 0 0,36-25 113 0 0,-23 14-476 0 0,-47 28-1767 0 0,22-25-3688 0 0,46-18 4742 0 0,1-2-523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5905 0 0,'1'-4'257'0'0,"0"-1"1"0"0,1 1-1 0 0,-1-1 0 0 0,1 1 0 0 0,0-1 0 0 0,1 1 0 0 0,-1 0 1 0 0,1 0-1 0 0,0 0 0 0 0,-1 0 0 0 0,2 1 0 0 0,-1-1 1 0 0,0 1-1 0 0,1 0 0 0 0,0 0 0 0 0,-1 0 0 0 0,1 0 0 0 0,0 1 1 0 0,1-1-1 0 0,-1 1 0 0 0,8-3 0 0 0,-7 3-459 0 0,1 0 0 0 0,0 0 0 0 0,0 0 1 0 0,-1 1-1 0 0,1-1 0 0 0,0 2 0 0 0,0-1 0 0 0,0 0 0 0 0,0 1 0 0 0,1 0 0 0 0,-1 1 0 0 0,0-1 1 0 0,0 1-1 0 0,0 1 0 0 0,-1-1 0 0 0,11 4 0 0 0,-12-3-505 0 0,-1 0 0 0 0,1 0 0 0 0,-1 0-1 0 0,0 1 1 0 0,0-1 0 0 0,0 1 0 0 0,5 5 0 0 0,-2 0-1391 0 0</inkml:trace>
  <inkml:trace contextRef="#ctx0" brushRef="#br0" timeOffset="1">64 210 5089 0 0,'-12'1'2875'0'0,"11"-5"-1040"0"0,21-12-531 0 0,37-15-2909 0 0,24 8-5758 0 0,-66 18 5468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17 3537 0 0,'-4'1'257'0'0,"1"-1"0"0"0,0 1 0 0 0,0 0 0 0 0,0 0 0 0 0,-1 0 0 0 0,1 1 1 0 0,0-1-1 0 0,1 1 0 0 0,-1-1 0 0 0,0 1 0 0 0,0 0 0 0 0,1 0 0 0 0,-1 1 0 0 0,1-1 0 0 0,0 0 1 0 0,-1 1-1 0 0,1-1 0 0 0,-2 5 0 0 0,-37 60 1994 0 0,28-44-1159 0 0,2-5-374 0 0,-26 49 999 0 0,35-64-1665 0 0,1 0 1 0 0,0 0 0 0 0,-1 1 0 0 0,1-1-1 0 0,0 0 1 0 0,1 1 0 0 0,-1-1-1 0 0,1 0 1 0 0,-1 1 0 0 0,1-1 0 0 0,0 1-1 0 0,0-1 1 0 0,1 1 0 0 0,-1-1-1 0 0,1 0 1 0 0,0 1 0 0 0,2 5 0 0 0,-3-7-39 0 0,1-1 1 0 0,0 1 0 0 0,0-1 0 0 0,0 1-1 0 0,1-1 1 0 0,-1 0 0 0 0,0 0 0 0 0,0 1-1 0 0,1-1 1 0 0,-1 0 0 0 0,1 0 0 0 0,-1 0-1 0 0,1-1 1 0 0,-1 1 0 0 0,1 0 0 0 0,-1 0 0 0 0,1-1-1 0 0,0 1 1 0 0,-1-1 0 0 0,1 1 0 0 0,2-1-1 0 0,1 0 25 0 0,-1 0 0 0 0,1 0-1 0 0,-1 0 1 0 0,1-1 0 0 0,-1 0-1 0 0,1 0 1 0 0,-1 0 0 0 0,6-3-1 0 0,4-1 83 0 0,-1-2-1 0 0,1 0 1 0 0,-1-1-1 0 0,12-9 1 0 0,-6 2 56 0 0,-1 0 0 0 0,-1-1 0 0 0,25-29 0 0 0,-35 38-105 0 0,-2-1-1 0 0,1 0 0 0 0,-1 1 0 0 0,0-2 0 0 0,-1 1 0 0 0,0 0 0 0 0,0-1 0 0 0,0 0 0 0 0,-2 0 0 0 0,1 0 0 0 0,-1 0 0 0 0,1-10 0 0 0,-2 17-44 0 0,-1 0-1 0 0,0 0 1 0 0,0 0 0 0 0,0 0 0 0 0,0 0 0 0 0,-1 0 0 0 0,1 0-1 0 0,0 1 1 0 0,-1-1 0 0 0,1 0 0 0 0,-1 0 0 0 0,0 0-1 0 0,1 0 1 0 0,-1 1 0 0 0,0-1 0 0 0,0 0 0 0 0,0 1 0 0 0,0-1-1 0 0,-1 1 1 0 0,1-1 0 0 0,0 1 0 0 0,-1 0 0 0 0,1-1-1 0 0,-4-1 1 0 0,2 2-14 0 0,-1-1 1 0 0,1 1-1 0 0,-1 0 0 0 0,1 0 0 0 0,-1 0 1 0 0,0 1-1 0 0,0-1 0 0 0,1 1 0 0 0,-1 0 1 0 0,0 0-1 0 0,0 0 0 0 0,-3 1 0 0 0,-8 2-113 0 0,-1 0 0 0 0,1 1 0 0 0,1 1 0 0 0,-1 0-1 0 0,-16 8 1 0 0,15-4-631 0 0,-1 0 0 0 0,1 1-1 0 0,1 0 1 0 0,-19 16 0 0 0,27-19-602 0 0,1-1-1 0 0,0 1 1 0 0,0 0 0 0 0,0 1 0 0 0,1 0 0 0 0,-7 11 0 0 0,3 0-3000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4505 0 0,'-1'11'5158'0'0,"7"17"-3932"0"0,-4-22-443 0 0,-1 3-436 0 0,2 0 0 0 0,-1 1 1 0 0,1-1-1 0 0,1 0 0 0 0,0 0 1 0 0,0 0-1 0 0,1-1 0 0 0,0 1 1 0 0,0-1-1 0 0,1 0 0 0 0,12 13 1 0 0,-14-18-311 0 0,0 0 0 0 0,0 0 0 0 0,0 0 0 0 0,1 0 1 0 0,-1-1-1 0 0,1 0 0 0 0,-1 0 0 0 0,1 0 0 0 0,0-1 0 0 0,0 1 1 0 0,0-1-1 0 0,0 0 0 0 0,0 0 0 0 0,0-1 0 0 0,0 0 0 0 0,0 0 1 0 0,0 0-1 0 0,0 0 0 0 0,0-1 0 0 0,0 0 0 0 0,0 0 0 0 0,0 0 1 0 0,0-1-1 0 0,7-2 0 0 0,-1-1-110 0 0,-1 0-1 0 0,0-1 1 0 0,0 0-1 0 0,0-1 1 0 0,0 0 0 0 0,-1 0-1 0 0,0-1 1 0 0,-1 0-1 0 0,13-16 1 0 0,22-33-3767 0 0,-9-1-5233 0 0,-26 43 6295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3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 3705 0 0,'-14'-7'2055'0'0,"-16"-7"1652"0"0,16 14 1817 0 0,29 36-4606 0 0,33 75-194 0 0,4-1 0 0 0,6-4 0 0 0,118 168 0 0 0,-174-271-627 0 0,0 0-1 0 0,0 0 0 0 0,1 0 0 0 0,0 0 1 0 0,0 0-1 0 0,-1-1 0 0 0,2 1 0 0 0,-1-1 1 0 0,0 1-1 0 0,0-1 0 0 0,1-1 0 0 0,-1 1 1 0 0,1 0-1 0 0,5 1 0 0 0,-7-3-56 0 0,0 0-1 0 0,0 0 1 0 0,0-1-1 0 0,0 1 1 0 0,1 0 0 0 0,-1-1-1 0 0,0 0 1 0 0,0 1-1 0 0,0-1 1 0 0,0 0 0 0 0,0 0-1 0 0,0 0 1 0 0,-1-1-1 0 0,1 1 1 0 0,0 0 0 0 0,0-1-1 0 0,-1 1 1 0 0,1-1-1 0 0,-1 1 1 0 0,0-1 0 0 0,1 0-1 0 0,-1 1 1 0 0,0-1-1 0 0,0 0 1 0 0,0 0 0 0 0,0 0-1 0 0,1-3 1 0 0,11-22 89 0 0,-1-2 0 0 0,-1 0 1 0 0,12-55-1 0 0,-13 45-2296 0 0,22-57 1 0 0,-26 82-36 0 0,1 1 1 0 0,0 0-1 0 0,0 1 0 0 0,14-17 0 0 0,-6 12-2995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3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 6073 0 0,'-1'0'89'0'0,"1"0"1"0"0,0 0-1 0 0,0 0 0 0 0,-1-1 0 0 0,1 1 0 0 0,0 0 0 0 0,0 0 0 0 0,0 0 0 0 0,-1 0 1 0 0,1-1-1 0 0,0 1 0 0 0,0 0 0 0 0,0 0 0 0 0,0 0 0 0 0,-1-1 0 0 0,1 1 0 0 0,0 0 1 0 0,0 0-1 0 0,0-1 0 0 0,0 1 0 0 0,0 0 0 0 0,0 0 0 0 0,0-1 0 0 0,0 1 0 0 0,0 0 1 0 0,0-1-1 0 0,0 1 0 0 0,0 0 0 0 0,0 0 0 0 0,0-1 0 0 0,0 1 0 0 0,0 0 1 0 0,0 0-1 0 0,0-1 0 0 0,0 1 0 0 0,0 0 0 0 0,0 0 0 0 0,0-1 0 0 0,0 1 0 0 0,0 0 1 0 0,1 0-1 0 0,-1-1 0 0 0,0 1 0 0 0,0 0 0 0 0,15 5 1315 0 0,18 19-308 0 0,7 12 313 0 0,85 59 0 0 0,-24-21 461 0 0,-99-73-1774 0 0,-1 0 1 0 0,1 0 0 0 0,0 1 0 0 0,0-1 0 0 0,-1 0-1 0 0,1 1 1 0 0,0-1 0 0 0,-1 1 0 0 0,0 0-1 0 0,1-1 1 0 0,-1 1 0 0 0,0 0 0 0 0,0 0-1 0 0,0 0 1 0 0,0 0 0 0 0,0 0 0 0 0,0 0-1 0 0,-1 0 1 0 0,1 0 0 0 0,-1 0 0 0 0,1 0-1 0 0,-1 0 1 0 0,0 1 0 0 0,0-1 0 0 0,0 0 0 0 0,0 0-1 0 0,0 0 1 0 0,0 0 0 0 0,-1 1 0 0 0,1-1-1 0 0,-1 0 1 0 0,1 0 0 0 0,-1 0 0 0 0,0 0-1 0 0,0 0 1 0 0,0 0 0 0 0,-2 3 0 0 0,-5 4 140 0 0,0-1 0 0 0,-1 0 0 0 0,1 0 0 0 0,-1-1 0 0 0,-1 0 0 0 0,-9 5 0 0 0,-4 4-490 0 0,0 0 93 0 0,-149 117 401 0 0,147-111-1848 0 0,2 1 0 0 0,-28 35-1 0 0,46-51-470 0 0,-1 0-1 0 0,2 1 0 0 0,-1 0 0 0 0,-6 15 0 0 0,5-5-3645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278 170 960 0 0,'-3'-3'197'0'0,"0"0"-1"0"0,-1 1 0 0 0,1-2 1 0 0,1 1-1 0 0,-1 0 0 0 0,0-1 1 0 0,1 1-1 0 0,0-1 0 0 0,0 1 1 0 0,0-1-1 0 0,0 0 0 0 0,0 0 1 0 0,1 0-1 0 0,0 0 0 0 0,0 0 1 0 0,0-1-1 0 0,-1-7 0 0 0,2 6 383 0 0,-2 1 0 0 0,1-1 0 0 0,-1 1 1 0 0,1-1-1 0 0,-1 1 0 0 0,-1-1 0 0 0,1 1 0 0 0,-1 0 0 0 0,0 0 0 0 0,-4-5 0 0 0,3 6-296 0 0,1 1 0 0 0,0 0 0 0 0,-1 0 1 0 0,0 0-1 0 0,0 0 0 0 0,0 1 0 0 0,0 0 1 0 0,0-1-1 0 0,0 2 0 0 0,0-1 0 0 0,-6-1 1 0 0,6 2-245 0 0,1 1 1 0 0,-1 0-1 0 0,0 0 0 0 0,1 0 1 0 0,-1 1-1 0 0,1-1 1 0 0,-1 1-1 0 0,1 0 1 0 0,-1 0-1 0 0,1 0 1 0 0,-1 0-1 0 0,1 1 0 0 0,0 0 1 0 0,0-1-1 0 0,0 1 1 0 0,0 0-1 0 0,0 0 1 0 0,0 1-1 0 0,0-1 1 0 0,1 1-1 0 0,-1-1 0 0 0,-3 6 1 0 0,-4 4 24 0 0,1 1 1 0 0,1-1-1 0 0,0 1 0 0 0,0 1 1 0 0,2 0-1 0 0,-1 0 1 0 0,2 0-1 0 0,0 1 0 0 0,1-1 1 0 0,0 1-1 0 0,1 0 0 0 0,1 1 1 0 0,0-1-1 0 0,1 0 1 0 0,1 1-1 0 0,0-1 0 0 0,1 0 1 0 0,1 1-1 0 0,0-1 0 0 0,1 0 1 0 0,9 26-1 0 0,-11-39-45 0 0,0 0 0 0 0,-1 0-1 0 0,1 0 1 0 0,0 0 0 0 0,0 0-1 0 0,1 0 1 0 0,-1 0 0 0 0,0 0-1 0 0,1-1 1 0 0,-1 1 0 0 0,1 0-1 0 0,-1-1 1 0 0,1 1 0 0 0,0-1-1 0 0,0 1 1 0 0,-1-1 0 0 0,1 0-1 0 0,0 0 1 0 0,0 0 0 0 0,0 0-1 0 0,0 0 1 0 0,3 0-1 0 0,-2-1 14 0 0,-1 0-1 0 0,0 0 0 0 0,1-1 0 0 0,-1 1 0 0 0,1-1 0 0 0,-1 1 1 0 0,0-1-1 0 0,0 0 0 0 0,1 0 0 0 0,-1 0 0 0 0,0 0 0 0 0,0 0 1 0 0,0-1-1 0 0,0 1 0 0 0,0-1 0 0 0,-1 1 0 0 0,3-3 0 0 0,5-6 61 0 0,1-1 1 0 0,-2 0-1 0 0,0 0 0 0 0,0-1 0 0 0,10-21 0 0 0,-9 14-78 0 0,-1-1 1 0 0,-1 0-1 0 0,-1 0 0 0 0,0-1 1 0 0,-2 0-1 0 0,0 0 0 0 0,-2 0 0 0 0,0 0 1 0 0,-1 0-1 0 0,-1-1 0 0 0,-1 1 0 0 0,-6-31 1 0 0,2 44 104 0 0,0 21-45 0 0,0 20 39 0 0,7-8-42 0 0,1 1 0 0 0,1-1-1 0 0,1 0 1 0 0,1 0 0 0 0,13 35-1 0 0,-16-51-61 0 0,1 0-1 0 0,0 0 1 0 0,0 0-1 0 0,1-1 1 0 0,0 1-1 0 0,0-1 1 0 0,1 0-1 0 0,0 0 1 0 0,0-1 0 0 0,1 0-1 0 0,0 0 1 0 0,1-1-1 0 0,-1 1 1 0 0,1-2-1 0 0,0 1 1 0 0,1-1-1 0 0,10 5 1 0 0,-15-9-219 0 0,-1 0 1 0 0,1 0-1 0 0,-1-1 0 0 0,1 1 1 0 0,0-1-1 0 0,-1 0 1 0 0,1 0-1 0 0,0 0 0 0 0,-1 0 1 0 0,1 0-1 0 0,0-1 1 0 0,3-1-1 0 0,0 0-1742 0 0,0-1-1 0 0,0 0 1 0 0,-1 0-1 0 0,1 0 1 0 0,6-6 0 0 0,-1 1-2128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1432 0 0,'-10'7'9603'0'0,"-8"9"-6250"0"0,-101 252 2321 0 0,31-81-11833 0 0,89-187 5997 0 0,-1 0 0 0 0,0 0-1 0 0,0 0 1 0 0,0 1 0 0 0,0-1 0 0 0,0 0 0 0 0,0 0-1 0 0,0 0 1 0 0,0 0 0 0 0,0 1 0 0 0,0-1 0 0 0,-12-16-11787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4521 0 0,'9'-2'8326'0'0,"12"-1"-4649"0"0,-12 9-3380 0 0,-1 0 0 0 0,0 1 0 0 0,0-1 0 0 0,0 2 0 0 0,-1-1 0 0 0,0 1 0 0 0,-1 0 1 0 0,1 1-1 0 0,6 12 0 0 0,24 28-65 0 0,-24-36-223 0 0,-1 0-1 0 0,2-1 1 0 0,28 19 0 0 0,-3-14-2885 0 0,-39-17 2651 0 0,1 0 0 0 0,-1 0 0 0 0,0 0 0 0 0,1 1 0 0 0,-1-1 0 0 0,0 0 0 0 0,1 0 0 0 0,-1 0 0 0 0,0 0 0 0 0,1 0 0 0 0,-1-1 0 0 0,0 1 0 0 0,1 0 0 0 0,-1 0 0 0 0,0 0 0 0 0,0 0 0 0 0,1 0 0 0 0,-1 0 0 0 0,0 0 0 0 0,1-1 0 0 0,-1 1 0 0 0,0 0 0 0 0,3-4-3151 0 0,-3 4 3151 0 0,0 0 0 0 0,0-1 0 0 0,0 1 0 0 0,0 0 0 0 0,0-1 0 0 0,0 1 0 0 0,0-1 0 0 0,-2-15-4824 0 0,-1 8 3619 0 0</inkml:trace>
  <inkml:trace contextRef="#ctx0" brushRef="#br0" timeOffset="1">297 10 8242 0 0,'-11'-8'5609'0'0,"-2"7"-4020"0"0,5 1-1578 0 0,36 6-12836 0 0,-20-4 10423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8922 0 0,'-5'12'818'0'0,"1"-1"0"0"0,0 1 0 0 0,0 0 0 0 0,1 0 0 0 0,1 0 0 0 0,0 0 0 0 0,1 1 0 0 0,0-1 0 0 0,1 22 0 0 0,1-15-774 0 0,1 0-1 0 0,0 1 1 0 0,2-1-1 0 0,0-1 1 0 0,11 30 0 0 0,1-14-4049 0 0,6-4-8276 0 0,-20-28 11211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47 552 0 0,'0'-1'298'0'0,"0"0"-1"0"0,1-1 1 0 0,-1 1-1 0 0,0 0 1 0 0,0 0-1 0 0,0 0 1 0 0,0 0 0 0 0,0 0-1 0 0,0-1 1 0 0,0 1-1 0 0,0 0 1 0 0,0 0-1 0 0,-1 0 1 0 0,1 0-1 0 0,0 0 1 0 0,-1 0-1 0 0,1 0 1 0 0,-1 0 0 0 0,1 0-1 0 0,-1 0 1 0 0,0 0-1 0 0,1 0 1 0 0,-1 0-1 0 0,0 0 1 0 0,0 0-1 0 0,1 0 1 0 0,-1 0 0 0 0,0 1-1 0 0,-2-2 1 0 0,1 0 163 0 0,0 1 0 0 0,0-1 0 0 0,0 1 1 0 0,0 0-1 0 0,0-1 0 0 0,-1 1 1 0 0,1 0-1 0 0,-1 0 0 0 0,1 1 0 0 0,-1-1 1 0 0,1 0-1 0 0,-4 1 0 0 0,-1 0-213 0 0,0 1-1 0 0,0 0 1 0 0,0 0-1 0 0,0 1 1 0 0,0 0-1 0 0,1 1 1 0 0,-1-1-1 0 0,1 1 1 0 0,-1 0-1 0 0,1 1 0 0 0,0-1 1 0 0,0 1-1 0 0,1 1 1 0 0,-1-1-1 0 0,-8 9 1 0 0,11-10-230 0 0,0 0 0 0 0,0 0 0 0 0,1 0 0 0 0,-1 1 0 0 0,1-1 0 0 0,0 1 1 0 0,0-1-1 0 0,0 1 0 0 0,0 0 0 0 0,1-1 0 0 0,-1 1 0 0 0,1 0 0 0 0,0 0 0 0 0,0 0 0 0 0,1 0 0 0 0,-1 0 1 0 0,1 0-1 0 0,0 1 0 0 0,0-1 0 0 0,0 0 0 0 0,0 0 0 0 0,1 0 0 0 0,0 0 0 0 0,0 0 0 0 0,0 0 0 0 0,0 0 0 0 0,3 6 1 0 0,6 5-31 0 0,-1-1 1 0 0,2 0 0 0 0,0-1-1 0 0,0 0 1 0 0,2 0 0 0 0,16 12-1 0 0,34 38-2 0 0,-61-62 47 0 0,0 1 0 0 0,0 0-1 0 0,-1 0 1 0 0,1 0-1 0 0,0 0 1 0 0,-1 0 0 0 0,0 0-1 0 0,1 0 1 0 0,-1 0 0 0 0,0 1-1 0 0,0-1 1 0 0,0 1-1 0 0,-1-1 1 0 0,1 0 0 0 0,0 1-1 0 0,-1-1 1 0 0,0 1 0 0 0,1-1-1 0 0,-1 1 1 0 0,0 0-1 0 0,0-1 1 0 0,-1 1 0 0 0,1-1-1 0 0,0 1 1 0 0,-1-1 0 0 0,0 1-1 0 0,1-1 1 0 0,-1 0-1 0 0,0 1 1 0 0,0-1 0 0 0,-1 0-1 0 0,1 0 1 0 0,0 1 0 0 0,-1-1-1 0 0,1 0 1 0 0,-1 0-1 0 0,0-1 1 0 0,1 1 0 0 0,-1 0-1 0 0,0 0 1 0 0,0-1 0 0 0,0 0-1 0 0,-1 1 1 0 0,1-1-1 0 0,0 0 1 0 0,-4 2 0 0 0,-5 2 112 0 0,0 0 0 0 0,-1-1 0 0 0,1 0 0 0 0,-1 0 0 0 0,0-1 0 0 0,0-1 0 0 0,0 0 0 0 0,-18 0 1 0 0,4-5 368 0 0,8-7-3950 0 0,17 9 2906 0 0,0 0 0 0 0,1-1 0 0 0,-1 1 0 0 0,1-1 0 0 0,-1 1 0 0 0,1 0 0 0 0,-1-1 0 0 0,1 1 0 0 0,0-1 0 0 0,-1 1 1 0 0,1-1-1 0 0,0 1 0 0 0,0-1 0 0 0,0 1 0 0 0,0-1 0 0 0,1 1 0 0 0,-1-1 0 0 0,0 1 0 0 0,1-1 0 0 0,-1 1 0 0 0,1-1 0 0 0,-1 1 0 0 0,1-1 0 0 0,0 1 0 0 0,-1 0 0 0 0,1 0 0 0 0,0-1 0 0 0,1-1 0 0 0,6-8-3315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9506 0 0,'9'-12'8249'0'0,"12"0"-6021"0"0,29-5-3520 0 0,-42 14 1962 0 0,137-45-2926 0 0,-137 47 612 0 0,-5 21-12290 0 0,-7-14 12487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31 193 8210 0 0,'-14'2'3862'0'0,"-3"-1"2687"0"0,28-21-3159 0 0,2 5-3219 0 0,0 0 0 0 0,1 1-1 0 0,0 1 1 0 0,1 1 0 0 0,1 0-1 0 0,0 1 1 0 0,34-18-1 0 0,-22 16-2427 0 0,0 1 0 0 0,37-11 0 0 0,-53 20-1671 0 0,2 0-4657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9706 0 0,'-5'7'7240'0'0,"3"9"-4714"0"0,2 22-2519 0 0,1-32 733 0 0,30 331 1814 0 0,-12-225-4613 0 0,5-4-4025 0 0,-14-73-1482 0 0,-5-19 2895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2088 0 0,'-1'0'167'0'0,"0"1"0"0"0,0-1 0 0 0,0 0-1 0 0,0 1 1 0 0,0 0 0 0 0,0-1-1 0 0,0 1 1 0 0,0-1 0 0 0,0 1-1 0 0,0 0 1 0 0,0 0 0 0 0,0-1 0 0 0,1 1-1 0 0,-1 0 1 0 0,0 0 0 0 0,1 0-1 0 0,-1 0 1 0 0,0 0 0 0 0,1 0-1 0 0,-1 0 1 0 0,1 0 0 0 0,0 0 0 0 0,-1 0-1 0 0,1 0 1 0 0,0 1 0 0 0,-1-1-1 0 0,1 0 1 0 0,0 0 0 0 0,0 0-1 0 0,0 0 1 0 0,0 0 0 0 0,0 1 0 0 0,1-1-1 0 0,-1 0 1 0 0,0 0 0 0 0,0 0-1 0 0,1 2 1 0 0,10 50 1836 0 0,-10-49-1833 0 0,20 94 1853 0 0,-4 0 1 0 0,9 194-1 0 0,-28-225-1762 0 0,0-49-229 0 0,1 0 0 0 0,1 0 0 0 0,1 1 0 0 0,3 21-1 0 0,-4-40-165 0 0,0 1-1 0 0,0-1 1 0 0,0 1-1 0 0,0-1 0 0 0,0 1 1 0 0,0 0-1 0 0,0-1 1 0 0,0 1-1 0 0,1-1 1 0 0,-1 1-1 0 0,0-1 0 0 0,0 1 1 0 0,0 0-1 0 0,1-1 1 0 0,-1 1-1 0 0,0-1 1 0 0,1 1-1 0 0,-1-1 0 0 0,0 0 1 0 0,1 1-1 0 0,-1-1 1 0 0,1 1-1 0 0,-1-1 1 0 0,1 0-1 0 0,-1 1 0 0 0,1-1 1 0 0,-1 0-1 0 0,1 1 1 0 0,-1-1-1 0 0,1 0 1 0 0,-1 0-1 0 0,1 0 0 0 0,-1 1 1 0 0,1-1-1 0 0,0 0 1 0 0,-1 0-1 0 0,1 0 1 0 0,-1 0-1 0 0,1 0 0 0 0,-1 0 1 0 0,1 0-1 0 0,0 0 1 0 0,-1 0-1 0 0,1 0 1 0 0,-1-1-1 0 0,1 1 0 0 0,0 0 1 0 0,-1 0-1 0 0,1 0 1 0 0,-1-1-1 0 0,1 1 1 0 0,-1 0-1 0 0,1-1 0 0 0,-1 1 1 0 0,1-1-1 0 0,23-27-7220 0 0,-19 16 5344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1392 0 0,'1'0'211'0'0,"-1"0"-1"0"0,1-1 1 0 0,-1 0-1 0 0,0 1 1 0 0,1-1-1 0 0,-1 1 1 0 0,0-1 0 0 0,1 1-1 0 0,-1-1 1 0 0,0 0-1 0 0,0 1 1 0 0,0-1-1 0 0,0 1 1 0 0,1-1-1 0 0,-1 0 1 0 0,-5-6 5676 0 0,3 22-5511 0 0,24 320 851 0 0,-8-192-1473 0 0,-14-143 243 0 0,1 23-2205 0 0,-1-23 2057 0 0,0 1 0 0 0,0-1 0 0 0,0 0 0 0 0,0 0 0 0 0,0 1 0 0 0,0-1 0 0 0,1 0 0 0 0,-1 1 0 0 0,0-1 0 0 0,0 0 0 0 0,0 1 0 0 0,0-1 0 0 0,0 0-1 0 0,0 0 1 0 0,0 1 0 0 0,0-1 0 0 0,-1 0 0 0 0,1 1 0 0 0,0-1 0 0 0,0 0 0 0 0,0 1 0 0 0,0-1 0 0 0,0 0 0 0 0,0 0 0 0 0,0 1 0 0 0,-1-1 0 0 0,1 0 0 0 0,0 0 0 0 0,0 1 0 0 0,0-1 0 0 0,-1 0 0 0 0,1 0 0 0 0,0 1 0 0 0,0-1 0 0 0,-1 0 0 0 0,1 0 0 0 0,0 0 0 0 0,-1 0 0 0 0,1 0 0 0 0,0 1 0 0 0,0-1 0 0 0,-1 0 0 0 0,1 0 0 0 0,0 0 0 0 0,-1 0 0 0 0,1 0 0 0 0,0 0 0 0 0,-1 0 0 0 0,1 0 0 0 0,0 0 0 0 0,-1 0 0 0 0,1 0 0 0 0,0 0 0 0 0,0 0 0 0 0,-1 0 0 0 0,0-1 0 0 0,-1-1-971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4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2766 1356 816 0 0,'0'0'-16'0'0,"0"-1"35"0"0,0 0-1 0 0,0 0 1 0 0,0 0-1 0 0,0 0 0 0 0,0 1 1 0 0,0-1-1 0 0,-1 0 1 0 0,1 0-1 0 0,0 0 1 0 0,-1 0-1 0 0,1 1 0 0 0,0-1 1 0 0,-1 0-1 0 0,1 0 1 0 0,-1 1-1 0 0,1-1 0 0 0,-1 0 1 0 0,0 1-1 0 0,1-1 1 0 0,-1 0-1 0 0,0 1 1 0 0,1-1-1 0 0,-1 1 0 0 0,0-1 1 0 0,0 1-1 0 0,1 0 1 0 0,-1-1-1 0 0,0 1 1 0 0,0 0-1 0 0,0-1 0 0 0,0 1 1 0 0,-1 0-1 0 0,0 0 3 0 0,0 1 1 0 0,-1-1-1 0 0,1 1 0 0 0,0 0 0 0 0,0-1 0 0 0,-1 1 0 0 0,1 0 1 0 0,0 1-1 0 0,0-1 0 0 0,0 0 0 0 0,0 1 0 0 0,0-1 0 0 0,1 1 1 0 0,-1-1-1 0 0,0 1 0 0 0,-2 3 0 0 0,-28 39 98 0 0,10-13 17 0 0,-5-3-43 0 0,-1-2 0 0 0,-2-1 0 0 0,0-1 0 0 0,-45 26 0 0 0,9-11 107 0 0,-85 36-1 0 0,15-20 494 0 0,-275 74 0 0 0,-155-17 789 0 0,469-98-998 0 0,0-3 1 0 0,-1-5 0 0 0,-103-7 0 0 0,157-2-121 0 0,-1-2-1 0 0,2-1 1 0 0,-1-3-1 0 0,1-1 1 0 0,0-3-1 0 0,1-1 1 0 0,1-2-1 0 0,0-1 1 0 0,-41-26-1 0 0,69 35-248 0 0,0 0 0 0 0,1-1 0 0 0,0-1 0 0 0,0 0 0 0 0,1-1 1 0 0,0 0-1 0 0,1 0 0 0 0,1-1 0 0 0,0 0 0 0 0,0-1 0 0 0,1 0 0 0 0,1 0 0 0 0,0-1 0 0 0,1 0 0 0 0,0 0 0 0 0,1 0 0 0 0,1-1 1 0 0,0 0-1 0 0,1 0 0 0 0,1 0 0 0 0,0 0 0 0 0,1 0 0 0 0,1-23 0 0 0,2-5-98 0 0,2 1 0 0 0,2-1 1 0 0,2 1-1 0 0,1 1 0 0 0,3-1 0 0 0,1 2 0 0 0,1 0 1 0 0,22-40-1 0 0,4 2-25 0 0,3 3 0 0 0,103-136 0 0 0,-105 162-33 0 0,2 1-1 0 0,2 3 1 0 0,2 1 0 0 0,2 3 0 0 0,91-61 0 0 0,-25 37-43 0 0,204-83 0 0 0,-282 132 65 0 0,51-18-62 0 0,1 4 0 0 0,155-31 0 0 0,191-8-22 0 0,-30 35-71 0 0,-317 33 148 0 0,-1 4 1 0 0,143 23 0 0 0,-209-22 8 0 0,0 0-1 0 0,-1 2 0 0 0,0 0 1 0 0,0 2-1 0 0,-1 0 1 0 0,0 1-1 0 0,33 21 0 0 0,-41-23 0 0 0,-1 2 0 0 0,0-1 0 0 0,0 1-1 0 0,-1 1 1 0 0,0 0 0 0 0,0 0 0 0 0,-1 1 0 0 0,-1 0-1 0 0,0 0 1 0 0,0 1 0 0 0,-1 0 0 0 0,-1 0-1 0 0,6 18 1 0 0,-2 4-7 0 0,-1 0-1 0 0,-3 0 1 0 0,0 1-1 0 0,-2 0 1 0 0,-2 0 0 0 0,-5 57-1 0 0,-41 210 19 0 0,36-256-3 0 0,-3 13 15 0 0,-2-1 0 0 0,-2 0-1 0 0,-34 75 1 0 0,33-96 45 0 0,-2-1 1 0 0,-1-1-1 0 0,-2 0 0 0 0,-1-2 0 0 0,-53 58 0 0 0,48-55 2 0 0,-7 6-711 0 0,8-21-6414 0 0,12-21 3003 0 0,9-3 2915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322 585 1688 0 0,'-16'9'10160'0'0,"-22"6"-7572"0"0,34-14-2583 0 0,-1 1 0 0 0,0 0 0 0 0,1-1 0 0 0,-1 0 0 0 0,0 0 0 0 0,1-1 0 0 0,-1 0 0 0 0,0 1 0 0 0,0-1 0 0 0,1-1 0 0 0,-1 1 0 0 0,0-1 0 0 0,1 0 0 0 0,-1 0 0 0 0,-8-3 0 0 0,-4-7 96 0 0,-3-2 52 0 0,0-1 0 0 0,-19-18 1 0 0,33 26-116 0 0,0 0 1 0 0,0-1 0 0 0,0 0 0 0 0,1 0 0 0 0,0 0-1 0 0,1-1 1 0 0,0 1 0 0 0,0-1 0 0 0,-4-12 0 0 0,-2-9 336 0 0,-11-58 1 0 0,19 77-354 0 0,1 0 1 0 0,0 1-1 0 0,1-1 0 0 0,0 0 1 0 0,1 0-1 0 0,0 1 1 0 0,1-1-1 0 0,0 0 0 0 0,0 1 1 0 0,5-13-1 0 0,-3 9-22 0 0,1 1 0 0 0,0-1 0 0 0,1 1 0 0 0,1 0 0 0 0,0 1 0 0 0,0-1 0 0 0,1 1 0 0 0,1 1 0 0 0,0-1 0 0 0,0 2 0 0 0,1-1 0 0 0,0 1 0 0 0,18-12 0 0 0,-14 12 8 0 0,0 1 0 0 0,0 1-1 0 0,0 1 1 0 0,1 0 0 0 0,0 0-1 0 0,19-3 1 0 0,-29 7-6 0 0,0 1 1 0 0,0 0-1 0 0,1 1 0 0 0,-1-1 0 0 0,0 1 0 0 0,0 0 1 0 0,0 0-1 0 0,0 1 0 0 0,1 0 0 0 0,-1 0 0 0 0,0 0 1 0 0,0 0-1 0 0,0 1 0 0 0,-1 0 0 0 0,1 0 0 0 0,0 0 1 0 0,-1 0-1 0 0,1 1 0 0 0,-1 0 0 0 0,0 0 0 0 0,1 0 1 0 0,-2 0-1 0 0,6 6 0 0 0,-5-4 16 0 0,0 1 0 0 0,-1-1 0 0 0,0 1 0 0 0,0 0-1 0 0,0 1 1 0 0,-1-1 0 0 0,0 0 0 0 0,0 1 0 0 0,0-1 0 0 0,0 8 0 0 0,6 75 274 0 0,-5-35-165 0 0,0-30 122 0 0,-2-1 0 0 0,-1 1 1 0 0,-1-1-1 0 0,-1 0 0 0 0,-5 25 0 0 0,5-36-420 0 0,-1 0 1 0 0,0 0-1 0 0,-1 0 0 0 0,0-1 1 0 0,-1 1-1 0 0,0-1 0 0 0,-1 0 0 0 0,0 0 1 0 0,-1-1-1 0 0,0 0 0 0 0,-11 12 1 0 0,11-18-3536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12 680 2857 0 0,'0'0'111'0'0,"-1"0"0"0"0,1 0 1 0 0,-1 0-1 0 0,1 0 1 0 0,-1 0-1 0 0,1 0 1 0 0,-1 0-1 0 0,1-1 0 0 0,0 1 1 0 0,-1 0-1 0 0,1 0 1 0 0,-1 0-1 0 0,1-1 1 0 0,-1 1-1 0 0,1 0 0 0 0,0-1 1 0 0,-1 1-1 0 0,1 0 1 0 0,0-1-1 0 0,-1 1 1 0 0,1 0-1 0 0,0-1 0 0 0,-1 1 1 0 0,1-1-1 0 0,0 1 1 0 0,0-1-1 0 0,0 1 0 0 0,-1 0 1 0 0,1-1-1 0 0,0 1 1 0 0,0-1-1 0 0,0 0 1 0 0,1-23 1780 0 0,12-19 242 0 0,3 12-1365 0 0,1 1 1 0 0,1 0 0 0 0,2 1-1 0 0,1 1 1 0 0,1 1 0 0 0,1 1-1 0 0,28-23 1 0 0,-13 16-320 0 0,1 2 0 0 0,1 2 0 0 0,78-42 0 0 0,-78 52-280 0 0,1 1 0 0 0,0 2-1 0 0,50-13 1 0 0,136-22 1100 0 0,-120 29-777 0 0,-62 11-318 0 0,-27 6-83 0 0,0 0 1 0 0,1 1 0 0 0,-1 1-1 0 0,1 0 1 0 0,-1 2 0 0 0,1 0 0 0 0,29 3-1 0 0,-48-2-117 0 0,0 0-1 0 0,1 0 0 0 0,-1 0 0 0 0,0 0 1 0 0,1 0-1 0 0,-1 0 0 0 0,0 0 0 0 0,1 0 1 0 0,-1 1-1 0 0,0-1 0 0 0,1 0 1 0 0,-1 0-1 0 0,0 0 0 0 0,0 0 0 0 0,1 1 1 0 0,-1-1-1 0 0,0 0 0 0 0,1 0 0 0 0,-1 1 1 0 0,0-1-1 0 0,0 0 0 0 0,0 1 0 0 0,1-1 1 0 0,-1 0-1 0 0,0 1 0 0 0,0-1 1 0 0,0 0-1 0 0,0 1 0 0 0,0-1 0 0 0,0 0 1 0 0,0 1-1 0 0,1-1 0 0 0,-1 0 0 0 0,0 1 1 0 0,0-1-1 0 0,-7 15-4236 0 0,-18 11-7520 0 0,19-23 8013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6729 0 0,'10'-2'5677'0'0,"26"-5"-2256"0"0,-34 8-3356 0 0,1-1-1 0 0,-1 0 1 0 0,1 1-1 0 0,-1 0 1 0 0,1-1-1 0 0,-1 1 0 0 0,0 0 1 0 0,1 0-1 0 0,-1 1 1 0 0,0-1-1 0 0,0 0 1 0 0,0 1-1 0 0,0-1 0 0 0,0 1 1 0 0,0 0-1 0 0,0-1 1 0 0,0 1-1 0 0,-1 0 1 0 0,1 0-1 0 0,-1 0 0 0 0,1 1 1 0 0,0 2-1 0 0,0-1 48 0 0,-1 0-1 0 0,0 0 0 0 0,-1 0 1 0 0,1 1-1 0 0,-1-1 1 0 0,1 0-1 0 0,-1 0 1 0 0,-1 1-1 0 0,1-1 0 0 0,0 0 1 0 0,-3 9-1 0 0,-3 6 75 0 0,0-1 0 0 0,-2 1 0 0 0,0-2 0 0 0,-14 25 0 0 0,-2 1-872 0 0,-10 16-3729 0 0,9-20-4289 0 0,20-31 4205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5 134 3977 0 0,'0'-1'335'0'0,"-1"0"0"0"0,1 1 0 0 0,-1-1 0 0 0,1 0 0 0 0,0 1 0 0 0,-1-1-1 0 0,1 0 1 0 0,0 0 0 0 0,-1 1 0 0 0,1-1 0 0 0,0 0 0 0 0,0 0 0 0 0,0 1 0 0 0,0-1 0 0 0,0 0 0 0 0,0 0 0 0 0,0 0 0 0 0,0 1 0 0 0,0-1 0 0 0,0 0 0 0 0,0 0 0 0 0,1 0 0 0 0,-1 1 0 0 0,0-2 0 0 0,15-24 3490 0 0,27-20-2060 0 0,-37 41-1335 0 0,0 1-385 0 0,-1 0 1 0 0,1 1 0 0 0,0 0-1 0 0,0-1 1 0 0,0 2-1 0 0,1-1 1 0 0,-1 1 0 0 0,0-1-1 0 0,1 1 1 0 0,0 1 0 0 0,-1-1-1 0 0,1 1 1 0 0,0 0 0 0 0,0 0-1 0 0,8 1 1 0 0,-12 0-44 0 0,0 0-1 0 0,0 0 1 0 0,0 0-1 0 0,0 1 1 0 0,0-1 0 0 0,0 1-1 0 0,0-1 1 0 0,0 1 0 0 0,0 0-1 0 0,0 0 1 0 0,0 0 0 0 0,0 0-1 0 0,-1 0 1 0 0,1 0 0 0 0,0 0-1 0 0,-1 1 1 0 0,1-1 0 0 0,1 3-1 0 0,-1-1 6 0 0,-1-1-1 0 0,0 1 1 0 0,0-1-1 0 0,0 1 0 0 0,-1-1 1 0 0,1 1-1 0 0,0 0 1 0 0,-1-1-1 0 0,0 1 1 0 0,0 0-1 0 0,0-1 1 0 0,0 1-1 0 0,0 0 1 0 0,0-1-1 0 0,-1 1 0 0 0,1 0 1 0 0,-1-1-1 0 0,-1 4 1 0 0,-6 19 242 0 0,-2-1 0 0 0,0 0 0 0 0,-23 37 0 0 0,22-43 176 0 0,1 0-1 0 0,1 1 1 0 0,0 0 0 0 0,2 1-1 0 0,0 0 1 0 0,-7 33 0 0 0,14-52-393 0 0,-1 0 1 0 0,1 1-1 0 0,0-1 1 0 0,0 1 0 0 0,0-1-1 0 0,0 1 1 0 0,0-1-1 0 0,0 1 1 0 0,0-1-1 0 0,0 1 1 0 0,1-1 0 0 0,-1 1-1 0 0,0-1 1 0 0,1 1-1 0 0,0-1 1 0 0,-1 0 0 0 0,1 1-1 0 0,0-1 1 0 0,-1 0-1 0 0,1 1 1 0 0,0-1-1 0 0,0 0 1 0 0,0 0 0 0 0,0 0-1 0 0,0 0 1 0 0,2 1-1 0 0,-1-1-8 0 0,0 0 0 0 0,1 0 0 0 0,-1 0 0 0 0,1-1 0 0 0,-1 1 0 0 0,1-1 0 0 0,0 0-1 0 0,-1 1 1 0 0,1-1 0 0 0,-1 0 0 0 0,1-1 0 0 0,0 1 0 0 0,4-1 0 0 0,3-2-72 0 0,0 1 0 0 0,0-1-1 0 0,0-1 1 0 0,-1 0 0 0 0,1-1 0 0 0,13-8 0 0 0,-17 9-383 0 0,0-1 0 0 0,0-1 1 0 0,0 1-1 0 0,-1-1 0 0 0,0 0 0 0 0,0 0 0 0 0,5-8 0 0 0,-5 5-1319 0 0,0 0 0 0 0,-1 0 0 0 0,0-1 0 0 0,-1 0-1 0 0,0 1 1 0 0,-1-1 0 0 0,0 0 0 0 0,1-16-1 0 0,0 8-2151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7522 0 0,'-1'79'8316'0'0,"-3"1"-3470"0"0,0 137-2722 0 0,6-179-2488 0 0,1-1 1 0 0,1 0-1 0 0,16 61 1 0 0,-14-85-477 0 0,3-6-3448 0 0,-9-6 3997 0 0,1-1-1 0 0,0 0 0 0 0,-1 0 1 0 0,1 0-1 0 0,0 0 0 0 0,-1 0 1 0 0,1 0-1 0 0,0 0 1 0 0,-1 0-1 0 0,1 0 0 0 0,0 0 1 0 0,-1 0-1 0 0,1-1 0 0 0,0 1 1 0 0,-1 0-1 0 0,1 0 0 0 0,0-1 1 0 0,-1 1-1 0 0,1 0 0 0 0,-1-1 1 0 0,1 1-1 0 0,-1 0 0 0 0,1-1 1 0 0,-1 1-1 0 0,1-1 0 0 0,-1 1 1 0 0,1-1-1 0 0,-1 1 0 0 0,0-1 1 0 0,1 1-1 0 0,-1-1 0 0 0,0 0 1 0 0,1 1-1 0 0,-1-1 0 0 0,0 0 1 0 0,6-9-3868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8554 0 0,'-15'22'3748'0'0,"-27"46"1"0"0,-25 80 7 0 0,44-94-3209 0 0,19-45-797 0 0,-38 91 714 0 0,30-67-2785 0 0,0 0-3419 0 0,11-31 5194 0 0</inkml:trace>
  <inkml:trace contextRef="#ctx0" brushRef="#br0" timeOffset="1">111 190 9642 0 0,'6'4'7692'0'0,"10"12"-5091"0"0,5 5-2986 0 0,-7-12-367 0 0,-1 0 0 0 0,0 0 0 0 0,15 16 1 0 0,-4 10-4305 0 0,-22-32 4359 0 0,-1 0 1 0 0,0 0-1 0 0,0 0 0 0 0,-1 0 0 0 0,1 0 0 0 0,-1 1 0 0 0,1-1 0 0 0,-1 0 0 0 0,0 0 0 0 0,0 0 1 0 0,-1 4-1 0 0,-1 1-1932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1 599 9546 0 0,'44'-21'11009'0'0,"9"0"-7090"0"0,-1 2-5964 0 0,72-17 0 0 0,-108 33 790 0 0,21-6-4369 0 0,-2-5-3560 0 0,-26 9 5631 0 0</inkml:trace>
  <inkml:trace contextRef="#ctx0" brushRef="#br0" timeOffset="1">439 99 8082 0 0,'2'-3'565'0'0,"0"1"0"0"0,0-1 1 0 0,0 1-1 0 0,0-1 0 0 0,0 1 1 0 0,0 0-1 0 0,1 0 0 0 0,-1 0 1 0 0,4-2-1 0 0,50-26 410 0 0,-34 20-768 0 0,-9 3-394 0 0,-1 1 0 0 0,2 0 0 0 0,16-5 0 0 0,-26 10-469 0 0,0 0 0 0 0,0 1 0 0 0,0-1 0 0 0,0 1 0 0 0,1-1 0 0 0,-1 1 0 0 0,0 0-1 0 0,0 1 1 0 0,6 0 0 0 0,-9 0 531 0 0,-1-1-1 0 0,0 0 1 0 0,0 1-1 0 0,0-1 0 0 0,1 0 1 0 0,-1 1-1 0 0,0-1 1 0 0,0 1-1 0 0,0-1 0 0 0,0 0 1 0 0,1 1-1 0 0,-1-1 1 0 0,0 1-1 0 0,0-1 1 0 0,0 1-1 0 0,0-1 0 0 0,0 0 1 0 0,0 1-1 0 0,0-1 1 0 0,0 1-1 0 0,-1-1 1 0 0,1 0-1 0 0,0 1 0 0 0,0-1 1 0 0,0 1-1 0 0,0-1 1 0 0,0 0-1 0 0,-1 1 0 0 0,1-1 1 0 0,0 1-1 0 0,0-1 1 0 0,-1 0-1 0 0,1 0 1 0 0,0 1-1 0 0,-1 0 0 0 0,0 1-492 0 0,-3 5-1443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37 131 7658 0 0,'-4'6'10322'0'0,"28"-14"-8081"0"0,32-17-3067 0 0,-55 24 756 0 0,40-26-2269 0 0,-22 8-1099 0 0,-19 18 3103 0 0,1 1 0 0 0,-1-1 0 0 0,1 0-1 0 0,-1 1 1 0 0,0-1 0 0 0,1 0 0 0 0,-1 0 0 0 0,0 0 0 0 0,1 1-1 0 0,-1-1 1 0 0,0 0 0 0 0,0 0 0 0 0,0 0 0 0 0,0 0-1 0 0,0 1 1 0 0,0-1 0 0 0,0 0 0 0 0,0 0 0 0 0,0 0 0 0 0,0-1-1 0 0,-5-4-2664 0 0,1 3 195 0 0</inkml:trace>
  <inkml:trace contextRef="#ctx0" brushRef="#br0" timeOffset="1">53 0 5769 0 0,'-3'2'808'0'0,"1"-1"0"0"0,0 1 0 0 0,-1 0 0 0 0,1 0 0 0 0,0 0 0 0 0,0 0 0 0 0,0 0 0 0 0,0 0 0 0 0,1 0 0 0 0,-4 5 0 0 0,-12 34 1981 0 0,14-29-2560 0 0,1 0 0 0 0,0 1 0 0 0,0-1 0 0 0,1 22 0 0 0,2-25-73 0 0,-1-1 1 0 0,1 0 0 0 0,1 1-1 0 0,0-1 1 0 0,0 0 0 0 0,1 0-1 0 0,0 0 1 0 0,0 0 0 0 0,0 0-1 0 0,1-1 1 0 0,1 1-1 0 0,-1-1 1 0 0,8 9 0 0 0,-9-13-89 0 0,0 0 0 0 0,0-1 0 0 0,0 1 0 0 0,0-1 0 0 0,1 1 0 0 0,-1-1 0 0 0,1 0 0 0 0,-1-1 0 0 0,1 1 0 0 0,0 0 0 0 0,-1-1 0 0 0,1 0 0 0 0,0 0 0 0 0,0 0 0 0 0,0-1 0 0 0,0 1 0 0 0,0-1 0 0 0,0 0 0 0 0,0 0 1 0 0,0 0-1 0 0,0 0 0 0 0,0-1 0 0 0,0 0 0 0 0,0 0 0 0 0,0 0 0 0 0,-1 0 0 0 0,1-1 0 0 0,0 1 0 0 0,-1-1 0 0 0,4-2 0 0 0,28-18-2245 0 0,13-6-1839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10410 0 0,'12'0'8548'0'0,"18"-7"-6831"0"0,-28 6-1021 0 0,79-24 1273 0 0,12-4-1505 0 0,-81 26-1000 0 0,0 1 0 0 0,0 0 0 0 0,1 1 0 0 0,-1 0 0 0 0,20 2 0 0 0,-16 2-3340 0 0,-4 7-6016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 4513 0 0,'-2'13'677'0'0,"0"1"-1"0"0,2-1 1 0 0,-1 0 0 0 0,2 0-1 0 0,-1 0 1 0 0,2 0 0 0 0,0 0 0 0 0,1 0-1 0 0,0 0 1 0 0,0-1 0 0 0,11 23-1 0 0,-13-32-577 0 0,0-1-1 0 0,0 1 1 0 0,1 0 0 0 0,-1-1-1 0 0,1 0 1 0 0,0 1-1 0 0,0-1 1 0 0,0 0-1 0 0,0 0 1 0 0,0 0-1 0 0,0 0 1 0 0,1 0 0 0 0,-1 0-1 0 0,1-1 1 0 0,-1 1-1 0 0,1-1 1 0 0,-1 0-1 0 0,1 0 1 0 0,0 0 0 0 0,0 0-1 0 0,3 1 1 0 0,-2-2-29 0 0,0 0-1 0 0,1 0 1 0 0,-1-1 0 0 0,0 1 0 0 0,0-1 0 0 0,1 0 0 0 0,-1 0 0 0 0,0 0 0 0 0,0-1 0 0 0,0 1 0 0 0,0-1 0 0 0,0 0 0 0 0,3-3-1 0 0,4-2-40 0 0,0 0 0 0 0,-1-2-1 0 0,0 1 1 0 0,0-1 0 0 0,-1-1-1 0 0,-1 1 1 0 0,1-2-1 0 0,10-17 1 0 0,-11 13-596 0 0,-1 0 1 0 0,0 0-1 0 0,-2 0 0 0 0,5-18 0 0 0,4-34-9203 0 0,-13 54 7232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171 320 2937 0 0,'-1'-2'239'0'0,"0"0"1"0"0,0 1 0 0 0,0-1 0 0 0,0 0 0 0 0,0 1 0 0 0,1-1-1 0 0,-1 0 1 0 0,0 0 0 0 0,1 0 0 0 0,0 1 0 0 0,-1-1 0 0 0,1 0 0 0 0,0 0-1 0 0,0 0 1 0 0,0 0 0 0 0,0 0 0 0 0,0 0 0 0 0,1 0 0 0 0,-1 0-1 0 0,1-3 1 0 0,1-11 2943 0 0,16 55-816 0 0,3 205-951 0 0,-7-62-321 0 0,-14-179-1052 0 0,1-1-1 0 0,-1 0 1 0 0,0 0-1 0 0,1 0 1 0 0,-1 0 0 0 0,0 0-1 0 0,0 0 1 0 0,-1 1-1 0 0,1-1 1 0 0,0 0-1 0 0,-1 0 1 0 0,1 0 0 0 0,-1 0-1 0 0,0 0 1 0 0,0 0-1 0 0,1 0 1 0 0,-1 0 0 0 0,-1 0-1 0 0,1 0 1 0 0,-2 1-1 0 0,2-2-11 0 0,0 0-1 0 0,0-1 1 0 0,-1 1-1 0 0,1-1 0 0 0,-1 1 1 0 0,1-1-1 0 0,0 0 1 0 0,-1 1-1 0 0,1-1 1 0 0,-1 0-1 0 0,1 0 1 0 0,-1 0-1 0 0,1 0 1 0 0,-1 0-1 0 0,1-1 0 0 0,0 1 1 0 0,-1 0-1 0 0,1-1 1 0 0,-1 1-1 0 0,1-1 1 0 0,-3 0-1 0 0,-4-3 20 0 0,1 0 1 0 0,-1-1-1 0 0,1 0 0 0 0,0 0 0 0 0,0 0 1 0 0,1-1-1 0 0,-1 0 0 0 0,-8-11 1 0 0,2-3-57 0 0,0-1 0 0 0,2 0 0 0 0,0-1-1 0 0,1 0 1 0 0,1-1 0 0 0,1 0 0 0 0,1 0 0 0 0,2 0 0 0 0,0-1 0 0 0,-2-32 0 0 0,4 19-13 0 0,2 0-1 0 0,1 0 0 0 0,3 0 0 0 0,0 1 0 0 0,2-1 0 0 0,12-39 0 0 0,-15 67 8 0 0,1 1 0 0 0,-1-1 0 0 0,2 0 0 0 0,-1 1 1 0 0,1 0-1 0 0,1 0 0 0 0,0 0 0 0 0,0 1 0 0 0,0-1 0 0 0,1 1 0 0 0,0 0 0 0 0,0 1 0 0 0,8-8 0 0 0,-9 11 4 0 0,0 0 1 0 0,0 0-1 0 0,1 0 0 0 0,-1 1 0 0 0,0 0 0 0 0,1 0 0 0 0,-1 0 0 0 0,1 1 0 0 0,0-1 1 0 0,0 1-1 0 0,-1 1 0 0 0,1-1 0 0 0,0 1 0 0 0,0 0 0 0 0,0 0 0 0 0,0 1 0 0 0,-1 0 1 0 0,1 0-1 0 0,0 0 0 0 0,0 1 0 0 0,6 2 0 0 0,9 5-1 0 0,-1 0-1 0 0,-1 2 1 0 0,0 0-1 0 0,0 1 0 0 0,-1 0 1 0 0,-1 2-1 0 0,0 0 1 0 0,-1 1-1 0 0,-1 1 1 0 0,0 0-1 0 0,-1 1 1 0 0,0 1-1 0 0,12 23 1 0 0,-22-33 37 0 0,0-1-1 0 0,-1 1 1 0 0,0 0 0 0 0,0 0 0 0 0,-1 1-1 0 0,0-1 1 0 0,0 0 0 0 0,-1 1 0 0 0,0-1 0 0 0,-1 1-1 0 0,0-1 1 0 0,0 1 0 0 0,-1-1 0 0 0,0 1 0 0 0,0-1-1 0 0,-1 0 1 0 0,0 1 0 0 0,-1-1 0 0 0,0 0 0 0 0,0 0-1 0 0,-5 7 1 0 0,-8 13 101 0 0,-1-1 0 0 0,-1-1 1 0 0,-1-1-1 0 0,-30 29 0 0 0,5-4-223 0 0,44-50-8 0 0,-1 1 0 0 0,1-1 0 0 0,-1 0 0 0 0,1 1 0 0 0,0-1 0 0 0,-1 0 0 0 0,1 1 0 0 0,0-1 0 0 0,-1 0 0 0 0,1 1 0 0 0,0-1 0 0 0,0 1 0 0 0,-1-1 0 0 0,1 0 0 0 0,0 1 0 0 0,0-1 0 0 0,0 1 0 0 0,0-1 0 0 0,-1 1 0 0 0,1-1 0 0 0,0 1 0 0 0,0-1 0 0 0,0 1 0 0 0,0-1 0 0 0,0 1 0 0 0,0-1 0 0 0,0 1 0 0 0,0-1 0 0 0,1 1 0 0 0,-1-1 0 0 0,0 0 0 0 0,0 1 0 0 0,0-1 0 0 0,0 1 0 0 0,1-1 0 0 0,-1 1 0 0 0,0-1 0 0 0,0 0 0 0 0,1 1 0 0 0,-1-1 0 0 0,0 1 0 0 0,1-1 0 0 0,-1 1 1 0 0,24 4-8171 0 0,-14-5 3800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76 1960 0 0,'-52'-11'3983'0'0,"48"12"-3803"0"0,-1 0 0 0 0,1 0 1 0 0,-1 0-1 0 0,1 1 0 0 0,0 0 1 0 0,0 0-1 0 0,0 0 0 0 0,0 0 1 0 0,0 0-1 0 0,0 1 0 0 0,1 0 1 0 0,-1 0-1 0 0,1 0 0 0 0,0 0 0 0 0,0 0 1 0 0,0 1-1 0 0,0 0 0 0 0,0-1 1 0 0,1 1-1 0 0,0 0 0 0 0,-1 0 1 0 0,2 0-1 0 0,-1 1 0 0 0,-2 7 1 0 0,1-4-4 0 0,0 0 0 0 0,0 0 0 0 0,1 0 0 0 0,1 1 0 0 0,-1-1 1 0 0,1 0-1 0 0,1 1 0 0 0,-1-1 0 0 0,1 0 0 0 0,1 1 0 0 0,0-1 0 0 0,0 1 1 0 0,3 10-1 0 0,-3-17-128 0 0,-1 1-1 0 0,1-1 1 0 0,0 0 0 0 0,0 0 0 0 0,0 0-1 0 0,0 1 1 0 0,1-1 0 0 0,-1 0 0 0 0,0 0-1 0 0,1-1 1 0 0,0 1 0 0 0,-1 0 0 0 0,1 0-1 0 0,0-1 1 0 0,0 1 0 0 0,0-1 0 0 0,0 0 0 0 0,0 1-1 0 0,0-1 1 0 0,0 0 0 0 0,1 0 0 0 0,-1 0-1 0 0,0-1 1 0 0,4 2 0 0 0,-2-2 20 0 0,0-1 0 0 0,0 1 0 0 0,0 0 0 0 0,-1-1 0 0 0,1 0 0 0 0,0 0 0 0 0,0 0 0 0 0,-1-1 0 0 0,1 1 0 0 0,-1-1 0 0 0,1 0 0 0 0,-1 0 0 0 0,6-4 0 0 0,1-1 15 0 0,-1-1-1 0 0,0 0 1 0 0,-1 0 0 0 0,1-1-1 0 0,-2 0 1 0 0,1-1 0 0 0,-2 1-1 0 0,1-1 1 0 0,6-14 0 0 0,-9 13-89 0 0,-1-1 1 0 0,0 1 0 0 0,0 0-1 0 0,-2-1 1 0 0,1 1-1 0 0,-1-1 1 0 0,-1 1 0 0 0,0-1-1 0 0,-2-11 1 0 0,2 20-28 0 0,0 0 0 0 0,-1 1 1 0 0,1-1-1 0 0,-1 0 0 0 0,1 0 0 0 0,-1 1 1 0 0,0-1-1 0 0,0 0 0 0 0,0 1 0 0 0,-1-1 1 0 0,1 1-1 0 0,-1-1 0 0 0,1 1 0 0 0,-1 0 1 0 0,0 0-1 0 0,0 0 0 0 0,0 0 0 0 0,0 0 1 0 0,0 0-1 0 0,0 0 0 0 0,0 0 0 0 0,-1 1 1 0 0,1 0-1 0 0,-1-1 0 0 0,1 1 0 0 0,-1 0 0 0 0,0 0 1 0 0,1 0-1 0 0,-1 0 0 0 0,0 1 0 0 0,1-1 1 0 0,-1 1-1 0 0,0 0 0 0 0,0-1 0 0 0,0 1 1 0 0,0 1-1 0 0,1-1 0 0 0,-1 0 0 0 0,0 1 1 0 0,0-1-1 0 0,-4 3 0 0 0,-31 11-2769 0 0,37-13 2302 0 0,-1 0 0 0 0,1 0 0 0 0,0-1 0 0 0,0 1 0 0 0,0 0 0 0 0,0 0-1 0 0,-1 0 1 0 0,1 0 0 0 0,1 0 0 0 0,-1 0 0 0 0,0 1 0 0 0,0-1 0 0 0,0 0 0 0 0,1 0 0 0 0,-2 2 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4681 0 0,'12'-3'6443'0'0,"37"-6"-5119"0"0,-18 4-1301 0 0,34-5-1368 0 0,-60 10 706 0 0,0-1 0 0 0,-1 1 0 0 0,1 1-1 0 0,0-1 1 0 0,-1 1 0 0 0,1-1 0 0 0,-1 1 0 0 0,1 1 0 0 0,-1-1 0 0 0,9 4 0 0 0,-7 0-1375 0 0,-4-1 188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19 136 3593 0 0,'-18'2'3816'0'0,"39"-10"-267"0"0,10-5-3325 0 0,-10 3-545 0 0,0-2 0 0 0,-1 0-1 0 0,0-2 1 0 0,-1 0-1 0 0,0-1 1 0 0,23-25 0 0 0,-45 49 719 0 0,1 0 1 0 0,1 0 0 0 0,-1 0 0 0 0,1 0 0 0 0,0 16 0 0 0,1-5-453 0 0,-2 1 1 0 0,0-1 0 0 0,-9 33 0 0 0,8-47-202 0 0,-1 0 1 0 0,0 0-1 0 0,0 0 0 0 0,0-1 0 0 0,0 1 1 0 0,-1-1-1 0 0,0 0 0 0 0,0-1 0 0 0,0 1 1 0 0,-1-1-1 0 0,1 0 0 0 0,-1 0 0 0 0,0-1 1 0 0,-10 5-1 0 0,8-5 595 0 0,1 1 1 0 0,0 0-1 0 0,0 1 0 0 0,1 0 1 0 0,0 0-1 0 0,-1 0 1 0 0,1 0-1 0 0,1 1 0 0 0,-10 12 1 0 0,15-18-310 0 0,0 0 0 0 0,0 0 0 0 0,0 0 0 0 0,-1 1 0 0 0,1-1 0 0 0,0 0 0 0 0,0 0 0 0 0,0 0 0 0 0,0 0 0 0 0,0 1 0 0 0,0-1 0 0 0,0 0 0 0 0,0 0 0 0 0,0 0 0 0 0,0 0 0 0 0,0 1 0 0 0,0-1 0 0 0,0 0 0 0 0,0 0 0 0 0,0 0 0 0 0,0 0 0 0 0,0 1 0 0 0,0-1 0 0 0,0 0 0 0 0,0 0 0 0 0,0 0 0 0 0,0 1 0 0 0,0-1 0 0 0,0 0 0 0 0,0 0 0 0 0,0 0 0 0 0,0 0 1 0 0,0 0-1 0 0,0 1 0 0 0,0-1 0 0 0,1 0 0 0 0,-1 0 0 0 0,0 0 0 0 0,0 0 0 0 0,0 0 0 0 0,0 1 0 0 0,0-1 0 0 0,1 0 0 0 0,-1 0 0 0 0,0 0 0 0 0,0 0 0 0 0,0 0 0 0 0,0 0 0 0 0,1 0 0 0 0,-1 0 0 0 0,0 0 0 0 0,0 0 0 0 0,0 0 0 0 0,1 0 0 0 0,15-1 668 0 0,15-7-289 0 0,-9-2-239 0 0,40-23 0 0 0,-13 5-68 0 0,-48 28-88 0 0,-21 34 646 0 0,-13 12 318 0 0,-12 19 387 0 0,42-61-1299 0 0,1 0-1 0 0,-1 1 1 0 0,1 0-1 0 0,1-1 1 0 0,-1 1-1 0 0,1 0 0 0 0,-1 0 1 0 0,2 0-1 0 0,-1 0 1 0 0,0 0-1 0 0,1 0 1 0 0,0 6-1 0 0,0-10-61 0 0,0 0-1 0 0,0 0 1 0 0,1 0-1 0 0,-1 0 1 0 0,0 0 0 0 0,1 0-1 0 0,-1 0 1 0 0,0 0-1 0 0,1 0 1 0 0,-1 0-1 0 0,1 0 1 0 0,0 0-1 0 0,-1 0 1 0 0,1 0 0 0 0,0 0-1 0 0,0 0 1 0 0,-1-1-1 0 0,1 1 1 0 0,0 0-1 0 0,0 0 1 0 0,0-1 0 0 0,0 1-1 0 0,0-1 1 0 0,0 1-1 0 0,2 0 1 0 0,0 0-128 0 0,-1-1 0 0 0,1 1 0 0 0,0-1 0 0 0,0 0 0 0 0,0 0 0 0 0,0 0 0 0 0,0 0 0 0 0,0 0 0 0 0,5-2 0 0 0,0 1-1093 0 0,0-1 0 0 0,-1-1 1 0 0,0 1-1 0 0,1-1 0 0 0,-1-1 0 0 0,12-7 0 0 0,-2-3-2574 0 0,-8 5 713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34 6985 0 0,'-9'8'375'0'0,"1"0"0"0"0,0 1 0 0 0,0 0-1 0 0,-13 19 1 0 0,18-23-91 0 0,0 0 0 0 0,0-1-1 0 0,1 2 1 0 0,-1-1 0 0 0,1 0 0 0 0,0 0-1 0 0,1 1 1 0 0,-1-1 0 0 0,1 1 0 0 0,0-1-1 0 0,1 1 1 0 0,-1 8 0 0 0,1-13-251 0 0,0 0 0 0 0,0 0-1 0 0,0-1 1 0 0,0 1 0 0 0,1 0 0 0 0,-1 0 0 0 0,0 0 0 0 0,0-1-1 0 0,1 1 1 0 0,-1 0 0 0 0,0 0 0 0 0,1-1 0 0 0,-1 1-1 0 0,1 0 1 0 0,-1-1 0 0 0,1 1 0 0 0,-1 0 0 0 0,1-1-1 0 0,0 1 1 0 0,-1-1 0 0 0,1 1 0 0 0,0-1 0 0 0,-1 1 0 0 0,1-1-1 0 0,0 1 1 0 0,0-1 0 0 0,-1 0 0 0 0,1 0 0 0 0,0 1-1 0 0,1-1 1 0 0,29-4 403 0 0,-22 0-351 0 0,0 0-1 0 0,0 0 0 0 0,-1-1 1 0 0,13-9-1 0 0,-7 3 61 0 0,-1-1 1 0 0,22-25-1 0 0,-33 35-123 0 0,0 0-1 0 0,0 0 1 0 0,0-1-1 0 0,0 1 1 0 0,0-1 0 0 0,-1 1-1 0 0,1-1 1 0 0,-1 0-1 0 0,0 0 1 0 0,1 0 0 0 0,-1 0-1 0 0,-1 0 1 0 0,1 0 0 0 0,0 0-1 0 0,-1 0 1 0 0,0 0-1 0 0,1 0 1 0 0,-1 0 0 0 0,0 0-1 0 0,-1 0 1 0 0,1-1-1 0 0,0 1 1 0 0,-1 0 0 0 0,-2-5-1 0 0,2 6-24 0 0,-1 0 0 0 0,0 0 0 0 0,0 1 0 0 0,0-1 0 0 0,-1 0 0 0 0,1 1 0 0 0,0 0 0 0 0,-1 0 0 0 0,1-1-1 0 0,0 2 1 0 0,-1-1 0 0 0,0 0 0 0 0,1 0 0 0 0,-1 1 0 0 0,1-1 0 0 0,-1 1 0 0 0,0 0 0 0 0,1 0 0 0 0,-1 0 0 0 0,0 0-1 0 0,-4 1 1 0 0,-58 10-764 0 0,56-7 80 0 0,-1 0-1 0 0,0 0 0 0 0,1 1 0 0 0,-17 12 1 0 0,-30 29-6781 0 0,45-37 4890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5417 0 0,'1'-1'386'0'0,"0"-1"0"0"0,0 0 0 0 0,1 1-1 0 0,-1-1 1 0 0,0 1 0 0 0,1-1 0 0 0,-1 1-1 0 0,1 0 1 0 0,-1 0 0 0 0,1-1 0 0 0,0 1 0 0 0,0 0-1 0 0,-1 1 1 0 0,1-1 0 0 0,2-1 0 0 0,42-23 1504 0 0,-45 25-1826 0 0,27-13 235 0 0,0 1 1 0 0,56-15-1 0 0,11 3-4780 0 0,-93 24 3933 0 0,0-1 0 0 0,0 1-1 0 0,0 0 1 0 0,0-1 0 0 0,0 1 0 0 0,0 0 0 0 0,0 0 0 0 0,0 0 0 0 0,0 1 0 0 0,0-1 0 0 0,4 1-1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2248 0 0,'7'-5'577'0'0,"0"-1"0"0"0,1 2 0 0 0,-1-1 0 0 0,1 1 0 0 0,0 0 0 0 0,12-4 0 0 0,17-9 560 0 0,-17 6-663 0 0,6-4 37 0 0,1 0 1 0 0,44-15 0 0 0,-71 29-483 0 0,0 1 0 0 0,0 0-1 0 0,0 0 1 0 0,1 0 0 0 0,-1 0 0 0 0,0 0 0 0 0,0 0 0 0 0,0-1 0 0 0,1 1 0 0 0,-1 0 0 0 0,0 0 0 0 0,0 0 0 0 0,1 0-1 0 0,-1 0 1 0 0,0 0 0 0 0,0 0 0 0 0,0 0 0 0 0,1 0 0 0 0,-1 0 0 0 0,0 0 0 0 0,0 0 0 0 0,1 0 0 0 0,-1 0 0 0 0,0 0-1 0 0,0 0 1 0 0,1 1 0 0 0,-1-1 0 0 0,0 0 0 0 0,0 0 0 0 0,0 0 0 0 0,1 0 0 0 0,-1 0 0 0 0,0 0 0 0 0,0 1 0 0 0,0-1-1 0 0,0 0 1 0 0,1 0 0 0 0,-1 0 0 0 0,0 0 0 0 0,0 1 0 0 0,0-1 0 0 0,0 0 0 0 0,0 0 0 0 0,0 1 0 0 0,0-1 0 0 0,1 0-1 0 0,-1 1 1 0 0,-5 14 1189 0 0,-12 13 194 0 0,3-11-637 0 0,5-6-464 0 0,0 0 0 0 0,0 0 1 0 0,1 1-1 0 0,1 0 0 0 0,0 0 0 0 0,1 1 0 0 0,-6 15 0 0 0,11-27-306 0 0,1-1-1 0 0,0 1 1 0 0,0 0-1 0 0,0 0 0 0 0,-1-1 1 0 0,1 1-1 0 0,0 0 1 0 0,0 0-1 0 0,0 0 1 0 0,0-1-1 0 0,0 1 0 0 0,0 0 1 0 0,1 0-1 0 0,-1 0 1 0 0,0-1-1 0 0,0 1 1 0 0,0 0-1 0 0,1 0 0 0 0,-1-1 1 0 0,0 1-1 0 0,1 0 1 0 0,-1-1-1 0 0,1 1 1 0 0,-1 0-1 0 0,1-1 0 0 0,-1 1 1 0 0,1-1-1 0 0,-1 1 1 0 0,2 0-1 0 0,23 3-866 0 0,28-19-3423 0 0,5-14-2950 0 0,-43 19 4210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8218 0 0,'1'-2'109'0'0,"-1"1"1"0"0,1-1-1 0 0,0 1 1 0 0,1-1-1 0 0,-1 1 1 0 0,0-1-1 0 0,0 1 1 0 0,1 0-1 0 0,-1-1 1 0 0,1 1-1 0 0,-1 0 1 0 0,1 0-1 0 0,-1 0 1 0 0,1 0 0 0 0,0 0-1 0 0,0 1 1 0 0,-1-1-1 0 0,1 0 1 0 0,3 0-1 0 0,43-14 647 0 0,-43 14-575 0 0,65-11 290 0 0,-67 11-401 0 0,1 1 1 0 0,-1 0-1 0 0,1 0 0 0 0,-1 0 1 0 0,1 0-1 0 0,-1 0 1 0 0,1 1-1 0 0,-1 0 0 0 0,0-1 1 0 0,1 1-1 0 0,-1 1 0 0 0,0-1 1 0 0,1 0-1 0 0,-1 1 1 0 0,0 0-1 0 0,0-1 0 0 0,4 5 1 0 0,-5-3 44 0 0,-1-1 1 0 0,0 1 0 0 0,0 0-1 0 0,0 0 1 0 0,0-1-1 0 0,-1 1 1 0 0,1 0-1 0 0,-1 0 1 0 0,0 0 0 0 0,0 0-1 0 0,0 0 1 0 0,0 0-1 0 0,0-1 1 0 0,-1 1 0 0 0,1 0-1 0 0,-1 0 1 0 0,1 0-1 0 0,-1 0 1 0 0,-2 3 0 0 0,-23 52 219 0 0,18-44-392 0 0,-28 43-1127 0 0,15-33-2423 0 0,-3-9-3821 0 0,18-14 5158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4489 0 0,'-3'3'323'0'0,"1"1"1"0"0,0-1 0 0 0,0 1-1 0 0,1-1 1 0 0,-1 1-1 0 0,1 0 1 0 0,0 0-1 0 0,0 0 1 0 0,0 0-1 0 0,0-1 1 0 0,0 9-1 0 0,0 52 1984 0 0,1-52-2217 0 0,-1 6 77 0 0,-1 0 0 0 0,-1 0 0 0 0,-9 31 0 0 0,9-34 205 0 0,2-14-227 0 0,1-1 0 0 0,0 1-1 0 0,-1 0 1 0 0,1 0 0 0 0,0 0 0 0 0,0 0 0 0 0,0 0 0 0 0,0 0 0 0 0,0-1 0 0 0,0 1 0 0 0,0 0-1 0 0,0 0 1 0 0,1 0 0 0 0,-1 0 0 0 0,0 0 0 0 0,0 0 0 0 0,1-1 0 0 0,-1 1 0 0 0,0 0-1 0 0,1 0 1 0 0,-1-1 0 0 0,1 1 0 0 0,-1 0 0 0 0,1 0 0 0 0,-1-1 0 0 0,1 1 0 0 0,0 0-1 0 0,-1-1 1 0 0,2 2 0 0 0,1-1-1 0 0,-1 0 0 0 0,0 0-1 0 0,1-1 1 0 0,-1 1 0 0 0,1-1 0 0 0,-1 1-1 0 0,1-1 1 0 0,-1 0 0 0 0,1 1 0 0 0,3-2-1 0 0,58-10 179 0 0,-52 7-925 0 0,1-1-1 0 0,-1 0 1 0 0,20-11-1 0 0,-18 7-1732 0 0,-1 0-1 0 0,0-1 1 0 0,0-1-1 0 0,21-22 1 0 0,-22 19-857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67 5249 0 0,'42'-18'4069'0'0,"-17"5"-3382"0"0,-15 8-630 0 0,0-1-1 0 0,0 2 1 0 0,0-1-1 0 0,0 2 0 0 0,1-1 1 0 0,0 1-1 0 0,19-2 1 0 0,-30 5-55 0 0,1 1-1 0 0,-1 0 1 0 0,0-1 0 0 0,0 1-1 0 0,0 0 1 0 0,0-1 0 0 0,1 1-1 0 0,-1 0 1 0 0,0-1 0 0 0,0 1-1 0 0,0 0 1 0 0,0-1 0 0 0,0 1-1 0 0,-1 0 1 0 0,1-1 0 0 0,0 1-1 0 0,0 0 1 0 0,0-1 0 0 0,-1 1-1 0 0,1 0 1 0 0,0-1 0 0 0,0 1 0 0 0,-1-1-1 0 0,1 1 1 0 0,-1 0 0 0 0,1-1-1 0 0,0 1 1 0 0,-1-1 0 0 0,1 1-1 0 0,-1-1 1 0 0,1 1 0 0 0,-2-1-1 0 0,-18 30 251 0 0,18-27-212 0 0,-22 26 261 0 0,19-24-168 0 0,0-1-1 0 0,1 1 1 0 0,0 1-1 0 0,0-1 0 0 0,0 0 1 0 0,0 1-1 0 0,1 0 0 0 0,0 0 1 0 0,0 0-1 0 0,0 0 1 0 0,1 1-1 0 0,0-1 0 0 0,-2 14 1 0 0,4-20-89 0 0,0 1 0 0 0,1 0 0 0 0,-1 0 0 0 0,0 0 1 0 0,1 0-1 0 0,-1 0 0 0 0,1-1 0 0 0,-1 1 0 0 0,1 0 1 0 0,-1 0-1 0 0,1-1 0 0 0,0 1 0 0 0,-1 0 0 0 0,1-1 0 0 0,0 1 1 0 0,0 0-1 0 0,-1-1 0 0 0,1 1 0 0 0,0-1 0 0 0,0 0 1 0 0,0 1-1 0 0,0-1 0 0 0,-1 0 0 0 0,1 1 0 0 0,0-1 0 0 0,0 0 1 0 0,0 0-1 0 0,0 0 0 0 0,0 0 0 0 0,0 0 0 0 0,0 0 1 0 0,0 0-1 0 0,0 0 0 0 0,0 0 0 0 0,1-1 0 0 0,44-4 252 0 0,-35 3-359 0 0,-10 1 254 0 0,24 0-3305 0 0,-17 4-1414 0 0,-16 4-294 0 0,4-4 2961 0 0</inkml:trace>
  <inkml:trace contextRef="#ctx0" brushRef="#br0" timeOffset="1">12 302 3249 0 0,'-12'9'2553'0'0,"22"-8"545"0"0,25-10-568 0 0,10-14-1934 0 0,-34 15-601 0 0,1 2 0 0 0,0 0 1 0 0,1 0-1 0 0,-1 1 0 0 0,1 0 1 0 0,16-3-1 0 0,-29 8-1 0 0,0 0 0 0 0,1 0 0 0 0,-1 0-1 0 0,0 0 1 0 0,0 0 0 0 0,0 0 0 0 0,1 0 0 0 0,-1 0 0 0 0,0 0-1 0 0,0 0 1 0 0,0 0 0 0 0,1 0 0 0 0,-1 0 0 0 0,0 0-1 0 0,0 0 1 0 0,0 0 0 0 0,0 0 0 0 0,1 1 0 0 0,-1-1-1 0 0,0 0 1 0 0,0 0 0 0 0,0 0 0 0 0,0 0 0 0 0,0 0 0 0 0,1 0-1 0 0,-1 0 1 0 0,0 1 0 0 0,0-1 0 0 0,0 0 0 0 0,0 0-1 0 0,0 0 1 0 0,0 0 0 0 0,1 1 0 0 0,-1-1 0 0 0,0 0-1 0 0,0 0 1 0 0,0 0 0 0 0,0 0 0 0 0,0 1 0 0 0,0-1 0 0 0,0 0-1 0 0,0 0 1 0 0,0 0 0 0 0,0 0 0 0 0,0 1 0 0 0,-4 12-1 0 0,-13 18 425 0 0,13-26-258 0 0,-7 15 788 0 0,1 0 1 0 0,-12 33 0 0 0,20-48-858 0 0,1-1 1 0 0,-1 0-1 0 0,1 1 1 0 0,0-1-1 0 0,0 1 1 0 0,0-1-1 0 0,1 1 1 0 0,0 0-1 0 0,0-1 1 0 0,0 1-1 0 0,0 0 1 0 0,1-1-1 0 0,0 1 1 0 0,0-1-1 0 0,0 1 1 0 0,0-1-1 0 0,1 1 1 0 0,-1-1-1 0 0,4 6 1 0 0,-3-8-176 0 0,0 0 0 0 0,0-1 0 0 0,0 1 0 0 0,0-1 0 0 0,0 1 0 0 0,1-1 0 0 0,-1 0 0 0 0,0 1 0 0 0,1-1 0 0 0,-1-1 0 0 0,1 1 0 0 0,-1 0 0 0 0,1 0 0 0 0,-1-1 0 0 0,1 0 0 0 0,-1 1 0 0 0,1-1 0 0 0,-1 0 0 0 0,1 0 0 0 0,0 0 0 0 0,-1-1 0 0 0,1 1 0 0 0,-1-1 0 0 0,1 1 0 0 0,-1-1 0 0 0,1 0 0 0 0,-1 0 0 0 0,1 0 0 0 0,-1 0 0 0 0,0 0 0 0 0,4-3 0 0 0,3-1-1104 0 0,-1 0 0 0 0,0 0 1 0 0,-1-1-1 0 0,1 0 0 0 0,-1 0 1 0 0,0 0-1 0 0,8-11 0 0 0,-6 4-453 0 0,0 0-964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1136 0 0,'-2'3'375'0'0,"0"0"-1"0"0,0 1 1 0 0,0-1 0 0 0,0 1-1 0 0,0 0 1 0 0,1 0-1 0 0,0 0 1 0 0,-1-1-1 0 0,1 1 1 0 0,1 0 0 0 0,-1 0-1 0 0,1 1 1 0 0,-1-1-1 0 0,1 0 1 0 0,1 7 0 0 0,10 76 508 0 0,-5-43-223 0 0,1 46 363 0 0,-5 90 0 0 0,-11-65-3251 0 0,9-105 534 0 0,0-8 1388 0 0,0 0 0 0 0,0-1-1 0 0,0 1 1 0 0,0 0 0 0 0,0-1 0 0 0,0 1 0 0 0,-1 0 0 0 0,1-1 0 0 0,0 1-1 0 0,-1 0 1 0 0,0-1 0 0 0,1 1 0 0 0,-1-1 0 0 0,0 1 0 0 0,0-1 0 0 0,1 1-1 0 0,-1-1 1 0 0,-2 2 0 0 0,0-2-610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6153 0 0,'15'1'4048'0'0,"15"-10"-2873"0"0,28-21-914 0 0,-43 21-445 0 0,1 0 1 0 0,26-9-1 0 0,-42 17 139 0 0,-29 38 1332 0 0,8-12 671 0 0,-30 46 0 0 0,45-63-1789 0 0,1 0-1 0 0,1 1 1 0 0,0-1 0 0 0,0 1-1 0 0,0 0 1 0 0,1 1 0 0 0,0-1 0 0 0,1 0-1 0 0,0 1 1 0 0,0 11 0 0 0,2-20-162 0 0,-1 0-1 0 0,1 0 1 0 0,0 0 0 0 0,0 0-1 0 0,0 0 1 0 0,1 0 0 0 0,-1 0-1 0 0,0 0 1 0 0,0 0 0 0 0,0 0-1 0 0,1 0 1 0 0,-1 0 0 0 0,1 0-1 0 0,-1 0 1 0 0,0 0 0 0 0,1 0 0 0 0,0-1-1 0 0,-1 1 1 0 0,1 0 0 0 0,-1 0-1 0 0,1-1 1 0 0,0 1 0 0 0,0 0-1 0 0,-1-1 1 0 0,1 1 0 0 0,0 0-1 0 0,0-1 1 0 0,0 1 0 0 0,1 0 0 0 0,0-1-20 0 0,1 0 1 0 0,-1 1 0 0 0,0-1 0 0 0,1 0 0 0 0,-1-1 0 0 0,1 1 0 0 0,-1 0 0 0 0,0-1 0 0 0,1 1 0 0 0,-1-1 0 0 0,0 1 0 0 0,3-2 0 0 0,3-2-267 0 0,0 0-1 0 0,0 0 0 0 0,0 0 1 0 0,-1-1-1 0 0,13-11 0 0 0,2-8-955 0 0,-1-2 0 0 0,-2-1 0 0 0,0-1 0 0 0,-2 0 0 0 0,-2-1 0 0 0,24-59 0 0 0,-26 58 1368 0 0,4 4 5392 0 0,-18 45-3679 0 0,-15 166 2048 0 0,21 95-3777 0 0,-4-274-539 0 0,5 36-2119 0 0,4-20-6895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5865 0 0,'38'-8'7080'0'0,"4"-9"-7695"0"0,-1 0-3905 0 0,-17 11 105 0 0,-12 2 1484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3753 0 0,'0'-2'201'0'0,"1"0"0"0"0,0 0 0 0 0,0 0 1 0 0,0 0-1 0 0,0 0 0 0 0,0 1 0 0 0,0-1 0 0 0,0 0 1 0 0,0 1-1 0 0,1-1 0 0 0,-1 1 0 0 0,1-1 0 0 0,-1 1 1 0 0,1 0-1 0 0,-1 0 0 0 0,1 0 0 0 0,0 0 0 0 0,0 0 1 0 0,-1 0-1 0 0,1 0 0 0 0,0 0 0 0 0,0 1 0 0 0,0-1 1 0 0,3 0-1 0 0,3-1 38 0 0,-1 0 0 0 0,0 0 0 0 0,0 1 0 0 0,1 0 0 0 0,11 0 0 0 0,-11 1-114 0 0,-1 1 0 0 0,1 0 1 0 0,0 1-1 0 0,-1 0 0 0 0,0 0 0 0 0,1 0 1 0 0,-1 1-1 0 0,0 0 0 0 0,12 7 0 0 0,-17-8-85 0 0,-1-1 1 0 0,1 0-1 0 0,0 1 0 0 0,-1-1 0 0 0,1 1 0 0 0,-1-1 0 0 0,0 1 0 0 0,1 0 0 0 0,-1 0 0 0 0,0-1 1 0 0,0 1-1 0 0,0 0 0 0 0,0 0 0 0 0,-1 0 0 0 0,1 0 0 0 0,0 0 0 0 0,-1 0 0 0 0,1 1 0 0 0,-1-1 0 0 0,0 0 1 0 0,0 0-1 0 0,0 0 0 0 0,0 0 0 0 0,0 0 0 0 0,0 1 0 0 0,0-1 0 0 0,-1 0 0 0 0,1 0 0 0 0,-1 0 1 0 0,0 0-1 0 0,0 0 0 0 0,1 0 0 0 0,-1 0 0 0 0,0 0 0 0 0,-1 0 0 0 0,1-1 0 0 0,-2 4 0 0 0,-8 10 246 0 0,-1 0-1 0 0,0 0 0 0 0,-22 19 1 0 0,-21 26 1714 0 0,60-58-800 0 0,15-7-807 0 0,19-8-268 0 0,-12 0 63 0 0,0-1-1661 0 0,52-17 0 0 0,-72 29 614 0 0,1 0-1 0 0,-1 0 0 0 0,0 0 1 0 0,1 1-1 0 0,-1 1 0 0 0,1-1 1 0 0,-1 1-1 0 0,1 0 0 0 0,-1 1 1 0 0,1 0-1 0 0,-1 0 0 0 0,12 3 1 0 0,-6 3-1237 0 0,-7-3 440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425 436 2040 0 0,'-7'10'408'0'0,"0"0"-1"0"0,-1-1 1 0 0,0 0-1 0 0,0 0 0 0 0,-1 0 1 0 0,0-1-1 0 0,-1-1 1 0 0,0 0-1 0 0,0 0 0 0 0,0 0 1 0 0,-1-2-1 0 0,0 1 0 0 0,0-1 1 0 0,-22 6-1 0 0,23-9-39 0 0,0 1 0 0 0,0-2 1 0 0,0 1-1 0 0,-1-1 0 0 0,1-1 0 0 0,-1 0 0 0 0,1 0 0 0 0,-1-1 1 0 0,1 0-1 0 0,0-1 0 0 0,0 0 0 0 0,0-1 0 0 0,0 0 0 0 0,0 0 0 0 0,0-1 1 0 0,1 0-1 0 0,-17-11 0 0 0,21 12-282 0 0,1-1-1 0 0,-1 0 1 0 0,1 0 0 0 0,0 0-1 0 0,0 0 1 0 0,0-1 0 0 0,1 1 0 0 0,-1-1-1 0 0,1 0 1 0 0,0 0 0 0 0,1-1-1 0 0,-1 1 1 0 0,-1-6 0 0 0,1 0-33 0 0,0 1 0 0 0,1-1 0 0 0,0 0 0 0 0,1 0 0 0 0,0 0 1 0 0,1-17-1 0 0,2 5-47 0 0,1-1 1 0 0,0 1-1 0 0,2 0 1 0 0,1 0-1 0 0,17-41 1 0 0,-17 51 30 0 0,0-1 1 0 0,1 1-1 0 0,1 1 1 0 0,1-1-1 0 0,-1 1 1 0 0,2 1-1 0 0,0 0 1 0 0,0 0-1 0 0,1 1 1 0 0,0 0-1 0 0,1 1 1 0 0,18-12 0 0 0,-24 18-42 0 0,0 0 1 0 0,-1 0-1 0 0,1 0 1 0 0,1 1 0 0 0,-1 0-1 0 0,0 0 1 0 0,1 0-1 0 0,-1 1 1 0 0,1 0 0 0 0,-1 0-1 0 0,1 1 1 0 0,-1 0 0 0 0,1 0-1 0 0,-1 1 1 0 0,1-1-1 0 0,-1 1 1 0 0,1 1 0 0 0,-1-1-1 0 0,0 1 1 0 0,1 0-1 0 0,-1 1 1 0 0,0-1 0 0 0,0 1-1 0 0,-1 0 1 0 0,1 1 0 0 0,0 0-1 0 0,-1 0 1 0 0,0 0-1 0 0,0 0 1 0 0,5 6 0 0 0,-3-2 5 0 0,1 1 1 0 0,-2 0 0 0 0,1 0 0 0 0,-1 1-1 0 0,0 0 1 0 0,-1 0 0 0 0,0 0 0 0 0,-1 0 0 0 0,0 1-1 0 0,-1 0 1 0 0,0 0 0 0 0,0 0 0 0 0,-1 0-1 0 0,-1 0 1 0 0,0 1 0 0 0,0-1 0 0 0,-1 0 0 0 0,-2 17-1 0 0,-4 15-286 0 0,-2 0 0 0 0,-2 0 0 0 0,-21 59-1 0 0,12-43-1447 0 0,12-28-5698 0 0,6-24 2873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3945 0 0,'-7'7'608'0'0,"1"0"-1"0"0,0 0 1 0 0,0 1 0 0 0,1-1 0 0 0,0 1 0 0 0,0 1-1 0 0,1-1 1 0 0,-5 15 0 0 0,-6 9 429 0 0,-92 182 1426 0 0,43-68-6448 0 0,56-120-2122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8154 0 0,'8'41'5222'0'0,"-6"-32"-4952"0"0,0-1-1 0 0,0 0 0 0 0,1 1 0 0 0,0-1 1 0 0,0 0-1 0 0,1 0 0 0 0,-1-1 1 0 0,2 1-1 0 0,10 13 0 0 0,-13-18-394 0 0,0-1 0 0 0,1 1 0 0 0,0-1 0 0 0,-1 1-1 0 0,1-1 1 0 0,0 0 0 0 0,0 0 0 0 0,0 0 0 0 0,1-1 0 0 0,-1 1-1 0 0,6 1 1 0 0,-7-2-274 0 0,1-1-1 0 0,0 1 1 0 0,0-1-1 0 0,0 0 1 0 0,0 0-1 0 0,0 0 1 0 0,0 0 0 0 0,0 0-1 0 0,0-1 1 0 0,-1 0-1 0 0,1 1 1 0 0,0-1-1 0 0,0 0 1 0 0,-1 0-1 0 0,1 0 1 0 0,3-3-1 0 0,-4 3 8 0 0,-1 0 0 0 0,1 0-1 0 0,0-1 1 0 0,-1 1 0 0 0,0-1 0 0 0,1 0-1 0 0,-1 1 1 0 0,0-1 0 0 0,1 0-1 0 0,-1 1 1 0 0,0-1 0 0 0,0-3 0 0 0,3-4-1781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6201 0 0,'-4'13'933'0'0,"0"0"1"0"0,1 0-1 0 0,1 0 0 0 0,0 0 0 0 0,1 0 0 0 0,0 20 0 0 0,-2 6-6 0 0,-3 28 102 0 0,4 75-1 0 0,3-113-1896 0 0,2 1 0 0 0,10 47 0 0 0,-5-55-3133 0 0,-2-11-1985 0 0</inkml:trace>
  <inkml:trace contextRef="#ctx0" brushRef="#br0" timeOffset="1">20 351 4937 0 0,'0'-1'131'0'0,"0"1"0"0"0,0 0 0 0 0,0 0 0 0 0,-1-1 0 0 0,1 1 0 0 0,0 0-1 0 0,0-1 1 0 0,0 1 0 0 0,0 0 0 0 0,0 0 0 0 0,-1-1 0 0 0,1 1 0 0 0,0 0 0 0 0,0-1 0 0 0,0 1 0 0 0,0 0-1 0 0,0-1 1 0 0,0 1 0 0 0,0 0 0 0 0,0-1 0 0 0,0 1 0 0 0,0 0 0 0 0,0-1 0 0 0,0 1 0 0 0,0 0 0 0 0,0 0 0 0 0,1-1-1 0 0,-1 1 1 0 0,0 0 0 0 0,0-1 0 0 0,0 1 0 0 0,0 0 0 0 0,1-1 0 0 0,12-10 901 0 0,31-10-4374 0 0,-24 12 1050 0 0,-8 1 809 0 0,0 1-892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 7162 0 0,'-12'11'831'0'0,"2"0"0"0"0,-1 1 1 0 0,2 0-1 0 0,-1 1 0 0 0,2 0 1 0 0,0 1-1 0 0,0 0 0 0 0,1 0 1 0 0,1 0-1 0 0,0 1 0 0 0,1 0 1 0 0,-3 20-1 0 0,7-35-815 0 0,1 1 0 0 0,0-1-1 0 0,0 1 1 0 0,-1 0 0 0 0,1-1-1 0 0,0 1 1 0 0,0 0 0 0 0,0-1 0 0 0,0 1-1 0 0,0 0 1 0 0,0-1 0 0 0,0 1 0 0 0,0 0-1 0 0,0-1 1 0 0,0 1 0 0 0,1-1-1 0 0,-1 1 1 0 0,0 0 0 0 0,0-1 0 0 0,1 1-1 0 0,-1 0 1 0 0,0-1 0 0 0,1 1-1 0 0,-1-1 1 0 0,0 1 0 0 0,1-1 0 0 0,-1 1-1 0 0,1-1 1 0 0,-1 1 0 0 0,1-1-1 0 0,-1 0 1 0 0,1 1 0 0 0,-1-1 0 0 0,1 0-1 0 0,0 1 1 0 0,-1-1 0 0 0,2 1-1 0 0,0-1 2 0 0,1 0-1 0 0,-1 0 1 0 0,1 0-1 0 0,-1 0 1 0 0,1 0-1 0 0,-1-1 1 0 0,1 1-1 0 0,-1-1 1 0 0,1 0-1 0 0,2 0 1 0 0,54-28 80 0 0,-45 19-77 0 0,0 0 1 0 0,-1-1-1 0 0,0-1 0 0 0,13-16 0 0 0,-20 22-40 0 0,0-1 1 0 0,-1 0-1 0 0,0-1 1 0 0,0 1-1 0 0,-1-1 1 0 0,0 0-1 0 0,0 0 0 0 0,-1 0 1 0 0,0 0-1 0 0,2-10 1 0 0,-5 17-51 0 0,1 0 0 0 0,-1 0 0 0 0,0 0 1 0 0,0 0-1 0 0,1 0 0 0 0,-1 0 0 0 0,0 0 1 0 0,0 0-1 0 0,0 0 0 0 0,-1-1 0 0 0,1 1 1 0 0,0 0-1 0 0,0 0 0 0 0,0 0 0 0 0,-1 0 1 0 0,1 0-1 0 0,-1 0 0 0 0,1 0 0 0 0,0 1 1 0 0,-1-1-1 0 0,0 0 0 0 0,1 0 0 0 0,-1 0 1 0 0,0 0-1 0 0,1 1 0 0 0,-1-1 0 0 0,0 0 1 0 0,0 0-1 0 0,-1 0 0 0 0,0 0-180 0 0,-1 0 0 0 0,1 1 0 0 0,0-1 0 0 0,-1 1 0 0 0,1 0 0 0 0,0 0 0 0 0,-1 0 0 0 0,1 0 0 0 0,0 0 0 0 0,-1 0 1 0 0,1 1-1 0 0,-4 0 0 0 0,-5 2-1011 0 0,0 1 0 0 0,1 0 1 0 0,0 0-1 0 0,-16 10 1 0 0,8-2 165 0 0,1 1 0 0 0,0 1 1 0 0,1 1-1 0 0,-24 27 0 0 0,28-28-109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2497 0 0,'-3'15'1730'0'0,"1"0"0"0"0,1 0 0 0 0,0 0 0 0 0,1 16 0 0 0,0-21-1391 0 0,1 0 1 0 0,0 0 0 0 0,0 0-1 0 0,1-1 1 0 0,0 1 0 0 0,1 0 0 0 0,5 9-1 0 0,-8-18-355 0 0,1 0 0 0 0,0 0 0 0 0,0 0 0 0 0,-1 0 0 0 0,1 0-1 0 0,0 0 1 0 0,0 0 0 0 0,0-1 0 0 0,0 1 0 0 0,0 0 0 0 0,0-1 0 0 0,1 1 0 0 0,-1 0-1 0 0,0-1 1 0 0,0 0 0 0 0,0 1 0 0 0,1-1 0 0 0,-1 0 0 0 0,0 1 0 0 0,0-1-1 0 0,1 0 1 0 0,-1 0 0 0 0,0 0 0 0 0,0 0 0 0 0,1 0 0 0 0,-1 0 0 0 0,0-1-1 0 0,0 1 1 0 0,1 0 0 0 0,-1-1 0 0 0,0 1 0 0 0,0-1 0 0 0,0 1 0 0 0,0-1 0 0 0,1 1-1 0 0,-1-1 1 0 0,0 0 0 0 0,0 0 0 0 0,0 1 0 0 0,0-1 0 0 0,1-1 0 0 0,46-40-2423 0 0,-44 37 2104 0 0,15-14-528 0 0,-3 2 610 0 0,0 1 0 0 0,1 1 0 0 0,23-16 0 0 0,-40 31 281 0 0,0 0-1 0 0,0 0 1 0 0,0 0 0 0 0,0 0 0 0 0,0 0-1 0 0,0-1 1 0 0,1 1 0 0 0,-1 0 0 0 0,0 0 0 0 0,0 0-1 0 0,0 0 1 0 0,0 0 0 0 0,0 0 0 0 0,0 0-1 0 0,1 0 1 0 0,-1 0 0 0 0,0 0 0 0 0,0 0 0 0 0,0 0-1 0 0,0 0 1 0 0,0 0 0 0 0,1-1 0 0 0,-1 1-1 0 0,0 0 1 0 0,0 0 0 0 0,0 0 0 0 0,0 0 0 0 0,0 1-1 0 0,1-1 1 0 0,-1 0 0 0 0,0 0 0 0 0,0 0-1 0 0,0 0 1 0 0,0 0 0 0 0,0 0 0 0 0,0 0 0 0 0,1 0-1 0 0,-1 0 1 0 0,0 0 0 0 0,0 0 0 0 0,0 0-1 0 0,0 0 1 0 0,0 1 0 0 0,0-1 0 0 0,0 0 0 0 0,1 0-1 0 0,-1 0 1 0 0,0 0 0 0 0,0 0 0 0 0,0 0-1 0 0,0 0 1 0 0,0 1 0 0 0,0-1 0 0 0,0 0 0 0 0,0 0-1 0 0,0 0 1 0 0,0 0 0 0 0,0 0 0 0 0,0 1-1 0 0,0-1 1 0 0,0 0 0 0 0,0 0 0 0 0,0 0 0 0 0,0 0-1 0 0,0 0 1 0 0,0 1 0 0 0,0-1 0 0 0,0 0-1 0 0,-6 18 1075 0 0,-11 19-214 0 0,11-27-851 0 0,-1-1 1 0 0,0 1-1 0 0,0-2 0 0 0,-1 1 1 0 0,0-1-1 0 0,-1 0 0 0 0,1 0 1 0 0,-1-1-1 0 0,-14 8 0 0 0,22-15-33 0 0,1 0 0 0 0,-1 0 0 0 0,1 1 1 0 0,-1-1-1 0 0,1 0 0 0 0,-1 0 0 0 0,1 0 0 0 0,-1 1 0 0 0,1-1 0 0 0,0 0 0 0 0,-1 0 0 0 0,1 1 0 0 0,-1-1 0 0 0,1 0 0 0 0,-1 1 0 0 0,1-1 0 0 0,0 0 0 0 0,-1 1 0 0 0,1-1 0 0 0,0 1 0 0 0,0-1 0 0 0,-1 1 0 0 0,1-1 0 0 0,0 1 0 0 0,0-1 0 0 0,-1 1 0 0 0,1-1 0 0 0,0 1 0 0 0,0-1 0 0 0,0 2 0 0 0,17-2 141 0 0,27-8-231 0 0,-1-11-1097 0 0,-35 14 428 0 0,0 1 0 0 0,1 1 0 0 0,-1-1 0 0 0,15-3 0 0 0,-50 50 2442 0 0,3-14 255 0 0,-19 27 415 0 0,41-52-2204 0 0,-1-1 1 0 0,1 1 0 0 0,0 0-1 0 0,1 0 1 0 0,-1 0 0 0 0,1 0-1 0 0,0 0 1 0 0,0 0 0 0 0,0 1-1 0 0,0-1 1 0 0,1 0-1 0 0,0 9 1 0 0,0-12-142 0 0,0-1 0 0 0,0 1 0 0 0,0-1-1 0 0,0 1 1 0 0,0 0 0 0 0,0-1 0 0 0,1 1 0 0 0,-1-1-1 0 0,0 1 1 0 0,0-1 0 0 0,1 1 0 0 0,-1 0 0 0 0,0-1-1 0 0,1 1 1 0 0,-1-1 0 0 0,0 1 0 0 0,1-1 0 0 0,-1 0 0 0 0,1 1-1 0 0,-1-1 1 0 0,1 1 0 0 0,-1-1 0 0 0,1 0 0 0 0,-1 1-1 0 0,1-1 1 0 0,-1 0 0 0 0,1 0 0 0 0,0 0 0 0 0,-1 1-1 0 0,1-1 1 0 0,-1 0 0 0 0,2 0 0 0 0,25-6 57 0 0,18-21-32 0 0,-45 27-37 0 0,27-29 19 0 0,-26 29-19 0 0,0 0 0 0 0,0-1 0 0 0,-1 0 1 0 0,1 1-1 0 0,0-1 0 0 0,-1 1 0 0 0,1-1 0 0 0,0 0 1 0 0,-1 1-1 0 0,1-1 0 0 0,-1 0 0 0 0,1 0 0 0 0,-1 0 0 0 0,0 1 1 0 0,1-1-1 0 0,-1 0 0 0 0,0 0 0 0 0,1 0 0 0 0,-1 0 1 0 0,0 0-1 0 0,0 0 0 0 0,0 1 0 0 0,0-1 0 0 0,0 0 1 0 0,0 0-1 0 0,0 0 0 0 0,0 0 0 0 0,0 0 0 0 0,0 0 1 0 0,0 0-1 0 0,-1 0 0 0 0,1 1 0 0 0,0-1 0 0 0,-2-2 1 0 0,0 3-57 0 0,0-1 1 0 0,0 1 0 0 0,0-1 0 0 0,0 1 0 0 0,0 0 0 0 0,-1 0-1 0 0,1 0 1 0 0,0 0 0 0 0,0 0 0 0 0,0 1 0 0 0,-1-1 0 0 0,1 1 0 0 0,0-1-1 0 0,0 1 1 0 0,0 0 0 0 0,0-1 0 0 0,0 1 0 0 0,-2 2 0 0 0,-12 3-2554 0 0,0-5-3675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94 5561 0 0,'0'0'87'0'0,"0"-1"0"0"0,0 1 0 0 0,1 0-1 0 0,-1 0 1 0 0,0 0 0 0 0,0 0 0 0 0,0 0 0 0 0,0 0 0 0 0,0-1-1 0 0,0 1 1 0 0,0 0 0 0 0,0 0 0 0 0,0 0 0 0 0,0 0-1 0 0,0 0 1 0 0,0-1 0 0 0,0 1 0 0 0,0 0 0 0 0,0 0-1 0 0,0 0 1 0 0,0 0 0 0 0,0-1 0 0 0,0 1 0 0 0,0 0 0 0 0,0 0-1 0 0,0 0 1 0 0,-1 0 0 0 0,1 0 0 0 0,0 0 0 0 0,0-1-1 0 0,0 1 1 0 0,0 0 0 0 0,0 0 0 0 0,0 0 0 0 0,0 0-1 0 0,0 0 1 0 0,-1 0 0 0 0,1 0 0 0 0,0 0 0 0 0,0 0 0 0 0,0-1-1 0 0,0 1 1 0 0,0 0 0 0 0,0 0 0 0 0,-1 0 0 0 0,1 0-1 0 0,0 0 1 0 0,0 0 0 0 0,0 0 0 0 0,0 0 0 0 0,0 0-1 0 0,-1 0 1 0 0,1 0 0 0 0,0 0 0 0 0,0 0 0 0 0,0 0 0 0 0,0 0-1 0 0,0 0 1 0 0,-1 0 0 0 0,1 0 0 0 0,0 0 0 0 0,0 1-1 0 0,0-1 1 0 0,0 0 0 0 0,14-17 1881 0 0,23-17-1478 0 0,20 4-391 0 0,-55 29-97 0 0,0 0-1 0 0,1 0 1 0 0,-1 0 0 0 0,0 0 0 0 0,1 0 0 0 0,-1 1 0 0 0,1-1-1 0 0,-1 1 1 0 0,1 0 0 0 0,-1-1 0 0 0,1 1 0 0 0,-1 1-1 0 0,1-1 1 0 0,-1 0 0 0 0,1 0 0 0 0,-1 1 0 0 0,1-1-1 0 0,-1 1 1 0 0,0 0 0 0 0,1 0 0 0 0,-1 0 0 0 0,0 0-1 0 0,3 2 1 0 0,-4-2 33 0 0,-1 0 0 0 0,1 1-1 0 0,0 0 1 0 0,-1-1 0 0 0,1 1-1 0 0,-1 0 1 0 0,1-1 0 0 0,-1 1 0 0 0,0 0-1 0 0,0-1 1 0 0,0 1 0 0 0,0 0-1 0 0,0-1 1 0 0,0 1 0 0 0,0 0-1 0 0,0-1 1 0 0,-1 1 0 0 0,1 0 0 0 0,-1-1-1 0 0,1 1 1 0 0,-1 0 0 0 0,-1 2-1 0 0,-20 40 807 0 0,19-38-682 0 0,-20 30 673 0 0,-43 54 0 0 0,44-63-1169 0 0,1 1 1 0 0,1 1-1 0 0,-20 39 0 0 0,35-52-2530 0 0,5-16 2739 0 0,-1 0-1 0 0,1 1 1 0 0,0-1-1 0 0,0 0 1 0 0,0 0-1 0 0,0 0 1 0 0,0 1-1 0 0,0-1 1 0 0,0 0-1 0 0,0 0 1 0 0,0 1-1 0 0,0-1 1 0 0,0 0-1 0 0,0 0 1 0 0,0 1-1 0 0,0-1 0 0 0,0 0 1 0 0,0 0-1 0 0,0 0 1 0 0,0 1-1 0 0,0-1 1 0 0,0 0-1 0 0,0 0 1 0 0,0 0-1 0 0,0 1 1 0 0,1-1-1 0 0,-1 0 1 0 0,0 0-1 0 0,0 0 1 0 0,0 1-1 0 0,0-1 1 0 0,0 0-1 0 0,1 0 1 0 0,-1 0-1 0 0,0 0 1 0 0,0 1-1 0 0,0-1 1 0 0,1 0-1 0 0,-1 0 1 0 0,0 0-1 0 0,0 0 0 0 0,0 0 1 0 0,1 0-1 0 0,-1 0 1 0 0,0 0-1 0 0,0 0 1 0 0,1 0-1 0 0,-1 0 1 0 0,0 0-1 0 0,0 0 1 0 0,1 0-1 0 0,-1 0 1 0 0,0 0-1 0 0,0 0 1 0 0,0 0-1 0 0,1 0 1 0 0,-1 0-1 0 0,0 0 1 0 0,0 0-1 0 0,1 0 1 0 0,-1 0-1 0 0,0 0 1 0 0,0-1-1 0 0,0 1 0 0 0,0 0 1 0 0,1 0-1 0 0,-1 0 1 0 0,6-4-3121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16 109 2328 0 0,'-2'1'336'0'0,"1"0"0"0"0,0 0 0 0 0,0 0 0 0 0,0 0 0 0 0,0 0-1 0 0,0 0 1 0 0,0 0 0 0 0,0 1 0 0 0,0-1 0 0 0,0 1-1 0 0,1-1 1 0 0,-1 0 0 0 0,1 1 0 0 0,-1-1 0 0 0,1 1 0 0 0,-1-1-1 0 0,1 1 1 0 0,0-1 0 0 0,0 1 0 0 0,0 0 0 0 0,-1-1-1 0 0,2 1 1 0 0,-1 2 0 0 0,1 1 90 0 0,0 1-1 0 0,0 0 1 0 0,1-1 0 0 0,0 1-1 0 0,0-1 1 0 0,5 10 0 0 0,-1-4-172 0 0,0 0 1 0 0,1-1-1 0 0,1 1 1 0 0,0-2 0 0 0,0 1-1 0 0,10 8 1 0 0,-14-14-188 0 0,1-1 1 0 0,-1 0-1 0 0,0 0 0 0 0,1 0 0 0 0,-1 0 1 0 0,1-1-1 0 0,0 0 0 0 0,0 0 1 0 0,0 0-1 0 0,0 0 0 0 0,0-1 1 0 0,0 0-1 0 0,1 0 0 0 0,-1 0 1 0 0,0-1-1 0 0,1 0 0 0 0,-1 0 0 0 0,7-1 1 0 0,-7 0-42 0 0,0-1 0 0 0,0 0 0 0 0,0 0 0 0 0,0 0 1 0 0,-1-1-1 0 0,1 0 0 0 0,-1 0 0 0 0,0 0 0 0 0,0 0 1 0 0,0 0-1 0 0,0-1 0 0 0,0 0 0 0 0,-1 0 0 0 0,0 0 1 0 0,1 0-1 0 0,-2-1 0 0 0,1 1 0 0 0,3-8 0 0 0,8-17-1138 0 0,17-50 1 0 0,-14 23-3518 0 0,-4 0-3365 0 0,-11 40 6002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27 330 3369 0 0,'-2'2'561'0'0,"0"0"0"0"0,0 0 0 0 0,1 0 0 0 0,-1 0 0 0 0,0 0 0 0 0,1 0 0 0 0,-1 0 0 0 0,1 0 0 0 0,-1 1 0 0 0,1-1 0 0 0,0 1 0 0 0,-1 4 0 0 0,0-3-155 0 0,1 0 0 0 0,0 0 0 0 0,1 0 1 0 0,-1 0-1 0 0,1 0 0 0 0,0 0 1 0 0,0 1-1 0 0,1 4 0 0 0,-1-7-411 0 0,0 0 0 0 0,0 0 0 0 0,1-1 0 0 0,-1 1 1 0 0,1 0-1 0 0,-1-1 0 0 0,1 1 0 0 0,0-1 0 0 0,0 1 0 0 0,-1 0 0 0 0,1-1 0 0 0,0 0 0 0 0,1 1 0 0 0,-1-1 0 0 0,0 0 0 0 0,0 1 0 0 0,0-1 0 0 0,3 2 0 0 0,-2-3-181 0 0,-1 1 0 0 0,1-1 0 0 0,0 1-1 0 0,0-1 1 0 0,-1 1 0 0 0,1-1-1 0 0,0 0 1 0 0,0 0 0 0 0,0 0 0 0 0,0 0-1 0 0,-1 0 1 0 0,1-1 0 0 0,0 1-1 0 0,0 0 1 0 0,0-1 0 0 0,-1 1 0 0 0,1-1-1 0 0,0 0 1 0 0,0 0 0 0 0,-1 1-1 0 0,3-3 1 0 0,0 1-412 0 0,0 0 1 0 0,-1-1-1 0 0,0 1 0 0 0,1-1 1 0 0,-1 0-1 0 0,0 0 0 0 0,0 0 1 0 0,-1 0-1 0 0,1 0 0 0 0,-1 0 1 0 0,3-5-1 0 0,0-3-1540 0 0</inkml:trace>
  <inkml:trace contextRef="#ctx0" brushRef="#br0" timeOffset="1">218 0 4825 0 0,'-3'4'658'0'0,"0"-1"0"0"0,1 0 0 0 0,-1 1 0 0 0,1 0 1 0 0,0-1-1 0 0,0 1 0 0 0,1 0 0 0 0,-2 5 0 0 0,-13 64 3235 0 0,11-45-2901 0 0,-7 36 539 0 0,-5 84 0 0 0,17-38-2833 0 0,2-85-1474 0 0,1 1 1 0 0,7 27-1 0 0,-5-41-1916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2 108 5633 0 0,'0'0'155'0'0,"-1"0"0"0"0,1-1 0 0 0,0 1 0 0 0,0 0 0 0 0,0-1 0 0 0,0 1 0 0 0,-1 0 0 0 0,1-1 0 0 0,0 1 0 0 0,0 0 0 0 0,0-1 0 0 0,0 1-1 0 0,0 0 1 0 0,0-1 0 0 0,0 1 0 0 0,0-1 0 0 0,0 1 0 0 0,0 0 0 0 0,0-1 0 0 0,1 1 0 0 0,-1 0 0 0 0,0-1 0 0 0,0 1 0 0 0,0 0 0 0 0,0-1 0 0 0,0 1 0 0 0,1 0 0 0 0,-1-1 0 0 0,0 1-1 0 0,0 0 1 0 0,1-1 0 0 0,13-13 914 0 0,19-9-1791 0 0,-33 23 772 0 0,89-51-8088 0 0,-74 42 5544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9 114 4169 0 0,'0'-2'291'0'0,"1"0"1"0"0,-1 0-1 0 0,1 0 0 0 0,-1 0 1 0 0,1 0-1 0 0,-1 0 0 0 0,1 0 0 0 0,0 0 1 0 0,0 0-1 0 0,0 0 0 0 0,0 1 1 0 0,1-1-1 0 0,-1 0 0 0 0,0 1 1 0 0,1-1-1 0 0,-1 1 0 0 0,1-1 1 0 0,-1 1-1 0 0,1 0 0 0 0,3-2 1 0 0,43-32 988 0 0,-42 31-1131 0 0,5-2-108 0 0,-1-1 0 0 0,0 2 1 0 0,18-7-1 0 0,-26 11-16 0 0,0 0 0 0 0,0 0 0 0 0,0 0 0 0 0,0 0 0 0 0,1 1 0 0 0,-1-1 0 0 0,0 1 0 0 0,0 0 0 0 0,1-1 0 0 0,-1 1 0 0 0,0 0 1 0 0,1 0-1 0 0,-1 1 0 0 0,0-1 0 0 0,0 0 0 0 0,1 1 0 0 0,-1-1 0 0 0,0 1 0 0 0,0 0 0 0 0,0 0 0 0 0,0 0 0 0 0,0 0 0 0 0,0 0 0 0 0,0 0 0 0 0,4 3 0 0 0,-5-2 108 0 0,0 0 0 0 0,-1 0 0 0 0,1 0 0 0 0,0 0 0 0 0,-1 0 0 0 0,1 1 0 0 0,-1-1 0 0 0,0 0 0 0 0,0 0 0 0 0,0 0 0 0 0,0 0 0 0 0,0 1 0 0 0,0-1 0 0 0,0 0 0 0 0,-1 0 0 0 0,1 0 0 0 0,-1 0 0 0 0,0 0 0 0 0,1 0 0 0 0,-1 0 0 0 0,0 0 0 0 0,0 0 0 0 0,-2 2 0 0 0,-30 48 1128 0 0,30-47-1140 0 0,-34 47-227 0 0,-43 60-553 0 0,55-74-3999 0 0,2 1-4212 0 0,21-35 6401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4737 0 0,'9'8'6104'0'0,"17"7"-4889"0"0,-19-11-995 0 0,-6-4-280 0 0,0 1 0 0 0,0 0 0 0 0,0 0 0 0 0,0-1 0 0 0,0 1 0 0 0,0-1-1 0 0,0 1 1 0 0,0-1 0 0 0,0 1 0 0 0,1-1 0 0 0,-1 0 0 0 0,0 1 0 0 0,0-1 0 0 0,1 0 0 0 0,-1 0 0 0 0,0 0 0 0 0,0 0 0 0 0,0 0 0 0 0,1 0-1 0 0,-1 0 1 0 0,0-1 0 0 0,0 1 0 0 0,0 0 0 0 0,1-1 0 0 0,-1 1 0 0 0,0-1 0 0 0,0 1 0 0 0,0-1 0 0 0,0 1 0 0 0,0-1 0 0 0,0 0 0 0 0,0 0-1 0 0,0 1 1 0 0,0-1 0 0 0,0 0 0 0 0,0 0 0 0 0,0-1 0 0 0,3-4-156 0 0,-1-1 0 0 0,0 1-1 0 0,0-1 1 0 0,-1 1 0 0 0,3-13-1 0 0,9-21 499 0 0,-7 31 65 0 0,0-1-1 0 0,0 1 1 0 0,1 0 0 0 0,11-9 0 0 0,-16 16-218 0 0,-1-1 1 0 0,1 1-1 0 0,0 1 0 0 0,0-1 0 0 0,0 0 0 0 0,0 1 0 0 0,0-1 1 0 0,7-1-1 0 0,-9 3-108 0 0,0 0 0 0 0,0-1 0 0 0,1 1 0 0 0,-1 0 0 0 0,0 0 0 0 0,0 0 0 0 0,1 0 0 0 0,-1 1 0 0 0,0-1 0 0 0,0 0 0 0 0,0 1 0 0 0,1-1 0 0 0,-1 0 0 0 0,0 1 0 0 0,0-1 1 0 0,0 1-1 0 0,0 0 0 0 0,0-1 0 0 0,0 1 0 0 0,0 0 0 0 0,0 0 0 0 0,0-1 0 0 0,0 1 0 0 0,1 2 0 0 0,0 0-12 0 0,-1 0 0 0 0,1 0 0 0 0,-1 0 0 0 0,0 0 0 0 0,0 1 1 0 0,0-1-1 0 0,0 1 0 0 0,0-1 0 0 0,-1 1 0 0 0,0-1 0 0 0,1 1 0 0 0,-1-1 0 0 0,0 1 0 0 0,-1-1 0 0 0,1 1 0 0 0,-1-1 1 0 0,-1 6-1 0 0,-20 63 251 0 0,17-60-223 0 0,-32 65 1115 0 0,29-63-856 0 0,0 0 0 0 0,1 0 0 0 0,1 0 0 0 0,0 1 1 0 0,1 0-1 0 0,-3 17 0 0 0,8-31-290 0 0,-1 0 0 0 0,1 0-1 0 0,0 0 1 0 0,0 0 0 0 0,-1 0-1 0 0,1 0 1 0 0,0 0 0 0 0,0 0-1 0 0,0 0 1 0 0,0 0 0 0 0,0 0 0 0 0,0 0-1 0 0,1 0 1 0 0,-1 0 0 0 0,0 0-1 0 0,0 0 1 0 0,1 0 0 0 0,-1 0-1 0 0,1 0 1 0 0,-1 0 0 0 0,1 0 0 0 0,-1-1-1 0 0,1 1 1 0 0,-1 0 0 0 0,1 0-1 0 0,0 0 1 0 0,-1-1 0 0 0,1 1-1 0 0,1 1 1 0 0,0-2-5 0 0,0 0-1 0 0,-1 0 1 0 0,1 0 0 0 0,0 0-1 0 0,-1 0 1 0 0,1 0 0 0 0,0 0-1 0 0,0-1 1 0 0,-1 1 0 0 0,1 0-1 0 0,0-1 1 0 0,-1 0-1 0 0,1 1 1 0 0,-1-1 0 0 0,3-1-1 0 0,6-4-36 0 0,-1 0 0 0 0,1 0-1 0 0,16-16 1 0 0,-17 14-1 0 0,-6 6 43 0 0,0 0-1 0 0,-1 0 0 0 0,1 0 1 0 0,-1 0-1 0 0,0 0 0 0 0,1-1 1 0 0,-1 1-1 0 0,0-1 1 0 0,0 0-1 0 0,-1 1 0 0 0,1-1 1 0 0,0 0-1 0 0,-1 0 1 0 0,0 0-1 0 0,0 0 0 0 0,0 0 1 0 0,2-7-1 0 0,-4 10 34 0 0,0-1 0 0 0,0 0 0 0 0,1 1 0 0 0,-1-1 0 0 0,0 0 0 0 0,0 1 0 0 0,0-1 0 0 0,0 1 0 0 0,0 0 0 0 0,0-1-1 0 0,0 1 1 0 0,0 0 0 0 0,0-1 0 0 0,0 1 0 0 0,0 0 0 0 0,0 0 0 0 0,0 0 0 0 0,0 0 0 0 0,0 0 0 0 0,0 0 0 0 0,0 0 0 0 0,0 0 0 0 0,-1 0 0 0 0,1 1 0 0 0,0-1 0 0 0,0 0 0 0 0,0 1-1 0 0,1-1 1 0 0,-1 1 0 0 0,0-1 0 0 0,-2 2 0 0 0,-32 13 394 0 0,22-8-498 0 0,9-5-133 0 0,-1 1 0 0 0,1-1-1 0 0,0 1 1 0 0,-1-1 0 0 0,1 1 0 0 0,0 1 0 0 0,1-1-1 0 0,-1 0 1 0 0,-5 8 0 0 0,22-20-9218 0 0,11-6 5213 0 0,-12 2 2120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69 5377 0 0,'-10'8'1036'0'0,"1"0"0"0"0,0 1-1 0 0,0 1 1 0 0,0-1 0 0 0,1 2 0 0 0,1-1-1 0 0,-10 17 1 0 0,13-20-789 0 0,1 0 1 0 0,-1 0-1 0 0,1 0 0 0 0,0 0 0 0 0,1 1 1 0 0,0-1-1 0 0,0 1 0 0 0,0 0 1 0 0,1 0-1 0 0,0-1 0 0 0,1 1 0 0 0,0 0 1 0 0,1 11-1 0 0,0-17-241 0 0,-1-1 0 0 0,1 1 1 0 0,-1-1-1 0 0,1 0 0 0 0,0 1 0 0 0,0-1 0 0 0,0 0 1 0 0,0 1-1 0 0,0-1 0 0 0,0 0 0 0 0,0 0 0 0 0,0 0 0 0 0,0 0 1 0 0,0 0-1 0 0,1 0 0 0 0,-1 0 0 0 0,0 0 0 0 0,1-1 1 0 0,-1 1-1 0 0,1 0 0 0 0,-1-1 0 0 0,1 1 0 0 0,-1-1 1 0 0,1 0-1 0 0,-1 1 0 0 0,1-1 0 0 0,-1 0 0 0 0,1 0 0 0 0,-1 0 1 0 0,1 0-1 0 0,0 0 0 0 0,-1-1 0 0 0,1 1 0 0 0,-1 0 1 0 0,1-1-1 0 0,-1 1 0 0 0,1-1 0 0 0,1 0 0 0 0,6-2 3 0 0,0 0-1 0 0,-1 0 1 0 0,1 0-1 0 0,-1-1 1 0 0,10-7-1 0 0,-4 1-4 0 0,1-2 1 0 0,-2 0-1 0 0,24-26 0 0 0,-30 30 0 0 0,-1 0 0 0 0,0 0 0 0 0,0-1 0 0 0,-1 1-1 0 0,0-1 1 0 0,0 0 0 0 0,-1-1 0 0 0,5-13 0 0 0,-9 21-21 0 0,1 0 0 0 0,-1 1 0 0 0,0-1-1 0 0,0 0 1 0 0,0 0 0 0 0,0 0 0 0 0,0 0 0 0 0,0 0 0 0 0,0 0-1 0 0,0 0 1 0 0,-1 0 0 0 0,1 0 0 0 0,-1 0 0 0 0,0 0 0 0 0,1 1-1 0 0,-1-1 1 0 0,0 0 0 0 0,0 0 0 0 0,0 1 0 0 0,0-1 0 0 0,0 1-1 0 0,-1-1 1 0 0,1 1 0 0 0,0-1 0 0 0,-1 1 0 0 0,1 0 0 0 0,-1 0-1 0 0,1-1 1 0 0,-1 1 0 0 0,0 0 0 0 0,0 0 0 0 0,1 1 0 0 0,-1-1 0 0 0,0 0-1 0 0,0 1 1 0 0,0-1 0 0 0,-2 0 0 0 0,1 1-66 0 0,-1-1 0 0 0,1 0 1 0 0,-1 1-1 0 0,1 0 0 0 0,-1 0 1 0 0,1 0-1 0 0,-1 0 0 0 0,1 1 1 0 0,-1-1-1 0 0,1 1 0 0 0,-1 0 1 0 0,1 0-1 0 0,0 0 0 0 0,-1 1 1 0 0,1-1-1 0 0,0 1 0 0 0,0 0 1 0 0,0-1-1 0 0,-5 6 0 0 0,1 0 164 0 0,0 1-1 0 0,0 0 1 0 0,2 1-1 0 0,-1 0 1 0 0,1 0-1 0 0,0 0 0 0 0,0 0 1 0 0,1 1-1 0 0,1-1 1 0 0,0 1-1 0 0,0 0 1 0 0,0 0-1 0 0,2 0 1 0 0,-1 1-1 0 0,1-1 1 0 0,1 0-1 0 0,0 1 1 0 0,0-1-1 0 0,1 0 0 0 0,0 1 1 0 0,1-1-1 0 0,0 0 1 0 0,5 13-1 0 0,-7-22-36 0 0,1 1-1 0 0,0 0 0 0 0,0 0 0 0 0,0-1 1 0 0,0 1-1 0 0,0 0 0 0 0,0-1 1 0 0,1 1-1 0 0,-1-1 0 0 0,0 1 0 0 0,1-1 1 0 0,-1 0-1 0 0,1 0 0 0 0,-1 0 1 0 0,1 0-1 0 0,0 0 0 0 0,0 0 0 0 0,-1 0 1 0 0,1 0-1 0 0,0-1 0 0 0,0 1 1 0 0,0 0-1 0 0,2-1 0 0 0,0 0-21 0 0,0 0 0 0 0,0 0-1 0 0,0 0 1 0 0,-1-1 0 0 0,1 0 0 0 0,0 0-1 0 0,-1 0 1 0 0,1 0 0 0 0,0-1 0 0 0,-1 1-1 0 0,5-3 1 0 0,5-5-51 0 0,1 0 1 0 0,-1-1-1 0 0,-1 0 0 0 0,18-18 1 0 0,3-10-24 0 0,34-51 1 0 0,27-31 1243 0 0,-72 105-30 0 0,-22 15-1108 0 0,1 0 0 0 0,-1 0 0 0 0,1 0 1 0 0,-1 0-1 0 0,1 0 0 0 0,-1 0 0 0 0,1 0 0 0 0,-1 0 0 0 0,1 1 1 0 0,-1-1-1 0 0,1 0 0 0 0,0 0 0 0 0,-1 0 0 0 0,0 1 0 0 0,1-1 1 0 0,-1 0-1 0 0,1 1 0 0 0,-1-1 0 0 0,1 0 0 0 0,-1 1 0 0 0,0-1 1 0 0,1 0-1 0 0,-1 1 0 0 0,1-1 0 0 0,-1 1 0 0 0,1 0 0 0 0,1 4 189 0 0,0 1 0 0 0,0 0 0 0 0,-1-1 0 0 0,0 1 0 0 0,0 0 0 0 0,1 7 0 0 0,-1-6-320 0 0,5 63 798 0 0,-5 101 1 0 0,0-9-572 0 0,0-132-734 0 0,4 52 1149 0 0,5-43-4022 0 0,9-10-5777 0 0,-13-24 4395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22 452 3041 0 0,'-21'-8'4775'0'0,"42"13"-906"0"0,41 9-1015 0 0,32-16-2230 0 0,166-26 0 0 0,279-82 195 0 0,-518 104-744 0 0,54-13 191 0 0,1 2 0 0 0,152-13 1 0 0,-108 23 344 0 0,151-30 1 0 0,116-45 873 0 0,123-19 44 0 0,-417 89-1752 0 0,1 4 0 0 0,0 5-1 0 0,108 9 1 0 0,-187-3-2922 0 0,-1 2-3544 0 0,-9-3 3174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4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2969 0 0,'-5'0'664'0'0,"1"0"-400"0"0,-1 2-256 0 0,1-2-128 0 0,2 1-96 0 0,0 0-72 0 0,2 0-40 0 0,-1 1-16 0 0,2-1 15 0 0,1 0-271 0 0,-1-1 328 0 0,1 0 56 0 0,0 0-472 0 0,1 0 192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4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252 365 1960 0 0,'-41'-19'6112'0'0,"23"13"-4359"0"0,13 4-1616 0 0,0 0 1 0 0,0 1-1 0 0,0-1 0 0 0,0 1 1 0 0,0 0-1 0 0,0 1 1 0 0,-1-1-1 0 0,1 1 0 0 0,0 0 1 0 0,0 1-1 0 0,0-1 1 0 0,-1 1-1 0 0,1 0 0 0 0,0 0 1 0 0,0 1-1 0 0,0-1 1 0 0,0 1-1 0 0,1 0 1 0 0,-1 0-1 0 0,0 1 0 0 0,1 0 1 0 0,0-1-1 0 0,-1 1 1 0 0,1 1-1 0 0,0-1 0 0 0,0 1 1 0 0,1-1-1 0 0,-1 1 1 0 0,1 0-1 0 0,-4 7 0 0 0,1-3-141 0 0,1 0 0 0 0,0 1-1 0 0,0-1 1 0 0,1 1 0 0 0,0 0-1 0 0,1 0 1 0 0,0 0 0 0 0,0 1-1 0 0,1-1 1 0 0,0 1 0 0 0,1-1-1 0 0,0 1 1 0 0,0 0 0 0 0,1 0-1 0 0,2 18 1 0 0,-2-26 1 0 0,1 1-1 0 0,-1 0 1 0 0,1-1 0 0 0,0 1-1 0 0,0 0 1 0 0,0-1 0 0 0,0 1-1 0 0,0-1 1 0 0,1 0 0 0 0,-1 1-1 0 0,1-1 1 0 0,-1 0 0 0 0,4 3-1 0 0,-4-4 2 0 0,0 0 0 0 0,0 0 0 0 0,0-1 0 0 0,0 1 0 0 0,1-1 1 0 0,-1 1-1 0 0,0-1 0 0 0,0 1 0 0 0,1-1 0 0 0,-1 0 0 0 0,0 1 0 0 0,0-1 0 0 0,1 0 0 0 0,-1 0 0 0 0,0 0 0 0 0,1 0 0 0 0,-1 0 0 0 0,0 0 0 0 0,0-1 0 0 0,2 1 0 0 0,3-2-1 0 0,-1-1-1 0 0,0 1 0 0 0,0-1 0 0 0,-1 0 0 0 0,1 0 1 0 0,0 0-1 0 0,-1-1 0 0 0,0 0 0 0 0,0 1 0 0 0,7-10 1 0 0,2-4-24 0 0,0-2 0 0 0,-1 1 0 0 0,-1-1 0 0 0,-1-1 0 0 0,-1 0 1 0 0,-1 0-1 0 0,0-1 0 0 0,8-40 0 0 0,-2-14 109 0 0,4-93-1 0 0,-9 75 318 0 0,-14 151 555 0 0,1 65 0 0 0,4-102-948 0 0,2 0-1 0 0,0 0 0 0 0,0-1 0 0 0,2 1 1 0 0,1 0-1 0 0,1-1 0 0 0,15 38 1 0 0,-19-55-71 0 0,0 0 0 0 0,-1 0 1 0 0,1 0-1 0 0,1 0 1 0 0,-1 0-1 0 0,0 0 0 0 0,1-1 1 0 0,-1 1-1 0 0,1-1 0 0 0,0 0 1 0 0,0 1-1 0 0,0-1 0 0 0,0 0 1 0 0,0-1-1 0 0,0 1 0 0 0,1-1 1 0 0,-1 1-1 0 0,0-1 1 0 0,1 0-1 0 0,6 1 0 0 0,30-4-4222 0 0,1-13-3724 0 0,-33 10 5798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4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2937 0 0,'4'-2'6867'0'0,"7"-4"-3330"0"0,33-11-755 0 0,-20 13-2543 0 0,1 1 1 0 0,0 2-1 0 0,37 1 0 0 0,28-2-735 0 0,-80 3 473 0 0,0 2-3719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3633 0 0,'-2'2'323'0'0,"0"0"0"0"0,1 0 0 0 0,-1 1 0 0 0,0-1 1 0 0,1 0-1 0 0,-1 1 0 0 0,1-1 0 0 0,0 1 0 0 0,0-1 1 0 0,0 1-1 0 0,0 0 0 0 0,0-1 0 0 0,0 1 0 0 0,1 0 0 0 0,-1 0 1 0 0,1 4-1 0 0,-4 55 1054 0 0,3-54-953 0 0,1-5-355 0 0,-1 179 2554 0 0,2-153-1903 0 0,2 0-1 0 0,1-1 1 0 0,1 1 0 0 0,11 34-1 0 0,-12-51-435 0 0,-4-10-255 0 0,0-1 1 0 0,0 0-1 0 0,0 0 0 0 0,0 1 0 0 0,1-1 0 0 0,-1 0 0 0 0,0 1 0 0 0,1-1 0 0 0,-1 0 0 0 0,1 0 0 0 0,-1 1 0 0 0,1-1 0 0 0,0 0 0 0 0,-1 0 1 0 0,1 0-1 0 0,0 0 0 0 0,0 0 0 0 0,0 0 0 0 0,0 0 0 0 0,0 0 0 0 0,0-1 0 0 0,0 1 0 0 0,0 0 0 0 0,0 0 0 0 0,0-1 0 0 0,1 1 1 0 0,-1-1-1 0 0,0 1 0 0 0,0-1 0 0 0,1 1 0 0 0,-1-1 0 0 0,0 0 0 0 0,0 0 0 0 0,1 1 0 0 0,-1-1 0 0 0,0 0 0 0 0,1 0 0 0 0,-1-1 1 0 0,0 1-1 0 0,1 0 0 0 0,-1 0 0 0 0,0 0 0 0 0,1-1 0 0 0,-1 1 0 0 0,2-2 0 0 0,52 3-7916 0 0,-20 1 771 0 0,-21-2 3911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1124 1576 0 0,'-4'-3'203'0'0,"1"0"0"0"0,0 0-1 0 0,0 0 1 0 0,0-1 0 0 0,0 0-1 0 0,1 1 1 0 0,-1-1 0 0 0,1 0 0 0 0,0 0-1 0 0,0 0 1 0 0,1-1 0 0 0,-1 1-1 0 0,1 0 1 0 0,0-1 0 0 0,0 1-1 0 0,-1-8 1 0 0,0-12 548 0 0,1-45 0 0 0,1 46-394 0 0,11-313 1868 0 0,-3 253-1428 0 0,3 0-1 0 0,24-83 1 0 0,-35 163-738 0 0,1 0 0 0 0,-1 0 1 0 0,1 1-1 0 0,0-1 0 0 0,0 0 0 0 0,0 0 1 0 0,0 1-1 0 0,0-1 0 0 0,1 1 1 0 0,-1-1-1 0 0,1 1 0 0 0,0 0 0 0 0,0-1 1 0 0,0 1-1 0 0,4-3 0 0 0,-2 3-24 0 0,0 1 0 0 0,0 0 0 0 0,0 0-1 0 0,1 0 1 0 0,-1 0 0 0 0,0 1 0 0 0,1 0 0 0 0,-1 0-1 0 0,7 0 1 0 0,71-3-89 0 0,-52 1 61 0 0,1 1 0 0 0,-1 2 0 0 0,0 0 0 0 0,31 7 0 0 0,67 14 84 0 0,0-5-1 0 0,1-6 0 0 0,142-6 1 0 0,121-29 329 0 0,-171 7-339 0 0,132-9 120 0 0,329-15 336 0 0,-613 39-533 0 0,804-40 314 0 0,-159 5 25 0 0,-491 40-371 0 0,268 39-1 0 0,746 85 142 0 0,-911-102-125 0 0,263 9 303 0 0,-581-34-190 0 0,-1 1 0 0 0,1-2 0 0 0,0 1 0 0 0,-1-1 0 0 0,1 0 0 0 0,-1-1 0 0 0,1 0 0 0 0,-1 0 0 0 0,8-4 0 0 0,-12 5 0 0 0,-1-1 0 0 0,0 0 1 0 0,1 0-1 0 0,-1 0 0 0 0,0 0 0 0 0,-1 0 1 0 0,1 0-1 0 0,0-1 0 0 0,0 1 0 0 0,-1 0 1 0 0,0-1-1 0 0,1 1 0 0 0,-1-1 0 0 0,0 0 1 0 0,0 1-1 0 0,0-1 0 0 0,-1 0 0 0 0,1 0 0 0 0,-1 0 1 0 0,0 1-1 0 0,1-1 0 0 0,-1 0 0 0 0,0 0 1 0 0,-1 0-1 0 0,1 0 0 0 0,-1-5 0 0 0,-15-69 538 0 0,11 58-543 0 0,1 0-1 0 0,1 0 0 0 0,-2-28 1 0 0,8 20-75 0 0,-3 26-21 0 0,0 0 0 0 0,1-1 0 0 0,-1 1-1 0 0,0 0 1 0 0,0 0 0 0 0,0 0 0 0 0,1 0-1 0 0,-1 0 1 0 0,1 0 0 0 0,-1-1 0 0 0,1 1 0 0 0,-1 0-1 0 0,1 0 1 0 0,-1 1 0 0 0,1-1 0 0 0,0 0 0 0 0,0 0-1 0 0,-1 0 1 0 0,3-1 0 0 0,-2 5-8 0 0,0-1-1 0 0,0 1 1 0 0,0 0 0 0 0,0 0-1 0 0,0 0 1 0 0,-1 0 0 0 0,1 0-1 0 0,-1 0 1 0 0,0 4 0 0 0,0-3 14 0 0,12 110 36 0 0,-11-79-44 0 0,2-1 0 0 0,1 0 0 0 0,2 0 0 0 0,1 0 0 0 0,22 59 0 0 0,-29-91 0 0 0,1-1-1 0 0,-1 0 0 0 0,1 0 1 0 0,0 1-1 0 0,-1-1 0 0 0,1 0 1 0 0,0 0-1 0 0,0 0 0 0 0,0 0 1 0 0,0 0-1 0 0,0 0 0 0 0,0 0 1 0 0,0 0-1 0 0,0 0 0 0 0,0-1 1 0 0,1 1-1 0 0,-1 0 0 0 0,0-1 1 0 0,0 1-1 0 0,1-1 0 0 0,-1 1 1 0 0,0-1-1 0 0,1 0 0 0 0,-1 1 0 0 0,1-1 1 0 0,-1 0-1 0 0,0 0 0 0 0,1 0 1 0 0,-1 0-1 0 0,1 0 0 0 0,-1 0 1 0 0,0-1-1 0 0,1 1 0 0 0,-1 0 1 0 0,2-1-1 0 0,6-3 15 0 0,-1 1 0 0 0,1-1 0 0 0,-1-1 1 0 0,12-9-1 0 0,15-6-43 0 0,-22 17-63 0 0,0 0 1 0 0,-1 1 0 0 0,1 1 0 0 0,0 0 0 0 0,0 0 0 0 0,1 1-1 0 0,-1 1 1 0 0,0 0 0 0 0,14 4 0 0 0,49 2-326 0 0,201 16 190 0 0,-186-12 206 0 0,116 0 0 0 0,645-48 164 0 0,-454 16-45 0 0,-141 9-110 0 0,936-59 64 0 0,-940 48-54 0 0,889-47-78 0 0,-819 65 126 0 0,323 10-160 0 0,-279 11 195 0 0,214 18 244 0 0,-523-25-246 0 0,-2 2-1 0 0,1 2 1 0 0,-2 3-1 0 0,0 2 0 0 0,-1 2 1 0 0,100 55-1 0 0,-137-66 27 0 0,-1 2 0 0 0,0 0 1 0 0,-1 1-1 0 0,0 0 0 0 0,-1 1 0 0 0,0 1 0 0 0,-1 0 0 0 0,-1 1 0 0 0,0 0 1 0 0,-1 1-1 0 0,9 17 0 0 0,-2 4 189 0 0,-2 0 1 0 0,-1 1 0 0 0,-2 0-1 0 0,10 48 1 0 0,32 167-1935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11 114 3873 0 0,'-1'0'161'0'0,"1"0"0"0"0,0 0 0 0 0,0 0 0 0 0,0 1 0 0 0,-1-1 0 0 0,1 0 0 0 0,0 0 0 0 0,0 0 0 0 0,-1 0 0 0 0,1 0 0 0 0,0 0 0 0 0,0 0 0 0 0,-1 0 0 0 0,1 0 0 0 0,0 0 0 0 0,-1 0 0 0 0,1 0 0 0 0,0 0 0 0 0,0 0 0 0 0,-1 0 0 0 0,1 0 0 0 0,0 0 0 0 0,0 0 0 0 0,-1 0 0 0 0,1 0 0 0 0,0 0 0 0 0,0 0 0 0 0,-1-1 0 0 0,1 1 0 0 0,0 0 0 0 0,0 0 0 0 0,0 0 0 0 0,-1 0 0 0 0,1 0 0 0 0,0-1 0 0 0,0 1 0 0 0,0 0 0 0 0,-1 0 0 0 0,1-1 0 0 0,0 1 0 0 0,0 0 0 0 0,0 0 0 0 0,0 0 0 0 0,0-1 0 0 0,0 1 0 0 0,0 0 0 0 0,0 0-1 0 0,-1-1 1 0 0,1 1 0 0 0,0 0 0 0 0,0-1 0 0 0,0 1 0 0 0,0 0 0 0 0,0 0 0 0 0,0-1 0 0 0,1 1 0 0 0,-1 0 0 0 0,17-14 2683 0 0,31-11-2653 0 0,9 9-121 0 0,20-8-3710 0 0,-32-1-6380 0 0,-40 21 7725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 3905 0 0,'-2'0'231'0'0,"-1"-1"0"0"0,0 0 0 0 0,0 1 0 0 0,0 0 0 0 0,0-1 0 0 0,0 1 0 0 0,1 0 0 0 0,-1 0 0 0 0,0 1 1 0 0,0-1-1 0 0,0 1 0 0 0,0-1 0 0 0,0 1 0 0 0,1 0 0 0 0,-1 0 0 0 0,0 0 0 0 0,1 0 0 0 0,-1 1 0 0 0,1-1 0 0 0,-1 1 0 0 0,-3 2 0 0 0,4 0-181 0 0,0-1 0 0 0,0 1 0 0 0,0 0 0 0 0,0 0-1 0 0,1 0 1 0 0,0 0 0 0 0,-1 0 0 0 0,1 0 0 0 0,1 0-1 0 0,-1 0 1 0 0,1 1 0 0 0,-1-1 0 0 0,1 0 0 0 0,1 6-1 0 0,16 443 1377 0 0,-4-182 509 0 0,-12-257-1718 0 0,-2 45 1103 0 0,1-56-1121 0 0,0 1 0 0 0,-1-1-1 0 0,1 1 1 0 0,-1-1 0 0 0,0 1 0 0 0,0-1-1 0 0,0 1 1 0 0,-1-1 0 0 0,1 0 0 0 0,-1 0-1 0 0,0 0 1 0 0,0 0 0 0 0,-3 4 0 0 0,4-7-139 0 0,0 1 0 0 0,0-1 0 0 0,0 0 1 0 0,0 0-1 0 0,0 0 0 0 0,0 1 0 0 0,0-1 1 0 0,0 0-1 0 0,0 0 0 0 0,0 0 0 0 0,0 0 0 0 0,0-1 1 0 0,0 1-1 0 0,0 0 0 0 0,0 0 0 0 0,0-1 1 0 0,0 1-1 0 0,0-1 0 0 0,0 1 0 0 0,0 0 0 0 0,0-1 1 0 0,0 0-1 0 0,0 1 0 0 0,0-1 0 0 0,1 0 1 0 0,-1 1-1 0 0,-1-2 0 0 0,-26-22 171 0 0,24 20-120 0 0,-2-2-300 0 0,0 0-1 0 0,1-1 1 0 0,0 1 0 0 0,0-1-1 0 0,1 0 1 0 0,-1-1 0 0 0,1 1-1 0 0,1-1 1 0 0,0 0 0 0 0,0 0-1 0 0,0 0 1 0 0,-2-13 0 0 0,2-20-4334 0 0,8 2-3693 0 0,-2 27 5100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4057 0 0,'2'-1'894'0'0,"0"-1"0"0"0,0 1 0 0 0,-1 0 0 0 0,1 1 0 0 0,0-1 0 0 0,0 0 0 0 0,0 0 0 0 0,0 1 0 0 0,0-1 0 0 0,0 1 0 0 0,4-1 0 0 0,59 0 768 0 0,-9 0-1713 0 0,-18 0-2293 0 0,-23 5-2289 0 0,-15-3 4420 0 0,0-1 1 0 0,0 1-1 0 0,0-1 1 0 0,0 1-1 0 0,0-1 1 0 0,0 1-1 0 0,0-1 1 0 0,0 1-1 0 0,0-1 1 0 0,0 0-1 0 0,-1 1 1 0 0,1-1-1 0 0,0 1 1 0 0,0-1-1 0 0,0 0 1 0 0,0 1-1 0 0,-1-1 1 0 0,1 1-1 0 0,0-1 1 0 0,0 0-1 0 0,-1 1 1 0 0,1-1-1 0 0,0 0 1 0 0,-1 1-1 0 0,1-1 1 0 0,0 0-1 0 0,-1 0 1 0 0,1 1-1 0 0,-1-1 1 0 0,1 0-1 0 0,0 0 1 0 0,-1 0-1 0 0,0 1 1 0 0,-4 2-1678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4473 0 0,'1'45'11506'0'0,"0"12"-8341"0"0,1 92-2892 0 0,-2-138-61 0 0,0-1 0 0 0,1 1 0 0 0,0-1 0 0 0,1 1 0 0 0,0-1 0 0 0,4 13 0 0 0,-5-21-191 0 0,-1 0 0 0 0,1-1 0 0 0,0 1-1 0 0,0 0 1 0 0,0-1 0 0 0,0 1 0 0 0,0-1 0 0 0,0 1-1 0 0,0-1 1 0 0,0 1 0 0 0,0-1 0 0 0,1 0 0 0 0,-1 0-1 0 0,1 0 1 0 0,-1 0 0 0 0,1 0 0 0 0,-1 0 0 0 0,1 0-1 0 0,-1 0 1 0 0,1 0 0 0 0,0-1 0 0 0,0 1-1 0 0,-1-1 1 0 0,1 1 0 0 0,0-1 0 0 0,0 0 0 0 0,0 0-1 0 0,-1 1 1 0 0,1-1 0 0 0,0-1 0 0 0,0 1 0 0 0,0 0-1 0 0,-1 0 1 0 0,1-1 0 0 0,0 1 0 0 0,0-1 0 0 0,-1 1-1 0 0,1-1 1 0 0,0 0 0 0 0,-1 0 0 0 0,1 1 0 0 0,2-3-1 0 0,21-9-608 0 0,26-14-4451 0 0,-8-6-8458 0 0,-36 25 10970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11018 0 0,'-6'3'551'0'0,"-1"1"-1"0"0,1 0 1 0 0,0 0-1 0 0,1 0 1 0 0,-1 1-1 0 0,1 0 0 0 0,0 0 1 0 0,0 0-1 0 0,0 0 1 0 0,1 1-1 0 0,-1 0 1 0 0,2 0-1 0 0,-5 7 1 0 0,5-6-1016 0 0,0 0 1 0 0,0 0-1 0 0,0 0 1 0 0,1 0 0 0 0,-2 11-1 0 0,3-14-835 0 0,0 1-1 0 0,1-1 1 0 0,0 0-1 0 0,0 0 1 0 0,0 1-1 0 0,0-1 0 0 0,1 0 1 0 0,0 0-1 0 0,2 9 1 0 0,-1-8-1353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4385 0 0,'-2'2'404'0'0,"-1"0"-1"0"0,1 0 1 0 0,0 0 0 0 0,-1 0 0 0 0,1 1 0 0 0,0-1-1 0 0,0 1 1 0 0,1-1 0 0 0,-1 1 0 0 0,0 0-1 0 0,1 0 1 0 0,0 0 0 0 0,0 0 0 0 0,-1 0-1 0 0,2 0 1 0 0,-1 0 0 0 0,0 0 0 0 0,0 6 0 0 0,-3 70 2084 0 0,4-58-1828 0 0,10 180 1013 0 0,1-24-1809 0 0,-11-173-117 0 0,-2 52-1038 0 0,-7-22-5860 0 0,7-45-520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4233 0 0,'0'-2'271'0'0,"-1"1"-1"0"0,1-1 1 0 0,0 1-1 0 0,1-1 1 0 0,-1 1-1 0 0,0-1 1 0 0,0 1 0 0 0,1-1-1 0 0,-1 1 1 0 0,1-1-1 0 0,-1 1 1 0 0,1 0 0 0 0,0-1-1 0 0,-1 1 1 0 0,1 0-1 0 0,0-1 1 0 0,0 1 0 0 0,0 0-1 0 0,0 0 1 0 0,0 0-1 0 0,2-2 1 0 0,-1 2-153 0 0,-1 1 0 0 0,1-1 0 0 0,0 0 0 0 0,-1 1 0 0 0,1-1 0 0 0,0 1 0 0 0,0 0 0 0 0,0-1 0 0 0,-1 1 0 0 0,1 0 0 0 0,0 0 0 0 0,0 0 0 0 0,0 0 0 0 0,0 1 0 0 0,2 0 0 0 0,1 0-111 0 0,-1 0 1 0 0,0 0-1 0 0,1 1 1 0 0,-1 0-1 0 0,0 0 1 0 0,0 0-1 0 0,0 0 1 0 0,0 1-1 0 0,0 0 1 0 0,0 0-1 0 0,-1 0 1 0 0,1 0-1 0 0,3 5 1 0 0,-4-5 23 0 0,-1 0 1 0 0,0 1 0 0 0,0-1 0 0 0,0 0 0 0 0,-1 1 0 0 0,1 0 0 0 0,-1-1-1 0 0,0 1 1 0 0,0 0 0 0 0,0-1 0 0 0,0 1 0 0 0,-1 0 0 0 0,1 0 0 0 0,-1 0 0 0 0,0 0-1 0 0,0 0 1 0 0,-1-1 0 0 0,1 1 0 0 0,-1 0 0 0 0,0 0 0 0 0,0 0 0 0 0,0-1-1 0 0,0 1 1 0 0,-3 3 0 0 0,-2 4 288 0 0,-1 0 1 0 0,-1-1-1 0 0,1 0 0 0 0,-2 0 0 0 0,-15 14 0 0 0,16-16-149 0 0,11-11-178 0 0,0 0-1 0 0,0 1 1 0 0,0 0 0 0 0,0-1-1 0 0,0 1 1 0 0,1 0-1 0 0,-1 0 1 0 0,1 1 0 0 0,-1-1-1 0 0,1 1 1 0 0,-1 0-1 0 0,1 0 1 0 0,0 0-1 0 0,0 0 1 0 0,0 1 0 0 0,0-1-1 0 0,0 1 1 0 0,-1 0-1 0 0,1 0 1 0 0,0 1 0 0 0,0-1-1 0 0,7 2 1 0 0,-9-1 34 0 0,0 0-1 0 0,1 0 1 0 0,-1 1 0 0 0,0-1 0 0 0,-1 0 0 0 0,1 1-1 0 0,0-1 1 0 0,0 1 0 0 0,0-1 0 0 0,-1 1 0 0 0,1 0-1 0 0,-1 0 1 0 0,0 0 0 0 0,1 0 0 0 0,-1 0 0 0 0,0 0-1 0 0,0 0 1 0 0,0 0 0 0 0,0 1 0 0 0,-1-1 0 0 0,1 0-1 0 0,0 0 1 0 0,-1 1 0 0 0,0-1 0 0 0,1 0 0 0 0,-1 1-1 0 0,0-1 1 0 0,0 0 0 0 0,-1 1 0 0 0,1-1 0 0 0,0 0-1 0 0,-1 1 1 0 0,0-1 0 0 0,1 0 0 0 0,-1 1 0 0 0,0-1-1 0 0,0 0 1 0 0,-1 2 0 0 0,-6 13 689 0 0,0-1 0 0 0,-1 0 0 0 0,-20 28 0 0 0,17-27-1013 0 0,1 0 0 0 0,-12 26-1 0 0,19-29-2942 0 0,4-13 2965 0 0,0-1-1 0 0,0 1 1 0 0,0-1-1 0 0,0 1 1 0 0,0-1 0 0 0,0 1-1 0 0,0-1 1 0 0,0 1-1 0 0,0-1 1 0 0,0 1 0 0 0,0-1-1 0 0,0 1 1 0 0,0-1-1 0 0,0 1 1 0 0,1-1 0 0 0,-1 1-1 0 0,0-1 1 0 0,0 0-1 0 0,1 1 1 0 0,-1-1 0 0 0,0 1-1 0 0,0-1 1 0 0,1 0-1 0 0,-1 1 1 0 0,1-1 0 0 0,-1 0-1 0 0,0 1 1 0 0,1-1-1 0 0,-1 0 1 0 0,1 1 0 0 0,-1-1-1 0 0,0 0 1 0 0,1 0-1 0 0,-1 0 1 0 0,1 1 0 0 0,-1-1-1 0 0,1 0 1 0 0,-1 0 0 0 0,2 0-1 0 0,3 0-2822 0 0</inkml:trace>
  <inkml:trace contextRef="#ctx0" brushRef="#br0" timeOffset="1">295 509 9986 0 0,'-27'25'6563'0'0,"3"3"-3883"0"0,-19 19-1481 0 0,34-34-2002 0 0,16-7-4826 0 0,-4-6 4629 0 0,-1 0 1 0 0,1 0-1 0 0,-1 0 0 0 0,1 0 0 0 0,-1 0 1 0 0,1-1-1 0 0,-1 1 0 0 0,1-1 1 0 0,-1 1-1 0 0,4-3 0 0 0,3-1-1735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4513 0 0,'-2'2'712'0'0,"-37"42"6772"0"0,24-18-9614 0 0,11-1-5779 0 0,5-21 5559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3985 0 0,'-23'15'6445'0'0,"13"7"-3312"0"0,9-14-3784 0 0,1 1 0 0 0,-1-1 0 0 0,1 0-1 0 0,3 14 1 0 0,-1 10-6714 0 0,-2-26 5255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 3633 0 0,'-9'-4'2074'0'0,"1"0"0"0"0,0 1 0 0 0,-1 0 1 0 0,0 1-1 0 0,-9-2 0 0 0,13 3-1615 0 0,0 0 1 0 0,-1 1-1 0 0,1 0 1 0 0,-1 0-1 0 0,1 0 0 0 0,0 1 1 0 0,-1 0-1 0 0,-5 1 0 0 0,6 1-436 0 0,-1-1 0 0 0,1 0-1 0 0,0 1 1 0 0,0 0 0 0 0,0 0-1 0 0,0 1 1 0 0,0-1 0 0 0,1 1-1 0 0,0 0 1 0 0,-1 0 0 0 0,1 1-1 0 0,1-1 1 0 0,-1 1 0 0 0,1 0-1 0 0,0 0 1 0 0,0 0 0 0 0,0 0-1 0 0,-2 7 1 0 0,2-5-42 0 0,0 0-1 0 0,1 0 1 0 0,0 0-1 0 0,0 0 1 0 0,1 1-1 0 0,0-1 1 0 0,0 1-1 0 0,1-1 1 0 0,-1 1-1 0 0,2-1 1 0 0,-1 0-1 0 0,1 1 1 0 0,0-1-1 0 0,1 1 1 0 0,0-1-1 0 0,0 0 1 0 0,0 0-1 0 0,1 0 1 0 0,0 0-1 0 0,0 0 1 0 0,7 9-1 0 0,-5-9-726 0 0,0 0 0 0 0,1-1-1 0 0,-1 0 1 0 0,1 0 0 0 0,7 5 0 0 0,-6-5-1056 0 0,0-1 1 0 0,0-1-1 0 0,1 0 1 0 0,0 0-1 0 0,8 4 1 0 0,-8-6-144 0 0,-1-2-646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64 1328 0 0,'1'-1'374'0'0,"0"-1"0"0"0,1 1 0 0 0,-1-1 0 0 0,0 1 0 0 0,0-1-1 0 0,-1 1 1 0 0,1-1 0 0 0,0 0 0 0 0,0 0 0 0 0,-1 1 0 0 0,1-1-1 0 0,-1 0 1 0 0,0 0 0 0 0,1 0 0 0 0,-1 0 0 0 0,0 1 0 0 0,0-1-1 0 0,0 0 1 0 0,0 0 0 0 0,-1 0 0 0 0,1 0 0 0 0,0 1 0 0 0,-2-4 0 0 0,2 5-206 0 0,0-1 0 0 0,0 1 1 0 0,-1-1-1 0 0,1 1 0 0 0,0-1 1 0 0,0 1-1 0 0,-1 0 0 0 0,1-1 1 0 0,0 1-1 0 0,-1-1 0 0 0,1 1 1 0 0,-1 0-1 0 0,1-1 0 0 0,0 1 1 0 0,-1 0-1 0 0,1-1 0 0 0,-1 1 1 0 0,1 0-1 0 0,-1 0 0 0 0,1-1 1 0 0,-1 1-1 0 0,1 0 0 0 0,-1 0 1 0 0,0 0-1 0 0,1 0 0 0 0,-1 0 1 0 0,1 0-1 0 0,-1 0 0 0 0,-1 0-122 0 0,1 1-1 0 0,-1-1 1 0 0,1 1-1 0 0,-1 0 1 0 0,1-1-1 0 0,-1 1 1 0 0,1 0-1 0 0,0 0 1 0 0,0 0-1 0 0,-1 0 1 0 0,1 0-1 0 0,0 0 1 0 0,0 1-1 0 0,0-1 1 0 0,-1 2-1 0 0,-7 10 51 0 0,1 0 1 0 0,1 1-1 0 0,0 0 0 0 0,1 0 0 0 0,0 1 1 0 0,-4 19-1 0 0,2-3 1 0 0,1 0-1 0 0,-2 35 1 0 0,8-58-75 0 0,1 1-1 0 0,0-1 1 0 0,0 0-1 0 0,1 1 1 0 0,0-1-1 0 0,1 0 0 0 0,-1 1 1 0 0,1-1-1 0 0,5 10 1 0 0,-7-16-11 0 0,1 0 1 0 0,1 0 0 0 0,-1 0-1 0 0,0 0 1 0 0,0 0 0 0 0,1 0-1 0 0,-1-1 1 0 0,1 1-1 0 0,-1 0 1 0 0,1-1 0 0 0,0 1-1 0 0,0-1 1 0 0,-1 1-1 0 0,1-1 1 0 0,0 0 0 0 0,0 0-1 0 0,1 0 1 0 0,-1 0 0 0 0,0 0-1 0 0,0-1 1 0 0,0 1-1 0 0,1 0 1 0 0,-1-1 0 0 0,0 0-1 0 0,0 1 1 0 0,1-1 0 0 0,-1 0-1 0 0,0 0 1 0 0,1-1-1 0 0,-1 1 1 0 0,0 0 0 0 0,0-1-1 0 0,1 1 1 0 0,-1-1 0 0 0,0 0-1 0 0,0 0 1 0 0,3-1-1 0 0,7-4 3 0 0,0-1 0 0 0,-1 1-1 0 0,0-2 1 0 0,-1 1-1 0 0,0-2 1 0 0,0 1 0 0 0,0-1-1 0 0,-1-1 1 0 0,-1 0-1 0 0,1 0 1 0 0,-2-1-1 0 0,1 0 1 0 0,-2 0 0 0 0,1 0-1 0 0,5-16 1 0 0,-9 19 2 0 0,1-1 1 0 0,-2 0-1 0 0,1 0 0 0 0,-1-1 1 0 0,0 1-1 0 0,-1 0 1 0 0,0-1-1 0 0,-1 1 0 0 0,-1-18 1 0 0,0 21 14 0 0,0-1 0 0 0,-1 1 0 0 0,1 0 1 0 0,-1 0-1 0 0,-1 0 0 0 0,1 0 0 0 0,-1 1 0 0 0,0-1 0 0 0,0 1 1 0 0,-1-1-1 0 0,1 1 0 0 0,-1 0 0 0 0,-1 0 0 0 0,1 1 0 0 0,-8-7 1 0 0,7 7-15 0 0,0 1 1 0 0,-1 0-1 0 0,1 0 1 0 0,-1 0-1 0 0,0 1 1 0 0,1 0 0 0 0,-1 0-1 0 0,0 0 1 0 0,0 1-1 0 0,0 0 1 0 0,-1 0-1 0 0,1 1 1 0 0,0-1-1 0 0,0 1 1 0 0,0 1 0 0 0,-1-1-1 0 0,-5 2 1 0 0,5-1-442 0 0,1 1 1 0 0,0 0-1 0 0,0 0 1 0 0,0 0-1 0 0,0 0 0 0 0,0 1 1 0 0,-7 5-1 0 0,9-6-580 0 0,0 1 0 0 0,1-1 0 0 0,0 1 0 0 0,-1 0 0 0 0,1 1 0 0 0,0-1-1 0 0,1 0 1 0 0,-1 1 0 0 0,1-1 0 0 0,-1 1 0 0 0,-1 5 0 0 0,2-4-1829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 3705 0 0,'0'0'269'0'0,"0"0"-1"0"0,-1-1 1 0 0,1 1 0 0 0,-1 0 0 0 0,1 0-1 0 0,0-1 1 0 0,-1 1 0 0 0,1 0 0 0 0,-1 0-1 0 0,1 0 1 0 0,-1 0 0 0 0,1 0 0 0 0,0-1-1 0 0,-1 1 1 0 0,1 0 0 0 0,-1 0 0 0 0,1 0-1 0 0,-1 0 1 0 0,1 0 0 0 0,-1 0 0 0 0,1 1-1 0 0,-1-1 1 0 0,1 0 0 0 0,0 0 0 0 0,-1 0-1 0 0,1 0 1 0 0,-1 0 0 0 0,1 1 0 0 0,0-1-1 0 0,-1 0 1 0 0,1 0 0 0 0,-1 1 0 0 0,1-1-1 0 0,-16 18 2125 0 0,-5 19-2443 0 0,3 0-1972 0 0,0-2-7943 0 0,16-30 7247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1912 0 0,'21'-4'3935'0'0,"26"3"-3319"0"0,55-13 2300 0 0,-100 15-2750 0 0,0 0-1 0 0,0 0 0 0 0,0 0 0 0 0,0 0 1 0 0,-1 1-1 0 0,1-1 0 0 0,0 1 1 0 0,-1-1-1 0 0,0 1 0 0 0,1-1 0 0 0,-1 1 1 0 0,0 0-1 0 0,1 0 0 0 0,-1 0 1 0 0,0 0-1 0 0,-1 0 0 0 0,1 0 0 0 0,1 2 1 0 0,14 41-221 0 0,30 248 369 0 0,-29-97 14 0 0,-17-192-253 0 0,1-1 1 0 0,-1 1 0 0 0,0-1-1 0 0,0 0 1 0 0,0 1 0 0 0,0-1 0 0 0,0 1-1 0 0,-1-1 1 0 0,0 0 0 0 0,1 1-1 0 0,-1-1 1 0 0,-2 4 0 0 0,1-5 65 0 0,0-1 0 0 0,0 0 0 0 0,0 0 0 0 0,0 1 0 0 0,0-1 1 0 0,0 0-1 0 0,0-1 0 0 0,0 1 0 0 0,0 0 0 0 0,0-1 1 0 0,-1 1-1 0 0,1-1 0 0 0,0 1 0 0 0,0-1 0 0 0,-1 0 0 0 0,1 0 1 0 0,0 0-1 0 0,-4-1 0 0 0,-18 2 516 0 0,-19 0-63 0 0,19-6-4708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3785 0 0,'0'0'2248'0'0,"16"-5"2459"0"0,18-7-2727 0 0,-4 0-1604 0 0,45-16-142 0 0,-70 26-213 0 0,1 0 1 0 0,0 1-1 0 0,0 0 0 0 0,0 0 0 0 0,0 1 0 0 0,0-1 0 0 0,0 2 0 0 0,0-1 1 0 0,0 0-1 0 0,8 3 0 0 0,-12-2 55 0 0,1 0 0 0 0,-1 1 1 0 0,0 0-1 0 0,0-1 0 0 0,0 1 0 0 0,0 0 0 0 0,0 0 1 0 0,0 0-1 0 0,-1 0 0 0 0,1 0 0 0 0,0 1 0 0 0,-1-1 1 0 0,0 0-1 0 0,1 1 0 0 0,-1-1 0 0 0,0 1 0 0 0,-1-1 1 0 0,1 1-1 0 0,0 0 0 0 0,-1-1 0 0 0,1 5 0 0 0,7 68 758 0 0,-7-59-656 0 0,42 397 825 0 0,-43-410-1085 0 0,1 0 179 0 0,-1 0-1 0 0,0 0 0 0 0,1 0 0 0 0,-1 0 1 0 0,0 0-1 0 0,-1 0 0 0 0,1 0 0 0 0,-1 0 0 0 0,1 0 1 0 0,-2 3-1 0 0,1-5 33 0 0,0 0 1 0 0,0 0-1 0 0,0 0 1 0 0,-1 0-1 0 0,1 0 0 0 0,0-1 1 0 0,0 1-1 0 0,-1 0 1 0 0,1-1-1 0 0,0 1 0 0 0,-1-1 1 0 0,1 0-1 0 0,0 1 1 0 0,-1-1-1 0 0,1 0 0 0 0,-1 0 1 0 0,1 0-1 0 0,-1 0 1 0 0,1 0-1 0 0,-1 0 0 0 0,1 0 1 0 0,0 0-1 0 0,-3-1 1 0 0,-68-15 2008 0 0,58 12-2555 0 0,1 1 0 0 0,-1 0-1 0 0,0 0 1 0 0,-17 0 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 8378 0 0,'-16'-1'7938'0'0,"11"-2"-5455"0"0,5-4-5344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36 2513 0 0,'-9'-2'1009'0'0,"1"0"0"0"0,0 1 0 0 0,0-1 1 0 0,-1 2-1 0 0,1-1 0 0 0,-1 1 0 0 0,1 0 1 0 0,0 1-1 0 0,-15 2 0 0 0,18-1-861 0 0,0 0-1 0 0,1 0 1 0 0,-1 0 0 0 0,1 0-1 0 0,-1 1 1 0 0,1 0-1 0 0,0 0 1 0 0,0 0 0 0 0,0 0-1 0 0,0 1 1 0 0,1-1-1 0 0,-1 1 1 0 0,1 0 0 0 0,0 0-1 0 0,0 0 1 0 0,1 0-1 0 0,-4 8 1 0 0,5-11-132 0 0,-29 68 431 0 0,29-66-443 0 0,0 0 0 0 0,0-1 0 0 0,0 1 0 0 0,0 0 0 0 0,0-1 0 0 0,1 1 0 0 0,0 0 0 0 0,-1 0 0 0 0,1 0 0 0 0,0 0 0 0 0,0-1 0 0 0,0 1 0 0 0,1 0 0 0 0,-1 0 1 0 0,1 0-1 0 0,0-1 0 0 0,0 1 0 0 0,0 0 0 0 0,0-1 0 0 0,0 1 0 0 0,0-1 0 0 0,0 1 0 0 0,4 3 0 0 0,-3-5 1 0 0,-1 0-1 0 0,1-1 1 0 0,0 1 0 0 0,0-1-1 0 0,0 1 1 0 0,-1-1 0 0 0,1 0 0 0 0,0 0-1 0 0,0 0 1 0 0,0 0 0 0 0,0 0-1 0 0,0 0 1 0 0,0 0 0 0 0,0-1-1 0 0,-1 1 1 0 0,1-1 0 0 0,0 1-1 0 0,0-1 1 0 0,0 0 0 0 0,-1 1-1 0 0,1-1 1 0 0,0 0 0 0 0,-1 0-1 0 0,1 0 1 0 0,-1 0 0 0 0,1-1-1 0 0,-1 1 1 0 0,0 0 0 0 0,2-3 0 0 0,40-42-211 0 0,-28 23 31 0 0,-2 0 0 0 0,20-47 0 0 0,-5 10 313 0 0,-31 69-95 0 0,1 1 0 0 0,1-1 0 0 0,-1 0 0 0 0,2 0 0 0 0,-1 1 0 0 0,1-1 0 0 0,1 1 0 0 0,-1-1 0 0 0,2 0 0 0 0,-1 0 0 0 0,1 1-1 0 0,1-1 1 0 0,4 12 0 0 0,17 23-2106 0 0,-7-25-1686 0 0,3-9-3409 0 0,-15-11 4589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6809 0 0,'-7'12'598'0'0,"0"-1"-1"0"0,2 2 0 0 0,-1-1 0 0 0,1 0 0 0 0,1 1 0 0 0,0 0 1 0 0,1 0-1 0 0,0 0 0 0 0,-1 21 0 0 0,1 18 84 0 0,3 55-1 0 0,1-88-614 0 0,8 137 231 0 0,0-4-2692 0 0,-11-50-5081 0 0,2-85 5261 0 0,0-12 540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11 191 4513 0 0,'-2'-1'235'0'0,"1"-1"0"0"0,0 0 0 0 0,0 1 0 0 0,0-1 0 0 0,1 0 0 0 0,-1 0 0 0 0,0 1 0 0 0,1-1-1 0 0,-1 0 1 0 0,1 0 0 0 0,-1 0 0 0 0,1 0 0 0 0,0 0 0 0 0,0 0 0 0 0,0 0 0 0 0,0 1 0 0 0,0-1 0 0 0,0 0 0 0 0,0 0 0 0 0,1 0 0 0 0,-1 0 0 0 0,2-2 0 0 0,0-1-67 0 0,0 0 0 0 0,0 1 1 0 0,1-1-1 0 0,0 1 1 0 0,0 0-1 0 0,0-1 0 0 0,0 1 1 0 0,6-5-1 0 0,-2 2-259 0 0,1 1 0 0 0,0 0 0 0 0,0 0 0 0 0,0 0 0 0 0,0 1 0 0 0,1 0 0 0 0,0 1 0 0 0,17-7 0 0 0,-25 11 79 0 0,0-1 1 0 0,0 1-1 0 0,0-1 1 0 0,1 1-1 0 0,-1 0 1 0 0,0-1 0 0 0,0 1-1 0 0,0 0 1 0 0,0 0-1 0 0,1 0 1 0 0,-1 0-1 0 0,0 0 1 0 0,0 0-1 0 0,0 0 1 0 0,1 0-1 0 0,-1 1 1 0 0,0-1-1 0 0,0 0 1 0 0,0 1-1 0 0,0-1 1 0 0,0 1-1 0 0,1-1 1 0 0,-1 1-1 0 0,0-1 1 0 0,0 1-1 0 0,0 0 1 0 0,1 1-1 0 0,-2-1 50 0 0,0 1 0 0 0,0-1 0 0 0,0 1-1 0 0,0-1 1 0 0,0 1 0 0 0,0-1 0 0 0,0 1-1 0 0,0-1 1 0 0,-1 1 0 0 0,1-1 0 0 0,-1 1-1 0 0,1-1 1 0 0,-1 1 0 0 0,1-1 0 0 0,-1 0-1 0 0,0 1 1 0 0,-1 1 0 0 0,-5 8 201 0 0,-1 0 0 0 0,0 0 1 0 0,-16 15-1 0 0,9-12-380 0 0,-29 25-786 0 0,14-21-5349 0 0</inkml:trace>
  <inkml:trace contextRef="#ctx0" brushRef="#br0" timeOffset="1">189 1 5577 0 0,'6'97'8390'0'0,"5"2"-5055"0"0,-4-52-3721 0 0,-2 1-1 0 0,-2 0 0 0 0,-2-1 0 0 0,-7 62 1 0 0,5-102 968 0 0,-2 4-8005 0 0,-2-23 994 0 0,3 2 4546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63 300 3353 0 0,'0'-1'67'0'0,"0"0"1"0"0,1 0 0 0 0,-1 0 0 0 0,0 0-1 0 0,0 0 1 0 0,1 1 0 0 0,-1-1 0 0 0,0 0-1 0 0,1 0 1 0 0,-1 0 0 0 0,1 0-1 0 0,-1 1 1 0 0,1-1 0 0 0,0 0 0 0 0,-1 1-1 0 0,1-1 1 0 0,0 0 0 0 0,-1 1-1 0 0,1-1 1 0 0,0 1 0 0 0,0-1 0 0 0,-1 1-1 0 0,1-1 1 0 0,0 1 0 0 0,0-1 0 0 0,0 1-1 0 0,0 0 1 0 0,0 0 0 0 0,0-1-1 0 0,0 1 1 0 0,0 0 0 0 0,-1 0 0 0 0,1 0-1 0 0,0 0 1 0 0,0 0 0 0 0,0 0 0 0 0,0 0-1 0 0,0 1 1 0 0,0-1 0 0 0,0 0-1 0 0,0 0 1 0 0,0 1 0 0 0,0-1 0 0 0,-1 0-1 0 0,1 1 1 0 0,0-1 0 0 0,0 1-1 0 0,0-1 1 0 0,-1 1 0 0 0,1 0 0 0 0,0-1-1 0 0,-1 1 1 0 0,1 0 0 0 0,0-1 0 0 0,0 2-1 0 0,2 1-16 0 0,0 0 0 0 0,-1 0 1 0 0,1 0-1 0 0,-1 0 0 0 0,0 0 0 0 0,0 1 0 0 0,0-1 0 0 0,0 1 0 0 0,0-1 0 0 0,-1 1 0 0 0,1 0 1 0 0,0 5-1 0 0,-2-3 250 0 0,-1-1 0 0 0,0 1 0 0 0,0 0 0 0 0,0-1 0 0 0,-1 1 1 0 0,0-1-1 0 0,0 1 0 0 0,0-1 0 0 0,0 0 0 0 0,-1 0 0 0 0,0 0 0 0 0,0 0 1 0 0,-1-1-1 0 0,1 1 0 0 0,-1-1 0 0 0,0 0 0 0 0,-8 7 0 0 0,8-8-447 0 0,1 0-1 0 0,-1 0 1 0 0,0 0-1 0 0,0-1 0 0 0,0 1 1 0 0,0-1-1 0 0,0 0 1 0 0,-1-1-1 0 0,1 1 1 0 0,0-1-1 0 0,-1 1 1 0 0,0-1-1 0 0,-8 0 0 0 0,12-1-86 0 0,0 0-1 0 0,1 0 1 0 0,-1-1-1 0 0,0 1 1 0 0,1 0-1 0 0,-1-1 0 0 0,1 1 1 0 0,-1 0-1 0 0,0-1 1 0 0,1 1-1 0 0,-1-1 1 0 0,1 1-1 0 0,-1-1 0 0 0,1 1 1 0 0,-1-1-1 0 0,1 1 1 0 0,-1-1-1 0 0,1 1 1 0 0,0-1-1 0 0,-1 0 0 0 0,1 1 1 0 0,0-1-1 0 0,0 0 1 0 0,-1 1-1 0 0,1-1 1 0 0,0 0-1 0 0,0 0 0 0 0,0 1 1 0 0,0-1-1 0 0,0 0 1 0 0,0 1-1 0 0,0-1 1 0 0,0 0-1 0 0,0 0 0 0 0,0 0 1 0 0,0-9-1993 0 0</inkml:trace>
  <inkml:trace contextRef="#ctx0" brushRef="#br0" timeOffset="1">257 0 5033 0 0,'-2'2'401'0'0,"0"-1"0"0"0,0 0 0 0 0,0 1 0 0 0,0 0 0 0 0,0-1 0 0 0,0 1 0 0 0,0 0 0 0 0,1 0 0 0 0,-1 0 0 0 0,1 0 0 0 0,-1 1 0 0 0,1-1-1 0 0,-2 3 1 0 0,-10 40 1930 0 0,8 48-937 0 0,5-87-1147 0 0,0 41 190 0 0,-13 88 0 0 0,-5-60-7677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50 6177 0 0,'-2'3'524'0'0,"0"-1"-1"0"0,0 0 0 0 0,1 1 0 0 0,-1-1 1 0 0,1 1-1 0 0,-1-1 0 0 0,1 1 0 0 0,0 0 1 0 0,0 0-1 0 0,0-1 0 0 0,0 1 1 0 0,0 0-1 0 0,0 5 0 0 0,1-4-269 0 0,-1 1 0 0 0,2-1 0 0 0,-1 1-1 0 0,0-1 1 0 0,1 1 0 0 0,0 0 0 0 0,0-1 0 0 0,2 7-1 0 0,-1-7-342 0 0,0 1-1 0 0,0-1 0 0 0,0 1 1 0 0,0-1-1 0 0,1 0 0 0 0,-1 0 1 0 0,1 0-1 0 0,0-1 1 0 0,0 1-1 0 0,1-1 0 0 0,-1 1 1 0 0,1-1-1 0 0,0 0 0 0 0,0 0 1 0 0,0-1-1 0 0,0 1 0 0 0,7 2 1 0 0,4 0-1812 0 0,-14-5 1523 0 0,0 0 0 0 0,0 0 0 0 0,1 0 0 0 0,-1 1 1 0 0,0-1-1 0 0,0 0 0 0 0,0 0 0 0 0,0-1 1 0 0,1 1-1 0 0,-1 0 0 0 0,0 0 0 0 0,0 0 0 0 0,0-1 1 0 0,0 1-1 0 0,0-1 0 0 0,0 1 0 0 0,1-1 0 0 0,-1 1 1 0 0,0-1-1 0 0,-1 0 0 0 0,1 1 0 0 0,0-1 1 0 0,0 0-1 0 0,0 0 0 0 0,0 0 0 0 0,1-1 0 0 0,1-3-1422 0 0</inkml:trace>
  <inkml:trace contextRef="#ctx0" brushRef="#br0" timeOffset="1">271 0 8090 0 0,'-5'3'777'0'0,"1"0"0"0"0,0 0 0 0 0,-1 1 0 0 0,1-1 0 0 0,1 1 0 0 0,-1 0 0 0 0,0 0 0 0 0,1 1 0 0 0,0-1 0 0 0,-4 8 0 0 0,-27 56 2084 0 0,18-32-1756 0 0,-86 190 1726 0 0,64-107-3494 0 0,30-85-1669 0 0,-5 54 0 0 0,14-75-2139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 7514 0 0,'-4'-1'522'0'0,"0"1"1"0"0,0 0 0 0 0,1 0 0 0 0,-1 0 0 0 0,0 1 0 0 0,0-1-1 0 0,1 1 1 0 0,-1 0 0 0 0,0 0 0 0 0,1 0 0 0 0,-1 0 0 0 0,1 1-1 0 0,0-1 1 0 0,-1 1 0 0 0,1 0 0 0 0,0 0 0 0 0,-5 4 0 0 0,2-1-176 0 0,0 1 1 0 0,0 0-1 0 0,1 1 1 0 0,0 0-1 0 0,0-1 1 0 0,1 1-1 0 0,-7 13 1 0 0,1 2-177 0 0,2 1 1 0 0,0 0 0 0 0,1 1-1 0 0,-6 38 1 0 0,11-44-273 0 0,1 1-1 0 0,0 0 1 0 0,2 0-1 0 0,0 0 1 0 0,1-1-1 0 0,0 1 1 0 0,2-1-1 0 0,0 1 1 0 0,1-1-1 0 0,1 0 1 0 0,1-1-1 0 0,1 1 1 0 0,13 22-1 0 0,-12-26-1221 0 0,0 1 0 0 0,2-1 0 0 0,18 19 0 0 0,-18-22-891 0 0,0-1 0 0 0,0-1 0 0 0,1 0-1 0 0,18 11 1 0 0,-11-11-397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4977 0 0,'13'-18'6293'0'0,"10"3"-3583"0"0,31-9-2289 0 0,-38 18-122 0 0,-2 0-653 0 0,0 0-1 0 0,0 2 0 0 0,20-5 0 0 0,6 8-3957 0 0,-37 2 3606 0 0,0 0 1 0 0,0-1-1 0 0,0 1 0 0 0,-1 0 1 0 0,1 1-1 0 0,0-1 0 0 0,0 0 1 0 0,-1 1-1 0 0,1-1 1 0 0,4 5-1 0 0,-2-1-493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5721 0 0,'5'5'460'0'0,"0"0"0"0"0,0 1-1 0 0,-1-1 1 0 0,1 1 0 0 0,-1 0-1 0 0,-1 0 1 0 0,1 0 0 0 0,-1 1-1 0 0,0-1 1 0 0,0 1 0 0 0,-1 0 0 0 0,0 0-1 0 0,0 0 1 0 0,-1 0 0 0 0,1 0-1 0 0,-2 0 1 0 0,1 0 0 0 0,-1 0-1 0 0,0 8 1 0 0,-2 16 669 0 0,0 1 0 0 0,-13 57 1 0 0,4-44-354 0 0,-2-1 0 0 0,-1-1 0 0 0,-2-1 0 0 0,-31 58 0 0 0,-3-15-2542 0 0,-6-7-4583 0 0,44-66-2486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653 765 1552 0 0,'0'2'396'0'0,"0"-1"0"0"0,0 1-1 0 0,-1 0 1 0 0,1-1-1 0 0,-1 1 1 0 0,1-1 0 0 0,-1 1-1 0 0,1-1 1 0 0,-1 1-1 0 0,0-1 1 0 0,0 1 0 0 0,0-1-1 0 0,0 0 1 0 0,0 1 0 0 0,0-1-1 0 0,0 0 1 0 0,0 0-1 0 0,0 0 1 0 0,-3 2 0 0 0,-35 16 3794 0 0,20-14-3149 0 0,-1 0 0 0 0,-24 2 0 0 0,17-5-838 0 0,1 0 0 0 0,0-1 0 0 0,0-1 0 0 0,-1-2 0 0 0,1-1 0 0 0,0-1 0 0 0,1-1 0 0 0,-1-1 0 0 0,-40-16 0 0 0,53 17-197 0 0,0-1 1 0 0,0 0-1 0 0,1-2 1 0 0,0 1-1 0 0,1-1 0 0 0,0-1 1 0 0,0 0-1 0 0,1 0 1 0 0,0-1-1 0 0,0-1 0 0 0,1 0 1 0 0,1 0-1 0 0,0 0 1 0 0,0-1-1 0 0,1 0 0 0 0,1-1 1 0 0,0 0-1 0 0,0 0 1 0 0,-5-21-1 0 0,7 17-1 0 0,0 0 0 0 0,0-1 0 0 0,2 1-1 0 0,0-1 1 0 0,1 0 0 0 0,1 1 0 0 0,1-1 0 0 0,0 0 0 0 0,1 1-1 0 0,1-1 1 0 0,1 1 0 0 0,0 0 0 0 0,1 0 0 0 0,1 0 0 0 0,1 1-1 0 0,0-1 1 0 0,1 2 0 0 0,1-1 0 0 0,0 1 0 0 0,1 0 0 0 0,1 1 0 0 0,0 1-1 0 0,1-1 1 0 0,0 2 0 0 0,1 0 0 0 0,26-19 0 0 0,-14 14 10 0 0,2 2 1 0 0,0 0-1 0 0,1 2 1 0 0,0 1-1 0 0,1 1 1 0 0,0 2-1 0 0,1 1 0 0 0,56-9 1 0 0,-52 13-64 0 0,1 1-1 0 0,0 2 1 0 0,-1 1-1 0 0,1 2 1 0 0,0 1-1 0 0,-1 2 1 0 0,55 15 0 0 0,-78-17 39 0 0,0 0 0 0 0,-1 1-1 0 0,0 1 1 0 0,0 0 0 0 0,0 0 0 0 0,-1 1 0 0 0,0 0 0 0 0,0 1 0 0 0,0 0 0 0 0,-1 0 0 0 0,0 1 0 0 0,0 0 0 0 0,-1 0 0 0 0,0 1-1 0 0,-1 0 1 0 0,9 14 0 0 0,-6-4-8 0 0,-1 0-1 0 0,-1 1 1 0 0,-1 0-1 0 0,0 0 1 0 0,-1 0-1 0 0,-1 0 0 0 0,1 39 1 0 0,-3-31 187 0 0,-2 0 1 0 0,0 0-1 0 0,-2-1 0 0 0,-2 1 1 0 0,0-1-1 0 0,-2 0 1 0 0,0 0-1 0 0,-13 31 0 0 0,13-42-64 0 0,-1-1 0 0 0,-1 0 1 0 0,0 0-1 0 0,0-1 0 0 0,-2 0 0 0 0,0-1 0 0 0,0 0 0 0 0,-1 0 0 0 0,-1-1 0 0 0,0-1 0 0 0,-1 0 0 0 0,0 0 0 0 0,0-1 1 0 0,-28 15-1 0 0,32-22 121 0 0,1 0 0 0 0,-1 0 0 0 0,1-1 0 0 0,-1 0 0 0 0,0 0 0 0 0,0-1 0 0 0,-18 1 0 0 0,-6-3-7075 0 0,16 1-4676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9978 0 0,'-26'3'7195'0'0,"-6"4"-5191"0"0,30-6-2116 0 0,-1 0 0 0 0,0-1 0 0 0,0 1 0 0 0,1 0 0 0 0,-1 0-1 0 0,0 1 1 0 0,1-1 0 0 0,-1 1 0 0 0,1-1 0 0 0,0 1 0 0 0,-1 0-1 0 0,1 0 1 0 0,0 0 0 0 0,0 0 0 0 0,0 0 0 0 0,0 0-1 0 0,-2 4 1 0 0,3-4-1684 0 0,1-1 1346 0 0,0 0 1 0 0,0-1 0 0 0,0 1 0 0 0,0-1 0 0 0,0 1-1 0 0,0-1 1 0 0,1 1 0 0 0,-1-1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47 2929 0 0,'-38'-17'7018'0'0,"31"14"-6233"0"0,1 0 0 0 0,0 0 1 0 0,-1 0-1 0 0,0 1 1 0 0,1 0-1 0 0,-14-2 0 0 0,17 4-728 0 0,1 0-1 0 0,-1 0 1 0 0,0 0-1 0 0,0 1 1 0 0,1-1-1 0 0,-1 1 0 0 0,0 0 1 0 0,1 0-1 0 0,-1 0 1 0 0,1 0-1 0 0,-1 0 1 0 0,1 1-1 0 0,-1-1 0 0 0,1 1 1 0 0,0 0-1 0 0,0-1 1 0 0,0 1-1 0 0,0 0 1 0 0,0 0-1 0 0,0 0 0 0 0,1 0 1 0 0,-3 3-1 0 0,-12 17 16 0 0,1 0-1 0 0,-16 32 1 0 0,28-48-59 0 0,0 1 0 0 0,0-1 0 0 0,0 1 0 0 0,1 0 0 0 0,0 0 0 0 0,0 1 0 0 0,1-1 0 0 0,0 0 0 0 0,0 0 0 0 0,0 1 1 0 0,1-1-1 0 0,0 0 0 0 0,3 12 0 0 0,-3-18-19 0 0,0 1 0 0 0,0-1 1 0 0,0 0-1 0 0,1 0 0 0 0,-1 0 1 0 0,0 0-1 0 0,1 0 0 0 0,-1 0 1 0 0,1 0-1 0 0,-1 0 0 0 0,1 0 1 0 0,0 0-1 0 0,-1 0 0 0 0,1 0 0 0 0,0 0 1 0 0,0-1-1 0 0,0 1 0 0 0,-1 0 1 0 0,1-1-1 0 0,0 1 0 0 0,0 0 1 0 0,0-1-1 0 0,0 1 0 0 0,0-1 1 0 0,0 1-1 0 0,0-1 0 0 0,0 0 1 0 0,1 1-1 0 0,0-1 0 0 0,1 0-25 0 0,0 0-1 0 0,0-1 0 0 0,-1 1 0 0 0,1-1 0 0 0,0 0 1 0 0,-1 0-1 0 0,1 0 0 0 0,0 0 0 0 0,-1 0 0 0 0,0 0 1 0 0,5-3-1 0 0,5-5-123 0 0,-1 0 1 0 0,0 0 0 0 0,15-17-1 0 0,-9 6 142 0 0,0-1-1 0 0,-1-1 1 0 0,-1 0 0 0 0,-2-1-1 0 0,0 0 1 0 0,-1-1 0 0 0,9-28-1 0 0,-24 64 220 0 0,0 0 0 0 0,1-1 0 0 0,0 1 0 0 0,1 0 0 0 0,0 0 0 0 0,0 0 0 0 0,3 19 0 0 0,-1-25-434 0 0,0-1-1 0 0,0 1 1 0 0,1 0 0 0 0,-1 0 0 0 0,1-1 0 0 0,1 1 0 0 0,-1-1 0 0 0,4 6 0 0 0,-4-8-281 0 0,0-1 0 0 0,0 1-1 0 0,0 0 1 0 0,1-1 0 0 0,-1 1 0 0 0,1-1 0 0 0,-1 0 0 0 0,1 0 0 0 0,0 0 0 0 0,0 0 0 0 0,0 0 0 0 0,0-1 0 0 0,0 1 0 0 0,6 1 0 0 0,-7-3 139 0 0,0 1 1 0 0,0-1-1 0 0,-1 0 1 0 0,1 0 0 0 0,0 0-1 0 0,0 0 1 0 0,0 0-1 0 0,-1-1 1 0 0,1 1 0 0 0,0 0-1 0 0,0-1 1 0 0,-1 1-1 0 0,1-1 1 0 0,0 0-1 0 0,-1 1 1 0 0,1-1 0 0 0,1-1-1 0 0,5-3-794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2737 0 0,'-62'72'12632'0'0,"8"10"-8464"0"0,9 7-6764 0 0,11 2-5059 0 0,25-75 1907 0 0</inkml:trace>
  <inkml:trace contextRef="#ctx0" brushRef="#br0" timeOffset="1">15 49 5185 0 0,'-2'13'9972'0'0,"6"7"-7094"0"0,11 18-3190 0 0,-14-36 752 0 0,7 14-493 0 0,1 1 1 0 0,0-1 0 0 0,1-1 0 0 0,1 0 0 0 0,21 24 0 0 0,13-3-9324 0 0,-33-34 3601 0 0,-8-4 3380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 4889 0 0,'-16'-5'7144'0'0,"17"-6"-5214"0"0,12 3-4738 0 0,6 13-4262 0 0,-15-2 5552 0 0,0-1-721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55 107 7610 0 0,'-8'11'782'0'0,"0"1"-1"0"0,1 0 1 0 0,1 0 0 0 0,0 0 0 0 0,-5 14 0 0 0,10-21-948 0 0,-1-1 0 0 0,1 1 0 0 0,-1-1 0 0 0,1 1 1 0 0,1 0-1 0 0,-1-1 0 0 0,1 1 0 0 0,0 0 0 0 0,0 0 0 0 0,0 0 0 0 0,0-1 1 0 0,1 1-1 0 0,0 0 0 0 0,0 0 0 0 0,0-1 0 0 0,1 1 0 0 0,3 8 0 0 0,-4-12-118 0 0,0 0-1 0 0,0 0 0 0 0,-1 0 1 0 0,1 0-1 0 0,0-1 0 0 0,0 1 1 0 0,0 0-1 0 0,0 0 0 0 0,0-1 1 0 0,0 1-1 0 0,1-1 1 0 0,-1 1-1 0 0,0-1 0 0 0,0 1 1 0 0,0-1-1 0 0,0 1 0 0 0,1-1 1 0 0,-1 0-1 0 0,0 0 0 0 0,0 0 1 0 0,1 0-1 0 0,-1 0 0 0 0,0 0 1 0 0,2 0-1 0 0,5-2-1690 0 0</inkml:trace>
  <inkml:trace contextRef="#ctx0" brushRef="#br0" timeOffset="1">221 0 8202 0 0,'-4'1'691'0'0,"1"0"1"0"0,-1 0 0 0 0,1 0-1 0 0,-1 0 1 0 0,1 0 0 0 0,-1 1 0 0 0,1 0-1 0 0,0 0 1 0 0,-4 3 0 0 0,5-4-546 0 0,1 0 0 0 0,-1 1 0 0 0,1-1 0 0 0,0 0 1 0 0,0 1-1 0 0,0 0 0 0 0,0-1 0 0 0,0 1 1 0 0,0 0-1 0 0,0-1 0 0 0,0 1 0 0 0,0 0 0 0 0,1 0 1 0 0,-1 2-1 0 0,1 0-156 0 0,0 0 1 0 0,0-1 0 0 0,0 1-1 0 0,1-1 1 0 0,-1 1-1 0 0,1-1 1 0 0,0 1 0 0 0,0-1-1 0 0,0 1 1 0 0,1-1-1 0 0,-1 0 1 0 0,1 1-1 0 0,0-1 1 0 0,0 0 0 0 0,0 0-1 0 0,0 0 1 0 0,0-1-1 0 0,5 5 1 0 0,5 6-45 0 0,-6-8 63 0 0,-2 0-1 0 0,1 0 0 0 0,-1 0 1 0 0,1 1-1 0 0,-1-1 0 0 0,-1 1 1 0 0,5 10-1 0 0,-7-14 36 0 0,-1 0 0 0 0,1 0 0 0 0,-1 0 1 0 0,0 0-1 0 0,0 0 0 0 0,0 0 0 0 0,0 1 0 0 0,0-1 0 0 0,-1 0 0 0 0,1 0 0 0 0,-1 0 0 0 0,1 0 0 0 0,-1 0 1 0 0,0 0-1 0 0,0 0 0 0 0,1 0 0 0 0,-1 0 0 0 0,-1 0 0 0 0,1-1 0 0 0,0 1 0 0 0,0 0 0 0 0,-1-1 1 0 0,1 1-1 0 0,-1-1 0 0 0,1 1 0 0 0,-1-1 0 0 0,0 0 0 0 0,0 0 0 0 0,-2 2 0 0 0,-47 28 496 0 0,15-18-3750 0 0,36-13 2923 0 0,-1 0 0 0 0,1 0 0 0 0,-1 0-1 0 0,1-1 1 0 0,0 1 0 0 0,-1 0 0 0 0,1 0-1 0 0,-1 0 1 0 0,1 0 0 0 0,-1-1 0 0 0,1 1-1 0 0,0 0 1 0 0,-1 0 0 0 0,1-1 0 0 0,0 1-1 0 0,-1 0 1 0 0,1-1 0 0 0,0 1 0 0 0,-1 0-1 0 0,1-1 1 0 0,0 1 0 0 0,-1-1 0 0 0,1 1-1 0 0,0 0 1 0 0,0-1 0 0 0,0 1 0 0 0,-1-1-1 0 0,1 1 1 0 0,0-1 0 0 0,0 1 0 0 0,0 0-1 0 0,0-1 1 0 0,0 1 0 0 0,0-1 0 0 0,0 1-1 0 0,0-1 1 0 0,0 1 0 0 0,0-1 0 0 0,0 1-1 0 0,0-1 1 0 0,0 1 0 0 0,1-1-1 0 0,-1 0 1 0 0,0-1-646 0 0,0-8-1230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 8626 0 0,'3'-6'7416'0'0,"12"0"-5936"0"0,12 0-2025 0 0,-17 4 207 0 0,40-5-2182 0 0,-25 8-1504 0 0,-8 7-3322 0 0,-16-7 6303 0 0</inkml:trace>
  <inkml:trace contextRef="#ctx0" brushRef="#br0" timeOffset="1">18 72 2665 0 0,'-17'7'11284'0'0,"38"-12"-7812"0"0,15-2-4320 0 0,-30 6-180 0 0,0 0 1 0 0,0 0-1 0 0,0 0 1 0 0,0-1-1 0 0,-1 0 1 0 0,1 0-1 0 0,0 0 0 0 0,-1-1 1 0 0,0 0-1 0 0,1 0 1 0 0,-1 0-1 0 0,-1-1 1 0 0,6-4-1 0 0,-2 0-927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4873 0 0,'-3'3'1162'0'0,"-1"0"1"0"0,1-1-1 0 0,0 2 0 0 0,0-1 0 0 0,0 0 1 0 0,0 0-1 0 0,1 1 0 0 0,-1-1 0 0 0,-1 5 1 0 0,-15 42 3124 0 0,13-19-4320 0 0,-4 50 1 0 0,7-48 1168 0 0,0-7-1341 0 0,2 0 0 0 0,1 1-1 0 0,1-1 1 0 0,1 0 0 0 0,7 35 0 0 0,2-21-4380 0 0,3-2-3934 0 0,-8-25 2880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1 736 3105 0 0,'11'-6'3858'0'0,"35"-19"-3267"0"0,-22 16-358 0 0,1 1 0 0 0,-1 0 0 0 0,2 2 0 0 0,32-3 0 0 0,108-5 2994 0 0,-113 11-2370 0 0,581-67 2024 0 0,-162 12-2180 0 0,297-35-256 0 0,-756 91-445 0 0,512-51 104 0 0,-209 25-58 0 0,-120 10 28 0 0,158-19 121 0 0,899-134-78 0 0,-694 123-126 0 0,-371 36 4 0 0,364 12-54 0 0,-229 8 264 0 0,258-47 2058 0 0,-427 23-1980 0 0,-120 13-1137 0 0,-11 0-1479 0 0,1 0-1 0 0,0 2 1 0 0,-1 1-1 0 0,1 0 1 0 0,37 7-1 0 0,-48-4-1975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5977 0 0,'19'-16'8619'0'0,"52"-38"-9420"0"0,-40 30 470 0 0,7-5-1354 0 0,-16 14 762 0 0,-2-1 0 0 0,1-1-1 0 0,-2-1 1 0 0,0 0 0 0 0,19-26 0 0 0,-34 28 4954 0 0,-6 16-3847 0 0,1 1 0 0 0,0 0 0 0 0,0 0 0 0 0,-1 0 0 0 0,1 0 0 0 0,0 0 0 0 0,0 1 0 0 0,0-1 0 0 0,0 0 1 0 0,0 0-1 0 0,0 1 0 0 0,1-1 0 0 0,-1 0 0 0 0,0 1 0 0 0,0 2 0 0 0,-11 38 369 0 0,3 1-1 0 0,1 1 1 0 0,2-1-1 0 0,0 74 1 0 0,5-89-450 0 0,2 10-130 0 0,0 16-821 0 0,-9-23-5594 0 0,8-29 6048 0 0,-1-1 1 0 0,0 0 0 0 0,0 0-1 0 0,0 0 1 0 0,0 0 0 0 0,0 0-1 0 0,0 0 1 0 0,0 0 0 0 0,0 0-1 0 0,-1-1 1 0 0,1 1 0 0 0,0 0-1 0 0,0-1 1 0 0,-1 1 0 0 0,-1 0 0 0 0,-30 5-1326 0 0,-31-8 3601 0 0,60 1-1803 0 0,-30-3 5055 0 0,33 4-4767 0 0,0-1 0 0 0,0 1 0 0 0,0 0 1 0 0,1 0-1 0 0,-1 0 0 0 0,0 0 1 0 0,0-1-1 0 0,0 1 0 0 0,1 0 0 0 0,-1-1 1 0 0,0 1-1 0 0,0 0 0 0 0,1-1 1 0 0,-1 1-1 0 0,0-1 0 0 0,1 1 1 0 0,-1-1-1 0 0,0 0 0 0 0,1 1 0 0 0,-1-2 1 0 0,7 0-79 0 0,1 0 1 0 0,-1 0-1 0 0,1 0 1 0 0,0 1-1 0 0,0 0 0 0 0,9-1 1 0 0,-15 2-235 0 0,26-3-110 0 0,1 1-1 0 0,0 1 1 0 0,1 1 0 0 0,51 7-1 0 0,-79-7 57 0 0,-1 1-1 0 0,1-1 1 0 0,-1 1 0 0 0,1-1-1 0 0,0 0 1 0 0,-1 1 0 0 0,1-1-1 0 0,-1 1 1 0 0,1-1 0 0 0,-1 1 0 0 0,1 0-1 0 0,-1-1 1 0 0,0 1 0 0 0,1-1-1 0 0,-1 1 1 0 0,0 0 0 0 0,1-1-1 0 0,-1 1 1 0 0,0 0 0 0 0,0-1-1 0 0,0 1 1 0 0,0 0 0 0 0,1 0-1 0 0,-1-1 1 0 0,0 1 0 0 0,0 0-1 0 0,0-1 1 0 0,-1 1 0 0 0,1 0-1 0 0,0 0 1 0 0,0-1 0 0 0,0 1-1 0 0,0 0 1 0 0,-1-1 0 0 0,1 1-1 0 0,0 0 1 0 0,-1-1 0 0 0,1 1-1 0 0,0 0 1 0 0,-1-1 0 0 0,1 1 0 0 0,-1-1-1 0 0,1 1 1 0 0,-1 0 0 0 0,-24 36 109 0 0,21-31-78 0 0,-61 76 608 0 0,44-58-90 0 0,2 0 1 0 0,0 1 0 0 0,2 0-1 0 0,-18 37 1 0 0,34-61-506 0 0,0 0 0 0 0,0 1 1 0 0,0-1-1 0 0,1 1 0 0 0,-1-1 0 0 0,1 1 0 0 0,-1 0 0 0 0,1-1 0 0 0,-1 1 1 0 0,1-1-1 0 0,0 1 0 0 0,0 0 0 0 0,0-1 0 0 0,0 1 0 0 0,0 0 0 0 0,0 0 1 0 0,0-1-1 0 0,0 1 0 0 0,1-1 0 0 0,-1 1 0 0 0,1 0 0 0 0,-1-1 0 0 0,1 1 1 0 0,-1-1-1 0 0,3 3 0 0 0,-2-3-23 0 0,1 1 0 0 0,0-1 0 0 0,0 0 0 0 0,0-1 1 0 0,0 1-1 0 0,0 0 0 0 0,0-1 0 0 0,0 1 0 0 0,0-1 0 0 0,0 1 0 0 0,0-1 1 0 0,0 0-1 0 0,0 0 0 0 0,0 0 0 0 0,0 0 0 0 0,0 0 0 0 0,3-1 0 0 0,8-1-57 0 0,0-1 0 0 0,0 0-1 0 0,0-1 1 0 0,0-1 0 0 0,15-7-1 0 0,66-47-2243 0 0,-50 29-2117 0 0,1 4-5858 0 0,-35 20 5836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10026 0 0,'9'12'900'0'0,"0"1"0"0"0,0 0 0 0 0,-1 0 0 0 0,-1 1 0 0 0,10 24-1 0 0,-4-10-247 0 0,-6-12-415 0 0,87 192 2093 0 0,-78-164-1883 0 0,-1 0-1 0 0,17 87 0 0 0,-30-115-338 0 0,-1 0 0 0 0,-1 0 0 0 0,0 0 0 0 0,-2 0 0 0 0,1 0 0 0 0,-2 0 0 0 0,0 0 1 0 0,-1 0-1 0 0,-1-1 0 0 0,0 0 0 0 0,-1 0 0 0 0,-8 15 0 0 0,0-2-456 0 0,-31 44 0 0 0,-24 16-4865 0 0,32-53-5880 0 0,26-29 7371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312 515 1872 0 0,'0'0'280'0'0,"-3"-11"4255"0"0,-9-29 8 0 0,9 36-4364 0 0,-1 1-1 0 0,1-1 1 0 0,-1 1 0 0 0,0 0-1 0 0,0 0 1 0 0,-1 0-1 0 0,1 0 1 0 0,0 1-1 0 0,-1 0 1 0 0,0 0-1 0 0,0 0 1 0 0,1 0-1 0 0,-1 1 1 0 0,0 0-1 0 0,0 0 1 0 0,0 0-1 0 0,0 1 1 0 0,0-1-1 0 0,-7 1 1 0 0,4 0-123 0 0,-1 0 1 0 0,1 1 0 0 0,0 0-1 0 0,-1 0 1 0 0,1 1-1 0 0,0 0 1 0 0,0 0-1 0 0,0 1 1 0 0,1 0-1 0 0,-1 0 1 0 0,-8 5-1 0 0,8-1-63 0 0,0 0 0 0 0,0 1-1 0 0,1 0 1 0 0,0 0-1 0 0,1 0 1 0 0,0 1 0 0 0,0 0-1 0 0,1 0 1 0 0,0 1-1 0 0,1-1 1 0 0,0 1 0 0 0,0 0-1 0 0,1 0 1 0 0,0 1 0 0 0,-2 16-1 0 0,2-11 3 0 0,1-1-1 0 0,1 1 0 0 0,1-1 1 0 0,0 1-1 0 0,0 0 0 0 0,2 0 1 0 0,0-1-1 0 0,1 1 0 0 0,9 29 1 0 0,-11-42 8 0 0,0-1 1 0 0,0 1 0 0 0,0 0 0 0 0,0-1-1 0 0,0 1 1 0 0,1-1 0 0 0,-1 1 0 0 0,1-1 0 0 0,0 0-1 0 0,-1 1 1 0 0,1-1 0 0 0,0 0 0 0 0,0 0-1 0 0,1 0 1 0 0,-1-1 0 0 0,0 1 0 0 0,1 0 0 0 0,-1-1-1 0 0,1 0 1 0 0,-1 1 0 0 0,1-1 0 0 0,0 0-1 0 0,-1 0 1 0 0,1-1 0 0 0,0 1 0 0 0,5 0-1 0 0,-4-1 19 0 0,0-1 0 0 0,0 0-1 0 0,-1 0 1 0 0,1 0 0 0 0,-1 0-1 0 0,1-1 1 0 0,-1 1 0 0 0,1-1-1 0 0,-1 0 1 0 0,0 0-1 0 0,0 0 1 0 0,0-1 0 0 0,0 1-1 0 0,0-1 1 0 0,0 1 0 0 0,-1-1-1 0 0,1 0 1 0 0,-1 0-1 0 0,0 0 1 0 0,2-4 0 0 0,12-20 79 0 0,-2 0 1 0 0,-1-1-1 0 0,-1 0 1 0 0,-1-1 0 0 0,12-54-1 0 0,18-160-32 0 0,-30 166-75 0 0,-6 48 20 0 0,-1-1 1 0 0,-1 1-1 0 0,-2-1 1 0 0,-1 1-1 0 0,-1-1 1 0 0,-7-41-1 0 0,8 70-9 0 0,0 1 1 0 0,0 0-1 0 0,0-1 0 0 0,0 1 1 0 0,0 0-1 0 0,0-1 0 0 0,0 1 0 0 0,0 0 1 0 0,0-1-1 0 0,0 1 0 0 0,0 0 0 0 0,0-1 1 0 0,0 1-1 0 0,-1 0 0 0 0,1 0 0 0 0,0-1 1 0 0,0 1-1 0 0,0 0 0 0 0,0-1 0 0 0,-1 1 1 0 0,1 0-1 0 0,0 0 0 0 0,0-1 0 0 0,0 1 1 0 0,-1 0-1 0 0,1 0 0 0 0,0-1 0 0 0,-1 1 1 0 0,1 0-1 0 0,0 0 0 0 0,0 0 1 0 0,-1 0-1 0 0,1 0 0 0 0,0-1 0 0 0,-1 1 1 0 0,1 0-1 0 0,0 0 0 0 0,-1 0 0 0 0,1 0 1 0 0,0 0-1 0 0,-1 0 0 0 0,1 0 0 0 0,0 0 1 0 0,-1 0-1 0 0,-9 16 62 0 0,-4 26-52 0 0,3 16 86 0 0,3 1-1 0 0,2 0 1 0 0,3 1 0 0 0,2-1-1 0 0,3 1 1 0 0,3-1 0 0 0,21 106-1 0 0,-24-156-45 0 0,1-1 0 0 0,-1 1 0 0 0,1 0-1 0 0,1-1 1 0 0,0 1 0 0 0,0-1 0 0 0,7 10 0 0 0,-9-15-139 0 0,-1-1 0 0 0,1 0 0 0 0,0 0 0 0 0,0 0 0 0 0,0-1 0 0 0,0 1 0 0 0,1 0 0 0 0,-1-1 0 0 0,0 1 1 0 0,1-1-1 0 0,-1 0 0 0 0,1 0 0 0 0,-1 0 0 0 0,1 0 0 0 0,0 0 0 0 0,-1-1 0 0 0,1 1 0 0 0,0-1 0 0 0,0 0 1 0 0,-1 0-1 0 0,1 0 0 0 0,0 0 0 0 0,0 0 0 0 0,-1 0 0 0 0,1-1 0 0 0,0 1 0 0 0,4-2 0 0 0,8-2-3244 0 0,5-1-5278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7658 0 0,'-1'-7'7209'0'0,"1"7"-7089"0"0,0 0 0 0 0,1 0 0 0 0,-1 0 1 0 0,0 0-1 0 0,0 0 0 0 0,0 0 0 0 0,0 0 0 0 0,1 0 0 0 0,20-6 2326 0 0,26 0-2003 0 0,0 7-260 0 0,-14 0-650 0 0,0-1 0 0 0,1-2-1 0 0,43-7 1 0 0,-66 6-410 0 0,-1 1 0 0 0,1-2-1 0 0,-1 0 1 0 0,0 0 0 0 0,18-10 0 0 0,-21 9-152 0 0,-1 1 0 0 0,0-1 0 0 0,0-1 1 0 0,0 1-1 0 0,0-1 0 0 0,-1 0 0 0 0,0 0 1 0 0,0 0-1 0 0,4-8 0 0 0,-3 3-475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484 195 800 0 0,'-3'-18'687'0'0,"0"0"-1"0"0,-1 0 1 0 0,-1 0 0 0 0,-12-27-1 0 0,15 40-327 0 0,-1-1-1 0 0,0 1 0 0 0,0 0 1 0 0,-1 1-1 0 0,1-1 0 0 0,-1 1 0 0 0,0-1 1 0 0,-1 1-1 0 0,1 0 0 0 0,-1 1 1 0 0,1-1-1 0 0,-1 1 0 0 0,0 0 1 0 0,0 0-1 0 0,0 0 0 0 0,-1 1 0 0 0,1 0 1 0 0,-9-2-1 0 0,10 3-225 0 0,0 0-1 0 0,0 0 1 0 0,0 1-1 0 0,0-1 1 0 0,0 1-1 0 0,0 0 1 0 0,0 0 0 0 0,0 1-1 0 0,0-1 1 0 0,0 1-1 0 0,0 0 1 0 0,0 0-1 0 0,0 0 1 0 0,0 1 0 0 0,0-1-1 0 0,-5 4 1 0 0,2-1-44 0 0,1 1-1 0 0,0 0 1 0 0,0 0 0 0 0,0 0 0 0 0,1 1 0 0 0,-1 0-1 0 0,1 0 1 0 0,-5 8 0 0 0,0 1-61 0 0,2 1 0 0 0,0 0-1 0 0,0 0 1 0 0,2 1 0 0 0,0 0 0 0 0,0 0 0 0 0,-2 18-1 0 0,4-3-41 0 0,1 0-1 0 0,2 1 0 0 0,1-1 1 0 0,7 56-1 0 0,33 129-34 0 0,-10-68 23 0 0,52 383 106 0 0,-81-525 4 0 0,0 1-1 0 0,0 0 1 0 0,-1 0-1 0 0,0-1 1 0 0,-1 1-1 0 0,1 0 1 0 0,-1 0-1 0 0,-1-1 1 0 0,-3 13-1 0 0,4-19 47 0 0,0-1-1 0 0,0 1 0 0 0,0 0 0 0 0,0 0 1 0 0,0 0-1 0 0,0-1 0 0 0,-1 1 1 0 0,1 0-1 0 0,0-1 0 0 0,0 1 0 0 0,-1-1 1 0 0,1 0-1 0 0,0 1 0 0 0,0-1 1 0 0,-1 0-1 0 0,1 0 0 0 0,0 0 1 0 0,-1 0-1 0 0,1 0 0 0 0,0 0 0 0 0,-1 0 1 0 0,1 0-1 0 0,0 0 0 0 0,-1-1 1 0 0,1 1-1 0 0,0-1 0 0 0,-1 1 1 0 0,1-1-1 0 0,0 1 0 0 0,0-1 0 0 0,0 0 1 0 0,-2-1-1 0 0,-40-23 1441 0 0,-25-29-390 0 0,-74-76 0 0 0,140 129-1186 0 0,0-1 1 0 0,0 0-1 0 0,0 0 1 0 0,1 0-1 0 0,-1 0 1 0 0,1 0-1 0 0,-1 0 1 0 0,1-1-1 0 0,0 1 1 0 0,-1 0-1 0 0,1-1 1 0 0,0 1 0 0 0,1-1-1 0 0,-1 1 1 0 0,0-1-1 0 0,1 0 1 0 0,0 1-1 0 0,-1-6 1 0 0,2 6-175 0 0,-1 0 0 0 0,1 0 0 0 0,0-1 0 0 0,-1 1 0 0 0,1 0 0 0 0,0 0 1 0 0,1 0-1 0 0,-1 0 0 0 0,0 0 0 0 0,0 1 0 0 0,1-1 0 0 0,-1 0 0 0 0,1 1 0 0 0,0-1 1 0 0,-1 1-1 0 0,1-1 0 0 0,3-1 0 0 0,1-1-914 0 0,0 1 0 0 0,0 0 0 0 0,1 0-1 0 0,-1 0 1 0 0,13-2 0 0 0,32-1-8990 0 0,-37 7 7139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69 127 9506 0 0,'-2'-1'676'0'0,"-1"0"0"0"0,1 0 0 0 0,0 0 0 0 0,0 0 0 0 0,-1 0 0 0 0,1 0 0 0 0,0-1 0 0 0,0 1 0 0 0,0-1 0 0 0,0 1 0 0 0,1-1 0 0 0,-1 0 0 0 0,-2-3 0 0 0,2 1-438 0 0,0 0 0 0 0,0-1 0 0 0,1 1 0 0 0,-1 0 0 0 0,1 0 0 0 0,0-1 0 0 0,1 1 0 0 0,-1-1 0 0 0,1-7 0 0 0,-8-34 2 0 0,8 45-260 0 0,0 1-1 0 0,0 0 1 0 0,0-1 0 0 0,0 1 0 0 0,0 0-1 0 0,0-1 1 0 0,-1 1 0 0 0,1 0-1 0 0,0 0 1 0 0,0-1 0 0 0,0 1 0 0 0,0 0-1 0 0,0 0 1 0 0,0-1 0 0 0,0 1 0 0 0,-1 0-1 0 0,1 0 1 0 0,0-1 0 0 0,0 1-1 0 0,0 0 1 0 0,-1 0 0 0 0,1 0 0 0 0,0-1-1 0 0,0 1 1 0 0,-1 0 0 0 0,1 0 0 0 0,0 0-1 0 0,0 0 1 0 0,-1 0 0 0 0,1-1-1 0 0,0 1 1 0 0,0 0 0 0 0,-1 0 0 0 0,1 0-1 0 0,0 0 1 0 0,-1 0 0 0 0,1 0 0 0 0,0 0-1 0 0,0 0 1 0 0,-1 0 0 0 0,1 0-1 0 0,0 0 1 0 0,-1 0 0 0 0,1 0 0 0 0,0 1-1 0 0,0-1 1 0 0,-1 0 0 0 0,1 0 0 0 0,0 0-1 0 0,0 0 1 0 0,-1 0 0 0 0,1 0-1 0 0,0 1 1 0 0,0-1 0 0 0,-1 0 0 0 0,1 0-1 0 0,0 0 1 0 0,0 1 0 0 0,0-1 0 0 0,-1 0-1 0 0,1 0 1 0 0,0 1 0 0 0,0-1-1 0 0,0 0 1 0 0,0 0 0 0 0,0 1 0 0 0,-1 0-499 0 0,0 0 1 0 0,1 1-1 0 0,-1-1 1 0 0,1 0 0 0 0,-1 0-1 0 0,1 1 1 0 0,0-1-1 0 0,0 0 1 0 0,0 0 0 0 0,-1 1-1 0 0,1-1 1 0 0,0 0-1 0 0,0 1 1 0 0,1-1 0 0 0,-1 3-1 0 0,3 3-3286 0 0,1-1-1422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289 102 1600 0 0,'1'-17'1942'0'0,"-1"9"-1114"0"0,0 1 0 0 0,0 0 0 0 0,0 0 0 0 0,-1 0 0 0 0,-2-10 1 0 0,3 15-691 0 0,-1 0 0 0 0,1 1 0 0 0,-1-1 1 0 0,0 1-1 0 0,0-1 0 0 0,0 1 1 0 0,0-1-1 0 0,0 1 0 0 0,0-1 0 0 0,0 1 1 0 0,0 0-1 0 0,0-1 0 0 0,-1 1 1 0 0,1 0-1 0 0,-1 0 0 0 0,1 0 0 0 0,-1 0 1 0 0,1 0-1 0 0,-1 1 0 0 0,1-1 1 0 0,-1 0-1 0 0,0 1 0 0 0,1-1 0 0 0,-1 1 1 0 0,0-1-1 0 0,1 1 0 0 0,-3 0 1 0 0,-3-1-65 0 0,0 1 0 0 0,0-1 0 0 0,0 1 0 0 0,0 1 0 0 0,0 0 0 0 0,0 0 0 0 0,0 0 0 0 0,0 1 0 0 0,0 0 0 0 0,1 0 0 0 0,-1 0 0 0 0,1 1 0 0 0,-1 0 0 0 0,-10 8 0 0 0,9-5-54 0 0,0 1 0 0 0,0 0 0 0 0,1 0 0 0 0,0 1 0 0 0,0 0 1 0 0,1 0-1 0 0,0 1 0 0 0,0 0 0 0 0,-5 10 0 0 0,0 7-24 0 0,1 0 0 0 0,0 1 0 0 0,2 0 0 0 0,2 0 0 0 0,0 1 0 0 0,-3 44 0 0 0,8-60 2 0 0,1 1 1 0 0,0-1 0 0 0,1 0-1 0 0,0 1 1 0 0,1-1 0 0 0,4 16-1 0 0,-6-26 8 0 0,1 0 0 0 0,-1 0 0 0 0,1 0 0 0 0,0 0 0 0 0,0-1 0 0 0,0 1 0 0 0,0 0 0 0 0,0-1-1 0 0,0 1 1 0 0,0-1 0 0 0,0 1 0 0 0,1-1 0 0 0,-1 1 0 0 0,1-1 0 0 0,-1 0 0 0 0,1 0 0 0 0,-1 0-1 0 0,1 0 1 0 0,2 1 0 0 0,-1-1 14 0 0,-1-1 0 0 0,0 0 1 0 0,1 0-1 0 0,-1 0 0 0 0,1 0 0 0 0,-1-1 0 0 0,0 1 0 0 0,1 0 0 0 0,-1-1 0 0 0,1 0 0 0 0,-1 0 0 0 0,0 0 1 0 0,0 0-1 0 0,0 0 0 0 0,1 0 0 0 0,-1 0 0 0 0,0-1 0 0 0,-1 1 0 0 0,1-1 0 0 0,2-1 0 0 0,7-7 39 0 0,0-1 0 0 0,-1 0 0 0 0,-1 0 1 0 0,0-1-1 0 0,0 0 0 0 0,-1 0 0 0 0,7-16 0 0 0,5-12 37 0 0,14-45 1 0 0,-25 61-44 0 0,-3 10-8 0 0,0 0 0 0 0,-1 0 0 0 0,-1-1 0 0 0,0 1 0 0 0,-2-1 0 0 0,3-18 0 0 0,-5 32 34 0 0,-1 3-50 0 0,0-1 0 0 0,0 0 1 0 0,0 1-1 0 0,1-1 0 0 0,-1 0 1 0 0,0 1-1 0 0,1-1 1 0 0,-1 1-1 0 0,1-1 0 0 0,0 1 1 0 0,0-1-1 0 0,-1 1 0 0 0,1-1 1 0 0,0 1-1 0 0,0 0 1 0 0,1 2-1 0 0,1 33-10 0 0,-1-32 20 0 0,-1 6 11 0 0,2 0 0 0 0,-1 0 0 0 0,2 0 0 0 0,-1-1 0 0 0,1 1 1 0 0,1 0-1 0 0,0-1 0 0 0,0 0 0 0 0,1 0 0 0 0,1 0 0 0 0,11 16 0 0 0,-12-20-220 0 0,0-1-1 0 0,1 1 1 0 0,-1-1-1 0 0,1-1 1 0 0,0 1-1 0 0,0-1 1 0 0,11 6-1 0 0,-8-6-879 0 0,-1-1 0 0 0,1 0 0 0 0,-1 0 0 0 0,1-1 0 0 0,0 0-1 0 0,17 2 1 0 0,3-6-5308 0 0,-23 0 4972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6345 0 0,'-2'2'232'0'0,"0"0"-1"0"0,0 0 0 0 0,-1 0 1 0 0,1 1-1 0 0,1-1 0 0 0,-1 0 0 0 0,0 1 1 0 0,1-1-1 0 0,-1 1 0 0 0,1-1 1 0 0,0 1-1 0 0,-1 0 0 0 0,1 0 0 0 0,1 0 1 0 0,-1 0-1 0 0,0-1 0 0 0,1 1 1 0 0,-1 0-1 0 0,1 0 0 0 0,0 5 0 0 0,2 71 1516 0 0,-1-61-1402 0 0,39 314 1959 0 0,-24-234-1362 0 0,-4 0-1 0 0,-1 198 1 0 0,-18-203-2648 0 0,14-146-6593 0 0,0 3 5510 0 0,-14-132-1809 0 0,3 140 3575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39 478 2345 0 0,'-6'-22'356'0'0,"-3"-6"1236"0"0,1 0 0 0 0,-5-43 1 0 0,12 61-1079 0 0,0 0 1 0 0,1-1 0 0 0,0 1 0 0 0,1 0-1 0 0,0 0 1 0 0,1 0 0 0 0,0 0 0 0 0,1 0 0 0 0,0 0-1 0 0,8-18 1 0 0,-7 20-425 0 0,1 0-1 0 0,0 0 1 0 0,1 0-1 0 0,0 0 1 0 0,0 1-1 0 0,0 0 1 0 0,1 0-1 0 0,0 1 1 0 0,0-1-1 0 0,1 2 1 0 0,0-1-1 0 0,12-6 1 0 0,-15 9-102 0 0,0 1 1 0 0,0 0 0 0 0,1 0-1 0 0,-1 0 1 0 0,0 0 0 0 0,1 1-1 0 0,0 0 1 0 0,-1 0 0 0 0,1 0-1 0 0,0 1 1 0 0,-1 0 0 0 0,1 0-1 0 0,0 1 1 0 0,-1-1 0 0 0,1 1-1 0 0,0 0 1 0 0,-1 1 0 0 0,1 0-1 0 0,-1-1 1 0 0,0 2 0 0 0,0-1-1 0 0,7 4 1 0 0,-11-5 21 0 0,1 0 0 0 0,0 0 0 0 0,0 1 0 0 0,0-1 0 0 0,-1 0 0 0 0,1 1 1 0 0,-1-1-1 0 0,1 1 0 0 0,-1 0 0 0 0,0 0 0 0 0,0-1 0 0 0,1 1 0 0 0,-1 0 0 0 0,0 0 0 0 0,-1 0 0 0 0,1 0 0 0 0,0 0 0 0 0,-1 0 0 0 0,1 0 1 0 0,-1 0-1 0 0,1 1 0 0 0,-1 1 0 0 0,0 0 56 0 0,-1 1 0 0 0,1-1 0 0 0,-1 0 0 0 0,0 1-1 0 0,0-1 1 0 0,-1 0 0 0 0,1 0 0 0 0,-1 0 0 0 0,0 0 0 0 0,-3 5 0 0 0,-4 4 119 0 0,1-1-1 0 0,-2-1 1 0 0,1 1-1 0 0,-2-2 1 0 0,-15 14-1 0 0,-5 2-198 0 0,-15 12-620 0 0,15-16-6483 0 0</inkml:trace>
  <inkml:trace contextRef="#ctx0" brushRef="#br0" timeOffset="1">452 0 8578 0 0,'-5'13'485'0'0,"0"0"1"0"0,0 1 0 0 0,1-1-1 0 0,1 1 1 0 0,0-1 0 0 0,-1 23-1 0 0,2 89 2450 0 0,3-74-2192 0 0,15 244 1842 0 0,-6-168-2639 0 0,-7 129 1 0 0,-7-231-3677 0 0,0-40-1022 0 0,-2-47-1467 0 0,5 55 6349 0 0,-2-21-1384 0 0,1-4-766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3 124 4137 0 0,'-1'-4'487'0'0,"1"0"0"0"0,-1 0-1 0 0,1 0 1 0 0,-1 0 0 0 0,1-1 0 0 0,0 1 0 0 0,0 0-1 0 0,1 0 1 0 0,0 0 0 0 0,-1 0 0 0 0,1 0 0 0 0,0 0 0 0 0,4-7-1 0 0,-3 7-241 0 0,0 0 0 0 0,0 0 0 0 0,1 1 0 0 0,-1-1 0 0 0,1 1 0 0 0,0 0 0 0 0,0-1 0 0 0,0 1 0 0 0,1 1 0 0 0,-1-1 0 0 0,7-4 0 0 0,-5 5-216 0 0,-1 0 0 0 0,0 0 0 0 0,1 0 0 0 0,-1 0 0 0 0,1 1 0 0 0,-1 0 0 0 0,1 0 0 0 0,0 0 0 0 0,0 0-1 0 0,-1 1 1 0 0,1 0 0 0 0,0 0 0 0 0,0 0 0 0 0,0 0 0 0 0,-1 1 0 0 0,1 0 0 0 0,0 0 0 0 0,-1 0 0 0 0,1 1 0 0 0,0-1-1 0 0,-1 1 1 0 0,0 0 0 0 0,1 0 0 0 0,5 5 0 0 0,-6-4 54 0 0,1 0 0 0 0,-1 0 0 0 0,0 0-1 0 0,0 1 1 0 0,0 0 0 0 0,0 0 0 0 0,-1 0 0 0 0,1 0-1 0 0,-1 0 1 0 0,0 1 0 0 0,-1 0 0 0 0,1-1 0 0 0,-1 1-1 0 0,0 0 1 0 0,0 0 0 0 0,0 0 0 0 0,-1 1 0 0 0,0-1 0 0 0,0 0-1 0 0,0 0 1 0 0,0 1 0 0 0,-1-1 0 0 0,0 1 0 0 0,0-1-1 0 0,-1 0 1 0 0,1 1 0 0 0,-1-1 0 0 0,0 0 0 0 0,-1 1-1 0 0,1-1 1 0 0,-1 0 0 0 0,0 0 0 0 0,0 0 0 0 0,-1 0 0 0 0,1-1-1 0 0,-1 1 1 0 0,0-1 0 0 0,0 1 0 0 0,-1-1 0 0 0,0 0-1 0 0,-5 5 1 0 0,1 0-276 0 0,0 0-1 0 0,-1 0 1 0 0,0-1-1 0 0,0 0 0 0 0,-1-1 1 0 0,0 0-1 0 0,-17 9 1 0 0,27-16 53 0 0,-1 0 1 0 0,1 0 0 0 0,0 0-1 0 0,0 0 1 0 0,0 0 0 0 0,-1 0-1 0 0,1 0 1 0 0,0 0-1 0 0,0 0 1 0 0,0 0 0 0 0,-1 0-1 0 0,1 0 1 0 0,0 0-1 0 0,0 0 1 0 0,0-1 0 0 0,0 1-1 0 0,-1 0 1 0 0,1 0-1 0 0,-2-3-2508 0 0,2 3 2508 0 0,0 0 1 0 0,0-1 0 0 0,0 1-1 0 0,0 0 1 0 0,0 0-1 0 0,0 0 1 0 0,0 0 0 0 0,0-1-1 0 0,1 1 1 0 0,-1 0 0 0 0,0 0-1 0 0,0 0 1 0 0,0-1-1 0 0,0 1 1 0 0,0 0 0 0 0,0 0-1 0 0,1-1-557 0 0,4-16-3258 0 0,-4 15 3282 0 0,4-11-2352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 2793 0 0,'3'-2'5788'0'0,"-1"9"-2140"0"0,-1 26-823 0 0,-3 41-1421 0 0,-11 44 234 0 0,-4 0 0 0 0,-35 120-1 0 0,49-226-1923 0 0,-7 31-253 0 0,13-21-5500 0 0,13-37-7868 0 0</inkml:trace>
  <inkml:trace contextRef="#ctx0" brushRef="#br0" timeOffset="1">190 311 9298 0 0,'-1'1'303'0'0,"0"-1"0"0"0,0 1 0 0 0,0 0 1 0 0,1-1-1 0 0,-1 1 0 0 0,0 0 0 0 0,0 0 0 0 0,0 0 0 0 0,1 0 0 0 0,-1-1 1 0 0,0 1-1 0 0,1 0 0 0 0,-1 0 0 0 0,1 0 0 0 0,-1 1 0 0 0,1-1 0 0 0,-1 0 0 0 0,1 0 1 0 0,0 0-1 0 0,-1 0 0 0 0,1 0 0 0 0,0 0 0 0 0,0 2 0 0 0,7 33 1613 0 0,-3-27-1918 0 0,0 0-1 0 0,0 0 1 0 0,1 0 0 0 0,0 0 0 0 0,8 8 0 0 0,58 56 106 0 0,-28-42-2509 0 0,-39-28 1353 0 0,1-1 1 0 0,0 0 0 0 0,-1 0 0 0 0,1 0 0 0 0,0-1 0 0 0,0 1 0 0 0,6 0 0 0 0,6-6-4225 0 0,-12 0 3042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25 122 704 0 0,'-22'-2'2140'0'0,"22"2"-2068"0"0,0 0-1 0 0,0 0 1 0 0,0 0-1 0 0,0 0 1 0 0,0-1-1 0 0,-1 1 1 0 0,1 0-1 0 0,0 0 1 0 0,0 0-1 0 0,0 0 1 0 0,0 0-1 0 0,0 0 1 0 0,0 0-1 0 0,0 0 1 0 0,-1 0-1 0 0,1 0 1 0 0,0-1-1 0 0,0 1 1 0 0,0 0 0 0 0,0 0-1 0 0,0 0 1 0 0,0 0-1 0 0,0 0 1 0 0,0 0-1 0 0,0-1 1 0 0,0 1-1 0 0,0 0 1 0 0,0 0-1 0 0,0 0 1 0 0,0 0-1 0 0,0 0 1 0 0,0-1-1 0 0,0 1 1 0 0,0 0-1 0 0,0 0 1 0 0,0 0-1 0 0,0 0 1 0 0,0 0-1 0 0,0 0 1 0 0,0-1 0 0 0,0 1-1 0 0,0 0 1 0 0,0 0-1 0 0,0 0 1 0 0,0 0-1 0 0,0 0 1 0 0,0 0-1 0 0,0-1 1 0 0,1 1-1 0 0,-1 0 1 0 0,0 0-1 0 0,0 0 1 0 0,0 0-1 0 0,0 0 1 0 0,31-18 6636 0 0,-14 10-7034 0 0,17-9 957 0 0,1 1 1 0 0,45-13-1 0 0,-52 21-1717 0 0,47-8-1 0 0,-75 16 886 0 0,1 0-1 0 0,-1 0 1 0 0,0-1-1 0 0,1 1 1 0 0,-1 0-1 0 0,0 0 1 0 0,1 0-1 0 0,-1 0 1 0 0,1 0-1 0 0,-1 0 1 0 0,0 0-1 0 0,1 0 1 0 0,-1 0-1 0 0,1 0 1 0 0,-1 0-1 0 0,0 0 1 0 0,1 0-1 0 0,-1 0 1 0 0,0 1-1 0 0,1-1 1 0 0,-1 0-1 0 0,0 0 1 0 0,1 0-1 0 0,-1 0 1 0 0,0 1-1 0 0,1-1 1 0 0,-1 0-1 0 0,0 0 1 0 0,1 1-1 0 0,-1-1 1 0 0,0 0-1 0 0,0 1 1 0 0,1-1-1 0 0,-1 1 0 0 0,-3 6-4290 0 0,-2-1 4320 0 0,-1-1-944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8602 0 0,'-2'0'441'0'0,"0"1"1"0"0,1 0-1 0 0,-1-1 1 0 0,1 1-1 0 0,-1 0 1 0 0,1-1-1 0 0,-1 1 1 0 0,1 0-1 0 0,-1 0 1 0 0,1 0-1 0 0,0 1 1 0 0,0-1-1 0 0,0 0 1 0 0,-2 3-1 0 0,-13 27 2436 0 0,-1 43-1847 0 0,13-51-101 0 0,-28 121 648 0 0,-6-2-1 0 0,-108 263 0 0 0,130-372-1816 0 0,7-14-205 0 0,0 1-1 0 0,1 0 1 0 0,-8 30 0 0 0,19-40-5187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6281 0 0,'-9'4'495'0'0,"1"-1"-1"0"0,0 1 1 0 0,0 0-1 0 0,0 1 1 0 0,0-1 0 0 0,1 2-1 0 0,-1-1 1 0 0,1 1-1 0 0,1 0 1 0 0,-1 1-1 0 0,-6 8 1 0 0,4-3-45 0 0,0 1 1 0 0,1 0 0 0 0,1 1 0 0 0,0 0-1 0 0,0 0 1 0 0,-4 15 0 0 0,1 9 22 0 0,1 0 0 0 0,1 1 0 0 0,3-1 0 0 0,-2 53 0 0 0,6-62-434 0 0,1 0 1 0 0,1 0 0 0 0,2-1-1 0 0,1 1 1 0 0,1-1 0 0 0,1 0-1 0 0,2 0 1 0 0,0-1 0 0 0,2 0-1 0 0,27 50 1 0 0,-23-53-880 0 0,1-1 0 0 0,2-1-1 0 0,0 0 1 0 0,1-2 0 0 0,1 0 0 0 0,1-1 0 0 0,25 19-1 0 0,41 22-6543 0 0,-57-42 3950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1403 1032 1368 0 0,'1'0'197'0'0,"0"0"0"0"0,0 0 1 0 0,0-1-1 0 0,0 1 0 0 0,0 0 0 0 0,0 0 0 0 0,0 0 0 0 0,0 0 0 0 0,0 0 0 0 0,0 0 0 0 0,0 0 0 0 0,0 0 0 0 0,0 0 0 0 0,0 1 0 0 0,0-1 0 0 0,-1 0 0 0 0,1 1 1 0 0,0-1-1 0 0,0 0 0 0 0,0 1 0 0 0,0-1 0 0 0,0 1 0 0 0,-1-1 0 0 0,1 1 0 0 0,0 0 0 0 0,0-1 0 0 0,-1 1 0 0 0,1 0 0 0 0,0 1 0 0 0,-8 13 4684 0 0,-4 1-4651 0 0,-13 14 2003 0 0,-32 30 0 0 0,35-40-1752 0 0,-1-1-1 0 0,-1-1 1 0 0,0-1 0 0 0,-33 18-1 0 0,19-16-301 0 0,-1-1 0 0 0,-1-1 0 0 0,0-2 0 0 0,-1-2 0 0 0,0-2 0 0 0,-1-1 0 0 0,0-2 1 0 0,-44 2-1 0 0,50-8-139 0 0,0-2 0 0 0,0-2 1 0 0,0-1-1 0 0,0-1 0 0 0,1-2 1 0 0,-1-2-1 0 0,1-1 0 0 0,1-1 1 0 0,0-2-1 0 0,-32-16 0 0 0,36 13-45 0 0,0-1 0 0 0,1-1 0 0 0,1-1 1 0 0,0-1-1 0 0,2-2 0 0 0,0 0 0 0 0,1-2 0 0 0,1 0 0 0 0,-21-30 0 0 0,32 36-11 0 0,0-1-1 0 0,2-1 1 0 0,0 0 0 0 0,0 0-1 0 0,2 0 1 0 0,1-1 0 0 0,0-1-1 0 0,1 1 1 0 0,2-1 0 0 0,0 0-1 0 0,1 0 1 0 0,1 0 0 0 0,1-1-1 0 0,0 1 1 0 0,4-22-1 0 0,1 17 5 0 0,1 0 0 0 0,1-1 0 0 0,1 2 0 0 0,1-1 0 0 0,2 1 0 0 0,0 1 0 0 0,2 0 0 0 0,1 0 0 0 0,15-22-1 0 0,1 5 0 0 0,2 2 0 0 0,1 0-1 0 0,71-64 1 0 0,-69 76-5 0 0,2 0 0 0 0,0 3 0 0 0,2 1 0 0 0,0 1 0 0 0,2 2 0 0 0,0 2 1 0 0,1 2-1 0 0,0 2 0 0 0,2 1 0 0 0,66-11 0 0 0,-52 15-28 0 0,0 3 0 0 0,1 2 0 0 0,0 3 0 0 0,-1 2 0 0 0,1 2 1 0 0,-1 3-1 0 0,91 22 0 0 0,-125-22 21 0 0,-1 1 1 0 0,0 0 0 0 0,0 2 0 0 0,0 1 0 0 0,-1 1 0 0 0,-1 0-1 0 0,0 2 1 0 0,-1 0 0 0 0,0 1 0 0 0,28 28 0 0 0,-33-28 38 0 0,-1 2 0 0 0,-1 0 0 0 0,0 0 1 0 0,-2 1-1 0 0,0 0 0 0 0,0 1 0 0 0,-2 0 0 0 0,0 0 1 0 0,-1 1-1 0 0,-1 0 0 0 0,-1 0 0 0 0,5 39 0 0 0,-7-28 115 0 0,-1 1-1 0 0,-2-1 0 0 0,-2 0 0 0 0,0 0 0 0 0,-2 0 1 0 0,-1 0-1 0 0,-2-1 0 0 0,0 1 0 0 0,-2-1 0 0 0,-20 43 1 0 0,9-31 204 0 0,-2-1 1 0 0,-1-1 0 0 0,-2 0-1 0 0,-2-2 1 0 0,-1-1 0 0 0,-45 43-1 0 0,40-51-276 0 0,-7 6-345 0 0,22-10-3759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8434 0 0,'-1'1'474'0'0,"-1"0"0"0"0,1 0 0 0 0,0 0 1 0 0,0 0-1 0 0,0 0 0 0 0,0 0 0 0 0,0 0 0 0 0,0 1 1 0 0,0-1-1 0 0,0 0 0 0 0,0 1 0 0 0,0-1 0 0 0,1 0 0 0 0,-2 3 1 0 0,-6 28 1750 0 0,5 36-2189 0 0,3-60 471 0 0,6 166 633 0 0,-1-109-638 0 0,-3 1 0 0 0,-3-1 0 0 0,-3 0 0 0 0,-14 72 0 0 0,-27 53-247 0 0,22-110-5519 0 0,22-75 4463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6361 0 0,'-1'1'368'0'0,"1"0"0"0"0,-1 0 0 0 0,1 0 0 0 0,-1 1 0 0 0,1-1 0 0 0,0 0-1 0 0,-1 1 1 0 0,1-1 0 0 0,0 0 0 0 0,0 1 0 0 0,0-1 0 0 0,0 0 0 0 0,0 0-1 0 0,1 1 1 0 0,-1-1 0 0 0,0 0 0 0 0,0 1 0 0 0,2 1 0 0 0,10 33 1142 0 0,-6-18-757 0 0,-2-3-448 0 0,-1 0 0 0 0,2-1 0 0 0,0 1 0 0 0,1-1 0 0 0,0-1 0 0 0,1 1 0 0 0,1-1 0 0 0,14 19 0 0 0,-18-27-258 0 0,-1-2-1 0 0,1 1 1 0 0,0 0 0 0 0,0-1 0 0 0,0 0 0 0 0,1 0 0 0 0,-1 0 0 0 0,1 0-1 0 0,0-1 1 0 0,-1 0 0 0 0,1 0 0 0 0,0 0 0 0 0,1 0 0 0 0,-1-1 0 0 0,0 0 0 0 0,0 0-1 0 0,0 0 1 0 0,1-1 0 0 0,-1 0 0 0 0,0 0 0 0 0,1 0 0 0 0,-1-1 0 0 0,0 1-1 0 0,1-1 1 0 0,-1-1 0 0 0,0 1 0 0 0,8-4 0 0 0,-2 1-48 0 0,-1-1 1 0 0,1-1-1 0 0,-1 1 1 0 0,-1-1-1 0 0,1-1 1 0 0,-1 0-1 0 0,0 0 1 0 0,-1-1-1 0 0,0 0 1 0 0,12-16-1 0 0,24-37-2328 0 0,-6-4-3342 0 0,-10 19-1693 0 0,-16 26 3727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5577 0 0,'-15'12'2041'0'0,"1"2"-1321"0"0,-2 4-616 0 0,2 1-176 0 0,4 0-24 0 0,-1-3 0 0 0,4 0-40 0 0,1-2-168 0 0,-1-1-288 0 0,2-2-305 0 0,2 0-279 0 0,0 2-72 0 0,0 0 120 0 0,2-1-1257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2377 0 0,'-8'5'799'0'0,"1"0"0"0"0,0 0 0 0 0,0 1 1 0 0,1 0-1 0 0,0 0 0 0 0,0 0 0 0 0,0 1 1 0 0,-6 10-1 0 0,6-7-437 0 0,0-1 1 0 0,1 2-1 0 0,1-1 1 0 0,0 0-1 0 0,0 1 0 0 0,-2 11 1 0 0,3-5-322 0 0,0-1-1 0 0,2 0 1 0 0,0 1-1 0 0,0 0 1 0 0,2-1 0 0 0,0 1-1 0 0,1-1 1 0 0,0 0 0 0 0,6 20-1 0 0,-7-34-48 0 0,-1 1 0 0 0,1-1-1 0 0,0 0 1 0 0,0 1-1 0 0,0-1 1 0 0,0 0-1 0 0,0 0 1 0 0,0 0 0 0 0,1 0-1 0 0,-1 0 1 0 0,1 0-1 0 0,-1 0 1 0 0,1 0 0 0 0,0 0-1 0 0,0-1 1 0 0,0 1-1 0 0,3 1 1 0 0,-4-2 3 0 0,1 0-1 0 0,0-1 1 0 0,0 1-1 0 0,-1-1 1 0 0,1 0-1 0 0,0 1 1 0 0,0-1-1 0 0,0 0 1 0 0,0 0-1 0 0,-1 0 1 0 0,1 0-1 0 0,0-1 1 0 0,0 1 0 0 0,0 0-1 0 0,-1-1 1 0 0,1 1-1 0 0,0-1 1 0 0,2-1-1 0 0,0 0 37 0 0,1-1 0 0 0,-1 0-1 0 0,0 1 1 0 0,0-1-1 0 0,-1-1 1 0 0,1 1 0 0 0,-1-1-1 0 0,1 1 1 0 0,-1-1-1 0 0,0 0 1 0 0,0 0 0 0 0,-1 0-1 0 0,1-1 1 0 0,-1 1 0 0 0,0-1-1 0 0,2-4 1 0 0,-3 0 145 0 0,0 0 1 0 0,0 0 0 0 0,0 0 0 0 0,-1 0 0 0 0,-1 0-1 0 0,1 0 1 0 0,-2 0 0 0 0,1 0 0 0 0,-1 1-1 0 0,0-1 1 0 0,-5-10 0 0 0,6 15-135 0 0,-1 0 1 0 0,0-1-1 0 0,0 1 1 0 0,0 1 0 0 0,-1-1-1 0 0,0 0 1 0 0,1 0-1 0 0,-1 1 1 0 0,0 0-1 0 0,-7-6 1 0 0,8 7-157 0 0,0 1 0 0 0,0 0 0 0 0,-1 0 0 0 0,1 0 0 0 0,0 0 0 0 0,-1 0 0 0 0,1 0 0 0 0,0 1 0 0 0,-1-1 0 0 0,1 1 0 0 0,-1-1 0 0 0,1 1 0 0 0,-1 0 0 0 0,1 0 1 0 0,-1 0-1 0 0,1 1 0 0 0,-1-1 0 0 0,1 0 0 0 0,-1 1 0 0 0,-3 1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5905 0 0,'21'-2'5140'0'0,"37"1"-5722"0"0,-3 1-3148 0 0,15-7-1495 0 0,-62 6 3997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19 173 2985 0 0,'-18'10'2809'0'0,"22"-22"-1642"0"0,27-23-1620 0 0,133-101-3895 0 0,-167 158 9619 0 0,-15 35-3964 0 0,4-12-814 0 0,5-14-631 0 0,-2-2 0 0 0,-17 36 0 0 0,23-54 478 0 0,-1-1 0 0 0,-1-1 0 0 0,0 1 1 0 0,0-1-1 0 0,-1 0 0 0 0,0 0 0 0 0,0-1 0 0 0,-1-1 0 0 0,-16 12 1 0 0,54-35 5 0 0,0 1 0 0 0,2 1 1 0 0,49-16-1 0 0,-79 30-309 0 0,0-1-1 0 0,0 1 1 0 0,-1 0-1 0 0,1 0 0 0 0,0 0 1 0 0,0-1-1 0 0,-1 1 1 0 0,1 0-1 0 0,0 0 1 0 0,0 0-1 0 0,-1 0 1 0 0,1 0-1 0 0,0 1 1 0 0,0-1-1 0 0,-1 0 0 0 0,1 0 1 0 0,0 0-1 0 0,0 1 1 0 0,-1-1-1 0 0,1 0 1 0 0,0 1-1 0 0,-1-1 1 0 0,1 0-1 0 0,0 1 0 0 0,-1-1 1 0 0,1 1-1 0 0,-1-1 1 0 0,1 1-1 0 0,-1 0 1 0 0,1-1-1 0 0,0 2 1 0 0,0 0 104 0 0,-1 0 1 0 0,1 0 0 0 0,-1 0 0 0 0,0 0 0 0 0,0 0 0 0 0,0 0-1 0 0,1 0 1 0 0,-2 0 0 0 0,1 0 0 0 0,0 0 0 0 0,0 0 0 0 0,-1 2-1 0 0,-24 66 3166 0 0,19-57-2982 0 0,5-10-236 0 0,-1 0 1 0 0,1 1-1 0 0,0-1 1 0 0,0 1-1 0 0,0 0 1 0 0,1-1-1 0 0,-1 1 1 0 0,1-1 0 0 0,0 1-1 0 0,0 0 1 0 0,0-1-1 0 0,1 1 1 0 0,-1 0-1 0 0,1-1 1 0 0,1 7-1 0 0,-1-9-92 0 0,-1 0 0 0 0,1 0 0 0 0,0 0 0 0 0,-1 0 0 0 0,1-1 0 0 0,0 1 0 0 0,0 0 0 0 0,-1 0 0 0 0,1 0 0 0 0,0-1 0 0 0,0 1 0 0 0,0 0 0 0 0,0-1 0 0 0,0 1 1 0 0,0-1-1 0 0,0 1 0 0 0,0-1 0 0 0,0 0 0 0 0,0 1 0 0 0,1-1 0 0 0,1 0-61 0 0,0 1 0 0 0,0-1 1 0 0,0-1-1 0 0,-1 1 1 0 0,1 0-1 0 0,0-1 0 0 0,0 1 1 0 0,0-1-1 0 0,-1 0 1 0 0,1 0-1 0 0,3-1 0 0 0,53-31-5413 0 0,-9-11-6035 0 0,-40 31 8153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1 604 3273 0 0,'8'-2'541'0'0,"0"0"1"0"0,0 0 0 0 0,-1 0-1 0 0,1-1 1 0 0,0 0 0 0 0,12-7 0 0 0,13-5 133 0 0,-2 5-335 0 0,0 2 0 0 0,0 2-1 0 0,0 0 1 0 0,44-1 0 0 0,130 7 1316 0 0,-127 2-1045 0 0,102-9 0 0 0,-41-9-379 0 0,582-60 62 0 0,438-21-162 0 0,465-15-336 0 0,-1001 83 192 0 0,176-15 1115 0 0,-64-3-166 0 0,68-7-701 0 0,-440 23-1977 0 0,-121 17-8878 0 0,-206 11 8192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5929 0 0,'19'-7'7770'0'0,"28"-21"-5102"0"0,-1 2-2241 0 0,-22 13-786 0 0,4-1 702 0 0,43-16 0 0 0,-62 27-1472 0 0,0 0-1 0 0,1 1 0 0 0,-1 0 0 0 0,0 1 0 0 0,13-1 0 0 0,-24 6-1818 0 0,2-4 2801 0 0,0 0-1 0 0,0 0 1 0 0,0 0 0 0 0,0 1-1 0 0,1-1 1 0 0,-1 0-1 0 0,0 0 1 0 0,0 0 0 0 0,0 0-1 0 0,0 1 1 0 0,0-1-1 0 0,0 0 1 0 0,0 0 0 0 0,4 2-3686 0 0,-3-2 3686 0 0,-5 2-1028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4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1312 1875 880 0 0,'-41'13'696'0'0,"0"2"0"0"0,-51 28 1 0 0,73-35-494 0 0,-1 0 0 0 0,0-2-1 0 0,0 0 1 0 0,0-1 0 0 0,-1-1 0 0 0,1-1 0 0 0,-1-1 0 0 0,0-1 0 0 0,0-1 0 0 0,0-1 0 0 0,1 0 0 0 0,-22-5 0 0 0,-7-3 595 0 0,0-3 1 0 0,1-2-1 0 0,-88-37 1 0 0,-103-73 1592 0 0,221 112-2297 0 0,0-2 0 0 0,2 0 0 0 0,0-1 0 0 0,0 0 0 0 0,1-1 0 0 0,1-1 0 0 0,1-1 0 0 0,1 0 0 0 0,-14-24 0 0 0,-3-3 66 0 0,-10-10 212 0 0,28 43-292 0 0,1 0 0 0 0,1-2 0 0 0,0 1 0 0 0,1-1 0 0 0,0 0 0 0 0,1-1-1 0 0,1 1 1 0 0,0-1 0 0 0,1-1 0 0 0,1 1 0 0 0,-4-21 0 0 0,4-4 61 0 0,1 0 0 0 0,2 0 0 0 0,2 0 0 0 0,2 0 0 0 0,1 0 0 0 0,2 0 0 0 0,2 0 0 0 0,1 1 0 0 0,22-56 0 0 0,55-103 391 0 0,-67 157-507 0 0,2 0 0 0 0,2 1 0 0 0,1 2 0 0 0,2 1 1 0 0,2 0-1 0 0,1 2 0 0 0,52-47 0 0 0,-41 49-11 0 0,2 1-1 0 0,1 3 1 0 0,1 2-1 0 0,1 1 1 0 0,2 2 0 0 0,0 3-1 0 0,2 2 1 0 0,0 1-1 0 0,1 3 1 0 0,87-15-1 0 0,-84 21 92 0 0,62-3-1 0 0,-100 11-83 0 0,0 1 1 0 0,0 0-1 0 0,-1 2 0 0 0,1-1 0 0 0,0 2 1 0 0,-1 0-1 0 0,1 0 0 0 0,-1 2 1 0 0,18 7-1 0 0,-2 7-21 0 0,0 1 1 0 0,-2 1-1 0 0,-1 2 0 0 0,0 1 1 0 0,-2 1-1 0 0,35 43 0 0 0,-51-55 8 0 0,0-1-1 0 0,-1 2 1 0 0,0 0-1 0 0,-1 0 1 0 0,-1 0-1 0 0,0 0 1 0 0,-1 1-1 0 0,4 18 0 0 0,18 125 67 0 0,-25-147-73 0 0,2 37 27 0 0,-1 1 0 0 0,-2 0 0 0 0,-3 0 0 0 0,-1 0-1 0 0,-3-1 1 0 0,-18 73 0 0 0,-9-7 76 0 0,-71 166 0 0 0,68-191 4 0 0,5-6 505 0 0,-5-1 0 0 0,-3-1 0 0 0,-71 108 0 0 0,105-181-526 0 0,-2 3 58 0 0,-1 0-1 0 0,0 0 1 0 0,0-1-1 0 0,-1 0 1 0 0,-1-1-1 0 0,0 0 1 0 0,-15 12-1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4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1688 1542 1888 0 0,'-5'4'354'0'0,"-1"1"-1"0"0,1-1 0 0 0,-1 0 0 0 0,0-1 1 0 0,0 0-1 0 0,0 1 0 0 0,-8 1 0 0 0,-16 10 1052 0 0,14-5-1247 0 0,-39 26 566 0 0,-1-2 0 0 0,-2-3 0 0 0,-119 45 0 0 0,126-60-379 0 0,0-2 0 0 0,-1-3-1 0 0,0-2 1 0 0,0-2 0 0 0,-59 0 0 0 0,84-7-187 0 0,1-1-1 0 0,-1-2 1 0 0,1-1-1 0 0,0-1 1 0 0,0-1-1 0 0,1-1 1 0 0,-1-1-1 0 0,2-2 1 0 0,-1 0-1 0 0,1-2 1 0 0,1 0-1 0 0,-25-18 1 0 0,6 0 106 0 0,1-2 0 0 0,2-2 0 0 0,1-2 1 0 0,-65-79-1 0 0,62 62-206 0 0,1-2 0 0 0,-54-103-1 0 0,80 130-36 0 0,1-2 0 0 0,2 0 0 0 0,1 0-1 0 0,1-1 1 0 0,1-1 0 0 0,2 1-1 0 0,-3-63 1 0 0,8 57-27 0 0,1 0 0 0 0,2 0 0 0 0,2 0 0 0 0,14-61 1 0 0,-11 75 1 0 0,1-1 1 0 0,0 1 0 0 0,2 1-1 0 0,0 0 1 0 0,2 0 0 0 0,0 1 0 0 0,2 0-1 0 0,16-19 1 0 0,4 0-11 0 0,2 1 0 0 0,1 2 0 0 0,2 2-1 0 0,1 1 1 0 0,2 2 0 0 0,1 2 0 0 0,2 2-1 0 0,0 2 1 0 0,2 2 0 0 0,0 2 0 0 0,2 2-1 0 0,0 2 1 0 0,2 2 0 0 0,57-9 0 0 0,-57 15-4 0 0,1 4 1 0 0,-1 1-1 0 0,84 4 1 0 0,-103 3 9 0 0,-1 2-1 0 0,1 1 1 0 0,-1 2 0 0 0,1 0 0 0 0,-2 3-1 0 0,0 0 1 0 0,31 16 0 0 0,-39-16-13 0 0,-1 1 0 0 0,0 1 1 0 0,0 1-1 0 0,-1 1 0 0 0,-1 1 0 0 0,-1 0 0 0 0,0 2 1 0 0,-1 0-1 0 0,0 1 0 0 0,-2 0 0 0 0,0 2 1 0 0,-1-1-1 0 0,-1 2 0 0 0,-1 0 0 0 0,17 40 1 0 0,-5 4-10 0 0,-3 1 0 0 0,-3 1 0 0 0,16 106 0 0 0,-6 211 867 0 0,-28-335-316 0 0,-2 0-1 0 0,-1-1 1 0 0,-3 0-1 0 0,-14 53 0 0 0,12-70-272 0 0,-2 0-1 0 0,-1-1 0 0 0,-1 0 0 0 0,-2-1 0 0 0,-1 0 0 0 0,-2-1 1 0 0,-21 29-1 0 0,34-52-992 0 0,-13 17 1888 0 0,6-14-4963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5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923 1016 0 0,'-4'2'310'0'0,"0"0"-1"0"0,1 0 0 0 0,-1-1 1 0 0,0 1-1 0 0,-1-1 1 0 0,1 0-1 0 0,0 0 0 0 0,0-1 1 0 0,0 1-1 0 0,-1-1 1 0 0,-5 0-1 0 0,-2 10 3245 0 0,-19 5-2728 0 0,-9-2-534 0 0,0-1 1 0 0,-1-3 0 0 0,0-1 0 0 0,-1-2-1 0 0,-44 0 1 0 0,6-4 719 0 0,-136-16 0 0 0,198 11-963 0 0,0 1-1 0 0,0-2 1 0 0,1-1-1 0 0,-1 0 0 0 0,1-1 1 0 0,0-1-1 0 0,0 0 1 0 0,1-1-1 0 0,0-1 0 0 0,1-1 1 0 0,0 0-1 0 0,0-1 1 0 0,1-1-1 0 0,0 0 1 0 0,1 0-1 0 0,1-2 0 0 0,0 0 1 0 0,1 0-1 0 0,0-1 1 0 0,1 0-1 0 0,1-1 0 0 0,0 0 1 0 0,1 0-1 0 0,1-1 1 0 0,1 0-1 0 0,-7-28 0 0 0,5 16-51 0 0,1 0 0 0 0,2-1 0 0 0,1 0 0 0 0,2 0 0 0 0,0 0 0 0 0,6-56 0 0 0,-2 67-31 0 0,2 0 1 0 0,0 0 0 0 0,1 1 0 0 0,1-1-1 0 0,1 1 1 0 0,1 0 0 0 0,0 1-1 0 0,1 0 1 0 0,1 0 0 0 0,1 1-1 0 0,22-27 1 0 0,-17 24 13 0 0,2 0 0 0 0,0 2 0 0 0,1 0 0 0 0,1 0-1 0 0,0 2 1 0 0,45-25 0 0 0,-54 35 10 0 0,0 0 0 0 0,1 0 0 0 0,0 1 0 0 0,-1 1 0 0 0,1 0 0 0 0,0 0 0 0 0,1 1 0 0 0,-1 1 0 0 0,0 0-1 0 0,1 1 1 0 0,-1 0 0 0 0,0 1 0 0 0,0 0 0 0 0,1 1 0 0 0,-1 0 0 0 0,17 6 0 0 0,133 54-188 0 0,56 17-112 0 0,-206-76 333 0 0,1 1 1 0 0,-1 0 0 0 0,0 0-1 0 0,0 2 1 0 0,0-1-1 0 0,20 15 1 0 0,-27-16-28 0 0,0 1 0 0 0,-1-1 0 0 0,0 1 0 0 0,0 0 0 0 0,0 0 0 0 0,0 0 1 0 0,-1 1-1 0 0,0-1 0 0 0,0 1 0 0 0,0 0 0 0 0,-1 0 0 0 0,0 0 0 0 0,0 0 0 0 0,-1 0 0 0 0,1 0 0 0 0,-1 7 0 0 0,9 55 142 0 0,-4-1 0 0 0,-3 0 0 0 0,-6 82-1 0 0,-1-104-42 0 0,-3 0-1 0 0,-1 0 1 0 0,-2 0-1 0 0,-2-1 1 0 0,-29 71-1 0 0,37-104-1421 0 0,-1-1 0 0 0,0 0-1 0 0,-1 0 1 0 0,0 0 0 0 0,0 0 0 0 0,-1-1-1 0 0,0 0 1 0 0,-16 15 0 0 0,12-16-723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 6408 0 0,'-25'-8'296'0'0,"17"12"-296"0"0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5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1886 10696 0 0,'0'0'232'0'0,"-2"-4"49"0"0,0-7-221 0 0,2 4 379 0 0,1 0 1 0 0,0 1-1 0 0,0-1 0 0 0,0 1 0 0 0,1 0 1 0 0,4-10-1 0 0,19-37 2099 0 0,-14 31-1830 0 0,42-81 981 0 0,73-153-625 0 0,-109 223-1014 0 0,2 1-1 0 0,1 0 0 0 0,35-41 1 0 0,-21 29-45 0 0,53-89 0 0 0,-54 79-5 0 0,20-19 0 0 0,-32 44 0 0 0,6-4 0 0 0,2 2 0 0 0,42-38 0 0 0,-67 65 0 0 0,35-28-17 0 0,1 1 0 0 0,51-28-1 0 0,-42 27 8 0 0,52-42 0 0 0,-9 5-304 0 0,-60 47 140 0 0,210-128-319 0 0,-116 77 845 0 0,-82 47-238 0 0,1 2 0 0 0,2 2 0 0 0,91-30 0 0 0,-58 29-25 0 0,159-23-1 0 0,-220 43-45 0 0,-16 2-23 0 0,0 1 0 0 0,0-1-1 0 0,0 1 1 0 0,1-1 0 0 0,-1 1 0 0 0,0 0 0 0 0,0 0 0 0 0,0 0-1 0 0,0 1 1 0 0,0-1 0 0 0,0 1 0 0 0,0-1 0 0 0,1 1 0 0 0,3 2-1 0 0,-1-2-1948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14312 0 0,'2'1'308'0'0,"3"4"-185"0"0,0 1 0 0 0,0-1 0 0 0,4 7 1 0 0,-4-5 195 0 0,0 0 1 0 0,0-1 0 0 0,8 7-1 0 0,127 86 1669 0 0,-92-68-1880 0 0,-42-27-59 0 0,0 0 0 0 0,0 1 0 0 0,-1 0 0 0 0,0 0 0 0 0,10 11 0 0 0,-13-13 5 0 0,0 0 0 0 0,0 0 0 0 0,-1 0 1 0 0,1 0-1 0 0,-1 0 0 0 0,1 0 0 0 0,-1 1 0 0 0,0-1 0 0 0,0 0 0 0 0,-1 1 1 0 0,1-1-1 0 0,-1 0 0 0 0,0 1 0 0 0,0-1 0 0 0,0 5 0 0 0,-3 11 171 0 0,0 1-1 0 0,-2-1 0 0 0,-9 27 0 0 0,-28 54 108 0 0,32-77-281 0 0,-58 115 57 0 0,51-98-1822 0 0,10-22 656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8208 0 0,'0'0'297'0'0,"5"-4"962"0"0,-3 4-1135 0 0,-1-1-1 0 0,0 1 1 0 0,1 0 0 0 0,-1-1 0 0 0,1 1 0 0 0,-1 0 0 0 0,1 0-1 0 0,-1 0 1 0 0,0 0 0 0 0,1 0 0 0 0,-1 0 0 0 0,1 1 0 0 0,-1-1-1 0 0,1 0 1 0 0,-1 1 0 0 0,0-1 0 0 0,1 1 0 0 0,-1-1 0 0 0,0 1-1 0 0,0 0 1 0 0,1-1 0 0 0,-1 1 0 0 0,0 0 0 0 0,0 0 0 0 0,0 0-1 0 0,0 0 1 0 0,0 0 0 0 0,0 0 0 0 0,0 0 0 0 0,0 1 0 0 0,1 1 0 0 0,2 2 46 0 0,-1 1 1 0 0,0-1 0 0 0,0 1 0 0 0,0 0 0 0 0,4 12 0 0 0,-5-10-73 0 0,6 19 222 0 0,-1 1-1 0 0,5 42 1 0 0,-9-43-11 0 0,2 33 188 0 0,-4-28-273 0 0,0-21-85 0 0,-1 1 0 0 0,-2 21-1 0 0,2-13 92 0 0,0 6 880 0 0,0-26-1096 0 0,0 1-1 0 0,0-1 0 0 0,0 1 0 0 0,0-1 1 0 0,1 0-1 0 0,-1 1 0 0 0,0-1 0 0 0,0 0 1 0 0,1 1-1 0 0,-1-1 0 0 0,0 0 0 0 0,1 1 1 0 0,-1-1-1 0 0,0 0 0 0 0,1 0 0 0 0,-1 1 1 0 0,1-1-1 0 0,-1 0 0 0 0,0 0 0 0 0,1 0 1 0 0,-1 1-1 0 0,1-1 0 0 0,-1 0 0 0 0,0 0 1 0 0,1 0-1 0 0,-1 0 0 0 0,1 0 0 0 0,-1 0 1 0 0,1 0-1 0 0,-1 0 0 0 0,1 0 0 0 0,-1 0 1 0 0,0 0-1 0 0,1 0 0 0 0,-1 0 0 0 0,1-1 1 0 0,-1 1-1 0 0,0 0 0 0 0,1 0 0 0 0,-1 0 1 0 0,1-1-1 0 0,-1 1 0 0 0,1-1 0 0 0,20-12 90 0 0,-19 12-65 0 0,6-6 18 0 0,-1-1 0 0 0,-1 0-1 0 0,1 0 1 0 0,-1 0-1 0 0,-1 0 1 0 0,8-16-1 0 0,-7 15-4 0 0,6-14 23 0 0,-1 0-1 0 0,-1-1 1 0 0,-1 0 0 0 0,7-26-1 0 0,-7 11 22 0 0,8-74 0 0 0,-16 106-80 0 0,-1 0 0 0 0,0 0 0 0 0,-1 0-1 0 0,1 1 1 0 0,-1-1 0 0 0,0 0 0 0 0,-1 1 0 0 0,0-1 0 0 0,-3-8 0 0 0,4 14 28 0 0,0 0-60 0 0,0 1 1 0 0,1-1-1 0 0,-1 1 1 0 0,0 0-1 0 0,0-1 1 0 0,1 1 0 0 0,-1 0-1 0 0,0 0 1 0 0,0-1-1 0 0,1 1 1 0 0,-1 0-1 0 0,0 0 1 0 0,0 0-1 0 0,0 0 1 0 0,1 0 0 0 0,-1 0-1 0 0,0 1 1 0 0,0-1-1 0 0,-1 0 1 0 0,0 1-78 0 0,-6 1-169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6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15760 0 0,'27'0'938'0'0,"-14"1"-597"0"0,-1-1 1 0 0,1-1 0 0 0,-1 0-1 0 0,1-1 1 0 0,15-3-1 0 0,-13 1-378 0 0,0 1 0 0 0,0 1 0 0 0,0 1 0 0 0,17-1 0 0 0,-30 3-352 0 0,1 3-25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0 264 7600 0 0,'10'0'429'0'0,"0"-2"1"0"0,0 1-1 0 0,-1-1 1 0 0,13-5-1 0 0,3 1 858 0 0,-18 3-792 0 0,1 1 0 0 0,-1-1 0 0 0,9-5-1 0 0,15-5 630 0 0,-8 5-560 0 0,0-1 0 0 0,33-20 0 0 0,5-1 11 0 0,68-22 362 0 0,-50 21-672 0 0,-17 11-155 0 0,-10 4-37 0 0,-36 10-28 0 0,1 1 0 0 0,26-5-1 0 0,-19 9 120 0 0,-23 1 36 0 0,-1 2-128 0 0,0 7 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7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14256 0 0,'-5'6'123'0'0,"0"-1"1"0"0,0 1 0 0 0,1 0-1 0 0,0 1 1 0 0,1-1 0 0 0,-1 1 0 0 0,1-1-1 0 0,1 1 1 0 0,-5 14 0 0 0,3-4 510 0 0,0 1 1 0 0,1 0-1 0 0,0 0 0 0 0,1 25 1 0 0,6 69 79 0 0,-4-111-719 0 0,0 1 0 0 0,-1-1-1 0 0,1 1 1 0 0,-1-1-1 0 0,1 1 1 0 0,-1-1-1 0 0,0 0 1 0 0,1 1 0 0 0,-1-1-1 0 0,0 0 1 0 0,0 0-1 0 0,0 1 1 0 0,-2 0-1 0 0,1 1-43 0 0,-5 4-78 0 0</inkml:trace>
  <inkml:trace contextRef="#ctx0" brushRef="#br0" timeOffset="1">10 245 15040 0 0,'-4'33'294'0'0,"0"-1"1"0"0,3 38 0 0 0,0-62-135 0 0,2 0 1 0 0,-1 0 0 0 0,1 0 0 0 0,1 0-1 0 0,-1 0 1 0 0,1 0 0 0 0,1 0 0 0 0,-1 0-1 0 0,1-1 1 0 0,1 1 0 0 0,-1-1 0 0 0,1 0 0 0 0,0 0-1 0 0,1 0 1 0 0,0-1 0 0 0,0 0 0 0 0,0 0-1 0 0,1 0 1 0 0,0 0 0 0 0,0-1 0 0 0,1 0 0 0 0,-1 0-1 0 0,9 4 1 0 0,-5-4 26 0 0,0 0-1 0 0,1-1 1 0 0,-1 0 0 0 0,1-1-1 0 0,-1 0 1 0 0,20 2-1 0 0,-24-4-168 0 0,0 0-1 0 0,0-1 0 0 0,1 0 0 0 0,-1-1 1 0 0,0 1-1 0 0,0-1 0 0 0,0-1 1 0 0,1 1-1 0 0,-1-1 0 0 0,0 0 0 0 0,-1 0 1 0 0,1-1-1 0 0,6-3 0 0 0,2-2-22 0 0,-1-1-1 0 0,0-1 1 0 0,0 0 0 0 0,-1-1-1 0 0,-1 0 1 0 0,0 0 0 0 0,17-24-1 0 0,12-19-2002 0 0,-20 26 768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48 1096 0 0,'-2'-4'682'0'0,"-2"-1"-1"0"0,1 1 1 0 0,0 0-1 0 0,-1 0 1 0 0,0 0-1 0 0,-8-6 1 0 0,6 8-170 0 0,0 0-1 0 0,0 1 1 0 0,-1 0 0 0 0,1 0 0 0 0,-1 0 0 0 0,1 1 0 0 0,-1 0 0 0 0,0 0 0 0 0,1 1 0 0 0,-12 2 0 0 0,11-1-282 0 0,0 0 0 0 0,0 1 1 0 0,0 0-1 0 0,0 0 0 0 0,0 0 1 0 0,1 1-1 0 0,-1 0 0 0 0,-9 8 0 0 0,10-6-201 0 0,-1 0-1 0 0,1 0 1 0 0,0 0-1 0 0,1 1 1 0 0,0 0-1 0 0,0 0 1 0 0,0 1-1 0 0,1-1 1 0 0,0 1-1 0 0,1 0 1 0 0,0 0 0 0 0,0 0-1 0 0,0 1 1 0 0,1-1-1 0 0,1 1 1 0 0,-2 15-1 0 0,2 2 40 0 0,1 0-1 0 0,6 36 1 0 0,-5-53-46 0 0,1 1 1 0 0,0-1-1 0 0,1 1 1 0 0,0-1-1 0 0,0 0 0 0 0,1 0 1 0 0,0 0-1 0 0,1-1 0 0 0,9 14 1 0 0,-13-20-15 0 0,0 0 0 0 0,1 0 0 0 0,-1-1 1 0 0,1 1-1 0 0,-1-1 0 0 0,1 1 0 0 0,-1-1 0 0 0,1 0 1 0 0,0 0-1 0 0,0 1 0 0 0,0-1 0 0 0,0 0 0 0 0,0-1 1 0 0,0 1-1 0 0,0 0 0 0 0,0 0 0 0 0,0-1 0 0 0,0 0 1 0 0,0 1-1 0 0,0-1 0 0 0,0 0 0 0 0,0 0 0 0 0,0 0 1 0 0,1 0-1 0 0,-1 0 0 0 0,0 0 0 0 0,0-1 0 0 0,0 1 1 0 0,0-1-1 0 0,0 0 0 0 0,0 1 0 0 0,0-1 0 0 0,0 0 1 0 0,0 0-1 0 0,0 0 0 0 0,-1 0 0 0 0,1-1 0 0 0,0 1 1 0 0,-1 0-1 0 0,1-1 0 0 0,0 1 0 0 0,-1-1 0 0 0,2-2 1 0 0,3-3 13 0 0,0-1 0 0 0,0 1 0 0 0,-1-1 0 0 0,0 0 0 0 0,0 0 0 0 0,-1 0 1 0 0,0-1-1 0 0,4-14 0 0 0,25-171-94 0 0,-14 70 149 0 0,-18 122 119 0 0,0 7-50 0 0,1 23 34 0 0,7 58 41 0 0,-6-76-201 0 0,2 17 36 0 0,1-1 0 0 0,2-1 0 0 0,1 1 0 0 0,18 37 1 0 0,-25-59-58 0 0,0 1-1 0 0,1 0 1 0 0,0-1 0 0 0,0 0 0 0 0,0 1 0 0 0,0-1 0 0 0,1 0 0 0 0,-1-1 0 0 0,1 1 0 0 0,0-1 0 0 0,0 1 0 0 0,0-1-1 0 0,1-1 1 0 0,-1 1 0 0 0,1 0 0 0 0,0-1 0 0 0,-1 0 0 0 0,1 0 0 0 0,0-1 0 0 0,0 1 0 0 0,0-1 0 0 0,1 0-1 0 0,-1 0 1 0 0,0-1 0 0 0,0 0 0 0 0,0 1 0 0 0,1-2 0 0 0,-1 1 0 0 0,0-1 0 0 0,9-2 0 0 0,-7 2-383 0 0,-1-1 0 0 0,0-1 0 0 0,1 0 0 0 0,-1 1 1 0 0,11-9-1 0 0,-11 7-972 0 0,0-1 0 0 0,0 0 0 0 0,0 0 0 0 0,-1 0 0 0 0,0-1 1 0 0,0 0-1 0 0,0 0 0 0 0,6-11 0 0 0,-6 7-171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3457 0 0,'-1'1'249'0'0,"0"0"1"0"0,-1-1-1 0 0,1 1 0 0 0,0 0 1 0 0,0 0-1 0 0,0 0 0 0 0,1 0 1 0 0,-1 0-1 0 0,0 0 1 0 0,0 0-1 0 0,0 0 0 0 0,1 0 1 0 0,-1 0-1 0 0,1 0 1 0 0,-1 0-1 0 0,1 0 0 0 0,-1 1 1 0 0,1-1-1 0 0,-1 0 1 0 0,1 0-1 0 0,0 1 0 0 0,0-1 1 0 0,0 2-1 0 0,-8 44 675 0 0,7-32-340 0 0,-4 12-183 0 0,2 0 0 0 0,1 0 0 0 0,2 1 0 0 0,0-1 0 0 0,2 0 0 0 0,1 0 0 0 0,1 0 0 0 0,12 42 0 0 0,-16-68-330 0 0,0 0 0 0 0,1 1 0 0 0,-1-1 0 0 0,1 1 0 0 0,0-1 0 0 0,-1 0 1 0 0,1 1-1 0 0,0-1 0 0 0,0 0 0 0 0,0 0 0 0 0,-1 0 0 0 0,1 0 0 0 0,1 0 0 0 0,-1 0 0 0 0,0 0 0 0 0,0 0 0 0 0,0 0 0 0 0,0 0 0 0 0,1 0 0 0 0,-1-1 0 0 0,0 1 0 0 0,1 0 0 0 0,-1-1 0 0 0,0 0 1 0 0,1 1-1 0 0,2 0 0 0 0,-1-2 33 0 0,1 1-1 0 0,-1 0 1 0 0,0-1 0 0 0,1 1 0 0 0,-1-1 0 0 0,0 0 0 0 0,1 0 0 0 0,-1-1-1 0 0,0 1 1 0 0,0 0 0 0 0,4-3 0 0 0,7-6 91 0 0,0 0-1 0 0,-1-1 1 0 0,19-18 0 0 0,-18 14-306 0 0,29-26 118 0 0,-11 23-3731 0 0,-56 53-9279 0 0,13-22 11467 0 0</inkml:trace>
  <inkml:trace contextRef="#ctx0" brushRef="#br0" timeOffset="1">0 552 3345 0 0,'35'-18'7335'0'0,"-11"5"-6048"0"0,50-19 0 0 0,-73 32-1327 0 0,72-20 184 0 0,-33 17-2399 0 0,-37 3 1532 0 0,0 0 0 0 0,0 0 1 0 0,0 1-1 0 0,0-1 1 0 0,0 1-1 0 0,0 0 1 0 0,0 0-1 0 0,0 0 0 0 0,3 2 1 0 0,-6-3 635 0 0,0 0 0 0 0,0 1 0 0 0,1-1 0 0 0,-1 0 0 0 0,0 0 0 0 0,0 0 0 0 0,1 0 0 0 0,-1 0 0 0 0,0 1 0 0 0,0-1 0 0 0,0 0 0 0 0,1 0 0 0 0,-1 0 0 0 0,0 1 0 0 0,0-1 0 0 0,0 0 0 0 0,0 0 0 0 0,0 1 0 0 0,1-1 0 0 0,-1 0 0 0 0,0 0 0 0 0,0 1 0 0 0,0-1 0 0 0,0 0 0 0 0,0 1 0 0 0,0-1 0 0 0,0 0 0 0 0,0 0 0 0 0,0 1 0 0 0,0-1 0 0 0,0 0 0 0 0,0 0 0 0 0,0 1 0 0 0,0-1-1 0 0,0 0 1 0 0,-1 1 0 0 0,-1 3-562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12960 0 0,'9'0'756'0'0,"0"-4"-549"0"0,-1 1 1 0 0,1-1 0 0 0,0-1 0 0 0,-1 0 0 0 0,0 0 0 0 0,0 0-1 0 0,9-9 1 0 0,10-7 362 0 0,1 1-452 0 0,32-21-16 0 0,-24 19-89 0 0,-21 12 4 0 0,0 1 0 0 0,0 1 1 0 0,0 0-1 0 0,1 1 0 0 0,22-7 1 0 0,-36 13-13 0 0,0 1 1 0 0,-1-1-1 0 0,1 1 0 0 0,0-1 1 0 0,0 1-1 0 0,-1 0 1 0 0,1 0-1 0 0,0 0 0 0 0,0 0 1 0 0,-1 0-1 0 0,1 1 1 0 0,0-1-1 0 0,0 0 0 0 0,-1 1 1 0 0,1-1-1 0 0,0 1 0 0 0,-1 0 1 0 0,1-1-1 0 0,-1 1 1 0 0,1 0-1 0 0,1 1 0 0 0,-2 0 48 0 0,0-1 1 0 0,1 1-1 0 0,-1-1 0 0 0,0 1 0 0 0,-1 0 0 0 0,1-1 0 0 0,0 1 0 0 0,0 0 0 0 0,-1 0 0 0 0,1 0 0 0 0,-1 0 0 0 0,1-1 0 0 0,-1 1 0 0 0,0 0 0 0 0,0 0 0 0 0,0 2 0 0 0,-1 7 142 0 0,0 0-1 0 0,0-1 0 0 0,-1 1 1 0 0,-1-1-1 0 0,-5 15 0 0 0,8-24-189 0 0,-38 98 822 0 0,30-81-631 0 0,-2 0 0 0 0,1 0 0 0 0,-16 20 0 0 0,5-10 0 0 0,10-13-126 0 0,-16 18 0 0 0,-23 30 10 0 0,45-59-320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14336 0 0,'9'6'268'0'0,"0"0"1"0"0,0 1 0 0 0,9 9 0 0 0,18 13 929 0 0,-18-15-605 0 0,-13-10-495 0 0,0 0 1 0 0,0 0 0 0 0,1-1 0 0 0,8 5-1 0 0,0 1 79 0 0,-12-8-163 0 0,0 1 1 0 0,0-1-1 0 0,0 0 1 0 0,0 0-1 0 0,0 0 1 0 0,0 0 0 0 0,0 0-1 0 0,0 0 1 0 0,0-1-1 0 0,0 1 1 0 0,1-1-1 0 0,-1 0 1 0 0,0 1 0 0 0,3-1-1 0 0,-4 0 70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8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4 305 12000 0 0,'-2'-20'558'0'0,"1"16"-362"0"0,1-1 1 0 0,0 1-1 0 0,0 0 1 0 0,0-1-1 0 0,0 1 0 0 0,2-9 1 0 0,2 3 147 0 0,0-1 1 0 0,1 1-1 0 0,1 0 1 0 0,0 1-1 0 0,0-1 0 0 0,1 1 1 0 0,7-9-1 0 0,16-22-193 0 0,-20 27-112 0 0,22-24 0 0 0,0 1 139 0 0,-30 33-132 0 0,1 0-1 0 0,-1 1 1 0 0,1-1-1 0 0,0 0 1 0 0,0 1-1 0 0,0 0 0 0 0,0 0 1 0 0,0 0-1 0 0,0 0 1 0 0,1 0-1 0 0,-1 0 1 0 0,1 1-1 0 0,6-2 0 0 0,-10 3-36 0 0,1 0-1 0 0,-1 0 1 0 0,1 0-1 0 0,-1 0 1 0 0,1 0-1 0 0,-1 0 1 0 0,1 0-1 0 0,0 0 1 0 0,-1 0-1 0 0,1 1 1 0 0,-1-1-1 0 0,1 0 1 0 0,-1 0-1 0 0,1 0 1 0 0,-1 1-1 0 0,1-1 1 0 0,-1 0-1 0 0,0 1 0 0 0,1-1 1 0 0,-1 0-1 0 0,1 1 1 0 0,-1-1-1 0 0,0 1 1 0 0,1-1-1 0 0,-1 1 1 0 0,0-1-1 0 0,1 1 1 0 0,-1-1-1 0 0,0 1 1 0 0,0-1-1 0 0,0 1 1 0 0,1 0-1 0 0,-1 0 35 0 0,3 4 61 0 0,-1 1-1 0 0,0 0 0 0 0,0-1 1 0 0,0 1-1 0 0,-1 0 1 0 0,0 0-1 0 0,0 0 1 0 0,-1 0-1 0 0,1 8 0 0 0,-2 8 149 0 0,-4 26 0 0 0,4-41-221 0 0,0 2-4 0 0,-1 0-1 0 0,0-1 0 0 0,0 1 1 0 0,-1-1-1 0 0,0 0 0 0 0,0 0 1 0 0,-8 13-1 0 0,1-1 54 0 0,8-17-74 0 0,0 1 0 0 0,1-1 1 0 0,-1 1-1 0 0,0-1 0 0 0,-4 4 0 0 0,0 1-5 0 0,-4 3 12 0 0,-20 17-1215 0 0,11-10-475 0 0,1 2 559 0 0,-4 7 478 0 0,21-26 661 0 0,0-1 0 0 0,1 1 0 0 0,-1 0 0 0 0,1-1 0 0 0,-1 1 0 0 0,1 0 0 0 0,-1-1 1 0 0,1 1-1 0 0,-1 0 0 0 0,1 0 0 0 0,0 0 0 0 0,-1-1 0 0 0,1 1 0 0 0,0 0 1 0 0,0 0-1 0 0,0 0 0 0 0,0 0 0 0 0,-1-1 0 0 0,1 1 0 0 0,0 0 0 0 0,1 2 0 0 0,-1-3 37 0 0,0 1 0 0 0,1 0-1 0 0,-1 0 1 0 0,1-1 0 0 0,-1 1-1 0 0,1 0 1 0 0,-1-1-1 0 0,1 1 1 0 0,0-1 0 0 0,-1 1-1 0 0,1-1 1 0 0,0 1 0 0 0,-1-1-1 0 0,1 1 1 0 0,0-1 0 0 0,0 1-1 0 0,1-1 1 0 0,3 2 217 0 0,0-1-1 0 0,0 1 1 0 0,0-2 0 0 0,0 1-1 0 0,10 0 1 0 0,35-4 381 0 0,63-10-1 0 0,-86 9-546 0 0,-13 5-46 0 0,-4 0-1 0 0,-10-1-44 0 0,0 0 0 0 0,1 1-1 0 0,-1-1 1 0 0,0 0 0 0 0,1 0 0 0 0,-1 1-1 0 0,0-1 1 0 0,1 0 0 0 0,-1 0-1 0 0,0 1 1 0 0,0-1 0 0 0,0 0-1 0 0,1 1 1 0 0,-1-1 0 0 0,0 0 0 0 0,0 1-1 0 0,0-1 1 0 0,1 1 0 0 0,-1-1-1 0 0,0 0 1 0 0,0 1 0 0 0,0-1-1 0 0,0 0 1 0 0,0 1 0 0 0,0-1-1 0 0,0 1 1 0 0,0-1 0 0 0,0 0 0 0 0,0 1-1 0 0,0-1 1 0 0,0 1 0 0 0,0-1-1 0 0,-1 0 1 0 0,1 1 0 0 0,0 0-1 0 0,-4 15 360 0 0,4-16-376 0 0,-17 54 1127 0 0,8-29-666 0 0,2 0 0 0 0,-7 37-1 0 0,14-59-420 0 0,-1 1-1 0 0,1-1 1 0 0,0 0-1 0 0,0 0 1 0 0,0 0 0 0 0,0 1-1 0 0,1-1 1 0 0,0 0-1 0 0,-1 0 1 0 0,1 0-1 0 0,0 0 1 0 0,0 0-1 0 0,1 0 1 0 0,1 4 0 0 0,-2-5-38 0 0,0-1 1 0 0,1 0 0 0 0,-1 0 0 0 0,0 0 0 0 0,0 0 0 0 0,1 0 0 0 0,-1 0-1 0 0,0 0 1 0 0,1 0 0 0 0,-1-1 0 0 0,1 1 0 0 0,-1-1 0 0 0,1 1 0 0 0,-1-1-1 0 0,1 1 1 0 0,-1-1 0 0 0,1 0 0 0 0,-1 1 0 0 0,1-1 0 0 0,0 0 0 0 0,-1 0-1 0 0,1 0 1 0 0,-1-1 0 0 0,1 1 0 0 0,0 0 0 0 0,-1-1 0 0 0,1 1 0 0 0,-1-1 0 0 0,1 1-1 0 0,1-2 1 0 0,13-5 7 0 0,0-1 0 0 0,0-1 0 0 0,-1 0 0 0 0,0-1 0 0 0,-1-1 1 0 0,14-13-1 0 0,36-42 111 0 0,-20 20-126 0 0,-27 31-56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1995 1473 10328 0 0,'0'6'600'0'0,"-4"34"2128"0"0,3-31-2244 0 0,0 0 0 0 0,-1 0 0 0 0,0-1 0 0 0,-1 1 0 0 0,0-1 0 0 0,0 1 0 0 0,-1-1 0 0 0,0 0 0 0 0,0 0 1 0 0,-1-1-1 0 0,-10 14 0 0 0,8-13-276 0 0,-3 7 147 0 0,-2-1 1 0 0,0-1-1 0 0,-27 23 0 0 0,-68 41 561 0 0,36-27-421 0 0,-60 31 287 0 0,95-60-687 0 0,4-3-44 0 0,-1-1 0 0 0,-1-2 0 0 0,0-1 0 0 0,-1-1 0 0 0,0-3 0 0 0,-55 11 0 0 0,-130 11 177 0 0,90-23-405 0 0,78-7 17 0 0,4-2 427 0 0,-53-5 1 0 0,76 3-194 0 0,-21-3-24 0 0,-75-16 0 0 0,104 16 8 0 0,-1 0-1 0 0,1-1 0 0 0,1-1 1 0 0,-1 0-1 0 0,1-1 0 0 0,0-1 1 0 0,1-1-1 0 0,-25-19 0 0 0,23 12 9 0 0,0-1-1 0 0,-17-24 1 0 0,-3-4 36 0 0,-3-3-31 0 0,2-1 0 0 0,-32-58 0 0 0,61 92-73 0 0,1 0-1 0 0,0 0 0 0 0,2-1 0 0 0,0 0 1 0 0,0-1-1 0 0,2 1 0 0 0,0-1 0 0 0,1 0 1 0 0,1 1-1 0 0,1-1 0 0 0,1-34 1 0 0,4 14-9 0 0,1 1 0 0 0,1 0 1 0 0,3 0-1 0 0,21-62 1 0 0,-20 76-32 0 0,15-28 0 0 0,-7 16-7 0 0,27-46 2 0 0,11-22 8 0 0,4-27 6 0 0,-43 98 8 0 0,41-58-1 0 0,-43 72 11 0 0,0 1 0 0 0,1 0 0 0 0,35-27-1 0 0,62-36-48 0 0,-72 52 57 0 0,35-26-25 0 0,73-69 0 0 0,-121 98 23 0 0,0 2 0 0 0,2 2 0 0 0,1 0 0 0 0,1 2 0 0 0,0 2-1 0 0,59-23 1 0 0,-45 24-12 0 0,1 1 0 0 0,87-13-1 0 0,-112 25 27 0 0,0 0 0 0 0,-1 1 0 0 0,1 1 1 0 0,0 1-1 0 0,0 1 0 0 0,0 1 0 0 0,0 1 0 0 0,0 1 0 0 0,34 11 0 0 0,-34-8-29 0 0,-1 2-1 0 0,0 0 1 0 0,-1 1-1 0 0,0 1 1 0 0,0 1 0 0 0,31 26-1 0 0,-26-15 25 0 0,-1 0 0 0 0,-1 1 0 0 0,23 33 0 0 0,-15-13 0 0 0,-2 1 0 0 0,33 69 0 0 0,-44-76 0 0 0,-2-4 0 0 0,-2 0 0 0 0,11 38 0 0 0,-13-29 19 0 0,-3 1-1 0 0,-1 1 0 0 0,2 49 1 0 0,-9-70 18 0 0,-1 0 1 0 0,-1 0 0 0 0,-2 0 0 0 0,0-1 0 0 0,-1 1 0 0 0,-2 0-1 0 0,-12 34 1 0 0,-35 73 166 0 0,43-109-523 0 0,-9 35 0 0 0,16-45-103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7928 0 0,'0'0'1133'0'0,"10"-9"3038"0"0,-3 9-3224 0 0,-6 0-819 0 0,1 0-1 0 0,0 0 1 0 0,0-1-1 0 0,0 1 1 0 0,0 1-1 0 0,-1-1 1 0 0,1 0-1 0 0,0 0 1 0 0,0 1-1 0 0,-1-1 1 0 0,1 1-1 0 0,0-1 1 0 0,0 1-1 0 0,-1 0 1 0 0,1 0-1 0 0,-1 0 1 0 0,1 0-1 0 0,-1 0 1 0 0,1 0-1 0 0,-1 0 1 0 0,0 0-1 0 0,1 0 1 0 0,1 3-1 0 0,4 7 344 0 0,1 1-1 0 0,-2-1 0 0 0,1 2 0 0 0,-2-1 1 0 0,6 16-1 0 0,15 67 60 0 0,-16-50-220 0 0,12 74 49 0 0,-11-54-52 0 0,15 163 848 0 0,-14-134-294 0 0,-12-85-720 0 0,1 0-1 0 0,0-1 1 0 0,1 1-1 0 0,0 0 1 0 0,0-1-1 0 0,1 1 1 0 0,0-1 0 0 0,0 0-1 0 0,8 13 1 0 0,-11-20-130 0 0,1-1 1 0 0,-1 0-1 0 0,0 0 1 0 0,0 1-1 0 0,1-1 0 0 0,-1 0 1 0 0,0 0-1 0 0,1 0 1 0 0,-1 0-1 0 0,0 1 1 0 0,1-1-1 0 0,-1 0 1 0 0,1 0-1 0 0,-1 0 1 0 0,0 0-1 0 0,1 0 1 0 0,-1 0-1 0 0,0 0 1 0 0,1 0-1 0 0,-1 0 1 0 0,1 0-1 0 0,-1 0 1 0 0,0 0-1 0 0,1 0 1 0 0,-1 0-1 0 0,0 0 1 0 0,1 0-1 0 0,-1-1 1 0 0,0 1-1 0 0,1 0 1 0 0,-1 0-1 0 0,1-1 1 0 0,13-9 98 0 0,-8 5-21 0 0,38-25-43 0 0,-26 16-36 0 0,0 1 0 0 0,2 1 0 0 0,-1 1 0 0 0,25-10 0 0 0,124-28 194 0 0,-32 11-56 0 0,-108 26-148 0 0,6-1 0 0 0,-17 9 0 0 0,35-7 0 0 0,-32 8-1 0 0,21-1-139 0 0,-32 4 325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10696 0 0,'0'0'232'0'0,"-1"2"-14"0"0,1-2-100 0 0,-1 1 0 0 0,1 0 0 0 0,-1 0 0 0 0,1-1 0 0 0,0 1 0 0 0,-1 0 0 0 0,1 0 0 0 0,0-1-1 0 0,0 1 1 0 0,0 0 0 0 0,0 0 0 0 0,0-1 0 0 0,-1 1 0 0 0,2 0 0 0 0,-1 0 0 0 0,0 0 0 0 0,0-1-1 0 0,0 1 1 0 0,0 0 0 0 0,0 0 0 0 0,0 0 0 0 0,1-1 0 0 0,-1 1 0 0 0,0 0 0 0 0,1-1 0 0 0,-1 1 0 0 0,1 0-1 0 0,-1 0 1 0 0,1-1 0 0 0,-1 1 0 0 0,1-1 0 0 0,0 2 0 0 0,1 0-51 0 0,0 0 317 0 0,0-1 0 0 0,0 1 1 0 0,0 0-1 0 0,0-1 1 0 0,0 1-1 0 0,0-1 1 0 0,4 2-1 0 0,3 1 499 0 0,-2 0-769 0 0,0 0-1 0 0,14 5 1 0 0,0 0 340 0 0,101 53 1160 0 0,-112-57-1629 0 0,1 1-1 0 0,-1 0 1 0 0,12 10-1 0 0,-20-14 124 0 0,1-1 0 0 0,-1 1 0 0 0,0 1 0 0 0,0-1 0 0 0,0 0 0 0 0,0 0 0 0 0,0 1 0 0 0,-1-1 1 0 0,1 1-1 0 0,-1 0 0 0 0,1-1 0 0 0,-1 1 0 0 0,0 0 0 0 0,0 0 0 0 0,0 0 0 0 0,0 0 0 0 0,0 5 0 0 0,-1-4-74 0 0,-1 1 1 0 0,1-1-1 0 0,-1 0 1 0 0,0 0-1 0 0,0 0 1 0 0,-1 0-1 0 0,1 0 1 0 0,-1 0-1 0 0,0-1 1 0 0,-3 7-1 0 0,-4 2 273 0 0,-15 19-1 0 0,15-20-158 0 0,-5 4 209 0 0,-30 25 0 0 0,28-27-176 0 0,-27 29 0 0 0,41-39-171 0 0,-5 4-4 0 0,1 0-1 0 0,1 1 1 0 0,-1 0-1 0 0,1 0 0 0 0,0 0 1 0 0,1 0-1 0 0,-6 14 0 0 0,6-11-1 0 0,3-9-241 0 0,0 0-1 0 0,0 1 1 0 0,0-1-1 0 0,0 0 1 0 0,1 0-1 0 0,-1 0 1 0 0,1 1-1 0 0,-1 2 1 0 0,1 1-926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8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12328 0 0,'0'0'2869'0'0,"11"-4"-1307"0"0,-6 1-1149 0 0,-1-1 0 0 0,1 1 0 0 0,0 0-1 0 0,0 0 1 0 0,5-2 0 0 0,14-7-226 0 0,-13 5-187 0 0,0 0 0 0 0,1 1 0 0 0,0 0 0 0 0,23-7 0 0 0,-15 3 152 0 0,-16 8-102 0 0,-1 0 0 0 0,1 0-1 0 0,0 0 1 0 0,0 1 0 0 0,0-1 0 0 0,0 1-1 0 0,0 0 1 0 0,0 0 0 0 0,0 0-1 0 0,0 1 1 0 0,0 0 0 0 0,0 0 0 0 0,5 0-1 0 0,-7 0-42 0 0,-1 0 0 0 0,0 1-1 0 0,0-1 1 0 0,0 0 0 0 0,1 1-1 0 0,-1-1 1 0 0,0 1-1 0 0,0-1 1 0 0,0 1 0 0 0,0-1-1 0 0,0 1 1 0 0,0 0 0 0 0,0 0-1 0 0,0-1 1 0 0,0 1-1 0 0,-1 0 1 0 0,1 0 0 0 0,0 0-1 0 0,0 0 1 0 0,-1 0 0 0 0,1 0-1 0 0,0 0 1 0 0,-1 0-1 0 0,1 0 1 0 0,-1 1 0 0 0,0-1-1 0 0,1 0 1 0 0,-1 0 0 0 0,0 0-1 0 0,0 2 1 0 0,1 2 20 0 0,0 0 1 0 0,0 0-1 0 0,-1 0 1 0 0,0 0-1 0 0,-1 9 1 0 0,-4 29 121 0 0,-15 42 113 0 0,14-61-563 0 0,2 0 0 0 0,1-1 0 0 0,0 1-1 0 0,2 39 1 0 0,1-52-1311 0 0,-4 2-75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8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15104 0 0,'5'-1'563'0'0,"1"1"1"0"0,-1-1 0 0 0,1 0 0 0 0,-1-1 0 0 0,0 1 0 0 0,0-1 0 0 0,10-5 0 0 0,35-21 2812 0 0,-42 22-3040 0 0,13-5 330 0 0,0 0 0 0 0,43-16 0 0 0,-38 20-767 0 0,1 0 1 0 0,53-4-1 0 0,-64 10 107 0 0,0 0-1 0 0,18 1 1 0 0,-29 1-23 0 0,1-1 0 0 0,0 1 0 0 0,-1 0 0 0 0,1 1 0 0 0,-1-1 1 0 0,0 1-1 0 0,1 0 0 0 0,-1 0 0 0 0,7 5 0 0 0,-11-7-112 0 0,3 8-2638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8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11792 0 0,'0'0'505'0'0,"8"-11"655"0"0,-1 2-759 0 0,1 0 1 0 0,0 0-1 0 0,0 1 0 0 0,1 0 1 0 0,-1 1-1 0 0,2 0 0 0 0,14-9 0 0 0,12-1-225 0 0,-28 13-117 0 0,-1 4 13 0 0,-6 0 112 0 0,0 1-103 0 0,0 1-39 0 0,0 1 0 0 0,-1-1 0 0 0,1 1 0 0 0,-1 0 0 0 0,1-1 0 0 0,-1 1 0 0 0,0-1 0 0 0,0 1 0 0 0,0 0-1 0 0,0-1 1 0 0,-1 1 0 0 0,1-1 0 0 0,-1 1 0 0 0,1-1 0 0 0,-1 1 0 0 0,-2 4 0 0 0,-3 6 288 0 0,-14 24 0 0 0,8-16-16 0 0,-9 16-122 0 0,13-22 275 0 0,-1 0 1 0 0,2 0-1 0 0,0 1 1 0 0,-8 26-1 0 0,13-34-451 0 0,5-1-16 0 0,-2-6 1 0 0,0 1-1 0 0,0-1 1 0 0,1 0-1 0 0,-1 1 1 0 0,0-1-1 0 0,1 0 1 0 0,-1 0-1 0 0,1 0 1 0 0,0 0-1 0 0,-1 0 1 0 0,1 0-1 0 0,0-1 1 0 0,-1 1-1 0 0,1-1 1 0 0,0 1-1 0 0,0-1 1 0 0,0 1-1 0 0,-1-1 1 0 0,1 0-1 0 0,0 0 1 0 0,0 0-1 0 0,0 0 0 0 0,0 0 1 0 0,-1 0-1 0 0,1-1 1 0 0,2 0-1 0 0,3 0 125 0 0,-1-1 0 0 0,1 0 0 0 0,-1 0 0 0 0,0 0 0 0 0,0-1 0 0 0,7-4 0 0 0,-2 1-15 0 0,0 1-1 0 0,1 0 1 0 0,20-6-1 0 0,4-1-8 0 0,-32 12-83 0 0,4-3-143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9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14256 0 0,'4'8'608'0'0,"-2"-4"-541"0"0,0-1 0 0 0,0 0 1 0 0,1 0-1 0 0,0 0 0 0 0,-1-1 1 0 0,1 1-1 0 0,0-1 0 0 0,0 1 1 0 0,0-1-1 0 0,1 0 0 0 0,-1 0 1 0 0,0-1-1 0 0,1 1 1 0 0,0-1-1 0 0,-1 1 0 0 0,1-1 1 0 0,0 0-1 0 0,-1 0 0 0 0,1-1 1 0 0,0 1-1 0 0,0-1 0 0 0,4 0 1 0 0,4 0 100 0 0,1 0 0 0 0,-1-1 0 0 0,0-1 1 0 0,0 0-1 0 0,20-7 0 0 0,-8 1 235 0 0,-2-2 0 0 0,1-1 0 0 0,36-24 0 0 0,-31 18-268 0 0,44-20 1 0 0,-38 22-95 0 0,-3 1-8 0 0,66-19 1 0 0,-63 22 47 0 0,-26 8-68 0 0,0 0 1 0 0,0 1 0 0 0,0 0-1 0 0,0 0 1 0 0,15 0-1 0 0,-17 1 617 0 0,7 0-3290 0 0,-11 4 1172 0 0,-7 4 991 0 0,-3 3 599 0 0,1 0 1 0 0,0 0 0 0 0,1 1-1 0 0,0 0 1 0 0,1 0 0 0 0,-4 12-1 0 0,5-10 347 0 0,0 0 0 0 0,-2 20 0 0 0,0 2-236 0 0,-9 19-262 0 0,14-47-929 0 0,1 1-393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5105 0 0,'8'-5'5235'0'0,"65"-33"-2924"0"0,-60 33-2282 0 0,1 0-1 0 0,0 1 1 0 0,1 1 0 0 0,14-2 0 0 0,-24 4-12 0 0,0 1 0 0 0,0-1 0 0 0,1 1 0 0 0,-1 0 0 0 0,0 1 0 0 0,0-1 0 0 0,0 1 0 0 0,0 0 0 0 0,0 0 0 0 0,0 1 0 0 0,0-1 0 0 0,0 1 0 0 0,0 0-1 0 0,7 5 1 0 0,-10-6 55 0 0,-1 1 0 0 0,0 0 0 0 0,0 0 0 0 0,0 0 0 0 0,0 0 0 0 0,0 0 0 0 0,0 0 0 0 0,0 0 0 0 0,-1 0 0 0 0,1 1 0 0 0,-1-1 0 0 0,0 0 0 0 0,1 0 0 0 0,-1 0 0 0 0,0 1 0 0 0,0-1 0 0 0,-1 0 0 0 0,1 0 0 0 0,0 0 0 0 0,-1 1 0 0 0,1-1 0 0 0,-1 0 0 0 0,0 0 0 0 0,1 0 0 0 0,-1 0 0 0 0,-2 3 0 0 0,-28 54 580 0 0,13-18-1183 0 0,17-35-3297 0 0,11-25-7346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9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10512 0 0,'-2'8'170'0'0,"1"1"0"0"0,0-1 1 0 0,0 0-1 0 0,0 0 1 0 0,1 1-1 0 0,0-1 0 0 0,1 0 1 0 0,0 0-1 0 0,0 1 1 0 0,1-1-1 0 0,0 0 0 0 0,0 0 1 0 0,1 0-1 0 0,4 7 1 0 0,3 3 996 0 0,0-1 0 0 0,20 23 0 0 0,-23-33-1020 0 0,-1 0 1 0 0,1 0-1 0 0,0-1 0 0 0,1 0 1 0 0,0-1-1 0 0,-1 1 0 0 0,15 6 0 0 0,-15-10-24 0 0,0 1-1 0 0,0-1 0 0 0,0 0 1 0 0,0 0-1 0 0,0-1 0 0 0,1 0 0 0 0,-1 0 1 0 0,0-1-1 0 0,1 0 0 0 0,-1 0 1 0 0,0-1-1 0 0,0 0 0 0 0,1 0 0 0 0,-1-1 1 0 0,0 1-1 0 0,0-2 0 0 0,0 1 1 0 0,0-1-1 0 0,-1 0 0 0 0,10-5 0 0 0,-12 5-62 0 0,-1 0 0 0 0,1 0 0 0 0,0 0 0 0 0,-1-1 0 0 0,0 1 0 0 0,1-1 0 0 0,-1 1 0 0 0,-1-1 0 0 0,1 0 0 0 0,0 0 0 0 0,-1-1 0 0 0,2-4 0 0 0,-3 6-35 0 0,0-1 1 0 0,0 1-1 0 0,0-1 1 0 0,0 1-1 0 0,-1-1 1 0 0,0 1-1 0 0,1-1 0 0 0,-1 1 1 0 0,-1-1-1 0 0,1 0 1 0 0,0 1-1 0 0,-1-1 1 0 0,0 1-1 0 0,0-1 0 0 0,0 1 1 0 0,-2-5-1 0 0,-2-2 45 0 0,1 0 0 0 0,-2 0 0 0 0,-6-8-1 0 0,9 14-327 0 0,-1 0 0 0 0,1 0 0 0 0,-1 0-1 0 0,0 1 1 0 0,0-1 0 0 0,-1 1 0 0 0,1 0-1 0 0,-6-3 1 0 0,1 2-801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17079 0 0,'0'0'352'0'0,"5"5"88"0"0,3-1-352 0 0,0-4-88 0 0,0 2 0 0 0,5-2 0 0 0,-5 0 272 0 0,4 5 40 0 0,0-5 8 0 0,1 0 0 0 0,3-5-256 0 0,-1 5-64 0 0,2-2 0 0 0,-1-7 0 0 0,5 3 0 0 0,-1-1-128 0 0,-3-4 32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11280 0 0,'0'0'660'0'0,"1"2"-430"0"0,1-1-52 0 0,-1 0-1 0 0,1 0 0 0 0,0 0 0 0 0,-1 0 1 0 0,1 0-1 0 0,0-1 0 0 0,0 1 1 0 0,0 0-1 0 0,0-1 0 0 0,0 1 0 0 0,0-1 1 0 0,0 0-1 0 0,0 0 0 0 0,2 0 1 0 0,35-1 1964 0 0,-14-1-1095 0 0,3 0-743 0 0,0-1-1 0 0,-1-1 0 0 0,37-11 1 0 0,-30 7-263 0 0,88-18 178 0 0,-114 25-443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3216 0 0,'5'-10'149'0'0,"-2"6"-98"0"0,-2 3-47 0 0,-1 1 0 0 0,0 0 0 0 0,1-1 1 0 0,-1 1-1 0 0,0 0 0 0 0,1-1 0 0 0,-1 1 0 0 0,0-1 0 0 0,0 1 0 0 0,0 0 0 0 0,1-1 0 0 0,-1 1 1 0 0,0-1-1 0 0,0 1 0 0 0,0-4 3638 0 0,4 6-2384 0 0,4 3 1678 0 0,-4 2-2260 0 0,-1 0-1 0 0,0 0 1 0 0,0 1-1 0 0,-1-1 0 0 0,0 1 1 0 0,0-1-1 0 0,1 13 1 0 0,-2-7-434 0 0,0 0 0 0 0,-1 1 1 0 0,-3 23-1 0 0,0-5 516 0 0,3-24-632 0 0,0 0-1 0 0,-1 0 0 0 0,0 0 0 0 0,-3 12 0 0 0,-15 58 269 0 0,14-63-2222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13944 0 0,'-4'12'322'0'0,"1"0"0"0"0,-2 13 0 0 0,-4 13 181 0 0,6-23 411 0 0,-3 26 1 0 0,5-27-525 0 0,-1-1 0 0 0,-6 22-1 0 0,-1 9 51 0 0,5-36-358 0 0,-6 8-422 0 0,2-12-1062 0 0,6-3 1178 0 0,-6-1-967 0 0</inkml:trace>
  <inkml:trace contextRef="#ctx0" brushRef="#br0" timeOffset="1">0 256 16064 0 0,'0'0'3037'0'0,"17"0"-297"0"0,85-14-2114 0 0,23-4-150 0 0,-89 13-544 0 0,-22 3-103 0 0,-1 0 0 0 0,26-7 0 0 0,-31 6-66 0 0,-1 1-68 0 0,-1 1-1 0 0,0-2 1 0 0,-1 1 0 0 0,1-1 0 0 0,0 1 0 0 0,-1-2 0 0 0,1 1 0 0 0,-1-1 0 0 0,0 1 0 0 0,6-7 0 0 0,-1-4-1433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14288 0 0,'-12'42'1480'0'0,"1"2"1"0"0,-7 81 0 0 0,10 90 742 0 0,12-164-3859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16527 0 0,'-23'27'418'0'0,"-25"39"0"0"0,40-53-261 0 0,0 1 0 0 0,1 0 0 0 0,1 0 1 0 0,0 1-1 0 0,-5 21 0 0 0,9-29 3 0 0,0 0 0 0 0,1 0 0 0 0,1 1 0 0 0,-1-1-1 0 0,1 0 1 0 0,0 0 0 0 0,1 0 0 0 0,0 1 0 0 0,2 7 0 0 0,-3-12-138 0 0,1-1 1 0 0,-1 0-1 0 0,1 0 1 0 0,0 1 0 0 0,0-1-1 0 0,0 0 1 0 0,1 0-1 0 0,-1 0 1 0 0,0 0 0 0 0,1 0-1 0 0,-1 0 1 0 0,1-1-1 0 0,0 1 1 0 0,-1 0-1 0 0,1-1 1 0 0,0 1 0 0 0,0-1-1 0 0,0 0 1 0 0,0 1-1 0 0,0-1 1 0 0,1 0 0 0 0,-1 0-1 0 0,0-1 1 0 0,0 1-1 0 0,1 0 1 0 0,-1-1-1 0 0,0 1 1 0 0,1-1 0 0 0,-1 0-1 0 0,4 0 1 0 0,1 0 4 0 0,-1 0 0 0 0,1-1 0 0 0,0 0 0 0 0,0 0 1 0 0,-1-1-1 0 0,1 0 0 0 0,-1 0 0 0 0,0 0 0 0 0,0-1 0 0 0,0 0 1 0 0,0 0-1 0 0,0-1 0 0 0,0 1 0 0 0,-1-1 0 0 0,1-1 0 0 0,-1 1 1 0 0,0-1-1 0 0,-1 0 0 0 0,1 0 0 0 0,6-9 0 0 0,1-3 106 0 0,0 2-106 0 0,12-22 0 0 0,-21 33 47 0 0,-1-1-1 0 0,1 1 0 0 0,-1-1 1 0 0,-1 0-1 0 0,1 0 0 0 0,-1 0 0 0 0,1 0 1 0 0,-2 0-1 0 0,2-9 0 0 0,-2 14-56 0 0,0-1 1 0 0,0 0-1 0 0,0 1 0 0 0,0-1 0 0 0,0 0 0 0 0,0 1 1 0 0,0-1-1 0 0,-1 0 0 0 0,1 1 0 0 0,0-1 0 0 0,0 1 0 0 0,0-1 1 0 0,-1 0-1 0 0,1 1 0 0 0,0-1 0 0 0,-1 1 0 0 0,1-1 0 0 0,-1 1 1 0 0,1-1-1 0 0,0 1 0 0 0,-1-1 0 0 0,1 1 0 0 0,-1 0 0 0 0,1-1 1 0 0,-1 1-1 0 0,0 0 0 0 0,1-1 0 0 0,-1 1 0 0 0,1 0 0 0 0,-1-1 1 0 0,0 1-1 0 0,1 0 0 0 0,-1 0 0 0 0,1 0 0 0 0,-1 0 0 0 0,0 0 1 0 0,1 0-1 0 0,-1 0 0 0 0,0 0 0 0 0,1 0 0 0 0,-1 0 1 0 0,0 0-1 0 0,1 0 0 0 0,-1 0 0 0 0,1 0 0 0 0,-1 1 0 0 0,0-1 1 0 0,0 1-1 0 0,-4 0 133 0 0,0 1 1 0 0,0 0-1 0 0,0 0 0 0 0,-7 5 1 0 0,-14 11 13 0 0,-25 22-1 0 0,-22 15-1317 0 0,52-43 763 0 0</inkml:trace>
  <inkml:trace contextRef="#ctx0" brushRef="#br0" timeOffset="1">375 312 20143 0 0,'-41'72'416'0'0,"28"-46"104"0"0,-2 2-416 0 0,3-2-104 0 0,-5 3 0 0 0,5-4 0 0 0,4 1 0 0 0,0-8 0 0 0,4-1 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8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1119 657 6552 0 0,'0'0'5486'0'0,"-10"3"-4526"0"0,7-3-766 0 0,0 0-1 0 0,0 1 1 0 0,-1 0-1 0 0,1-1 1 0 0,0 1-1 0 0,0 0 1 0 0,0 0-1 0 0,0 1 1 0 0,-5 2-1 0 0,-26 20 849 0 0,25-18-805 0 0,1 0 1 0 0,-17 9-1 0 0,-81 32 215 0 0,19-13-347 0 0,49-21-59 0 0,-59 12-1 0 0,61-17-13 0 0,-19 3 128 0 0,28-7-184 0 0,8-1 360 0 0,-24-1 0 0 0,8-1 210 0 0,-53-2 77 0 0,74 0-614 0 0,1-1 1 0 0,-1 0-1 0 0,1-1 1 0 0,-18-6-1 0 0,7 0 258 0 0,0-1 0 0 0,1-1-1 0 0,0-1 1 0 0,1 0 0 0 0,-26-21-1 0 0,32 21-149 0 0,0-1-1 0 0,-28-30 1 0 0,40 38-120 0 0,-1-1 0 0 0,1 1 0 0 0,0-1 0 0 0,1 0 0 0 0,0-1 0 0 0,-1 1 0 0 0,2-1 0 0 0,-1 1 0 0 0,1-1 0 0 0,0 0 0 0 0,0 0 0 0 0,1 0 0 0 0,0 0 0 0 0,0 0 0 0 0,1 0 0 0 0,0-10 0 0 0,0 13 1 0 0,0-15-26 0 0,1 0 0 0 0,3-22 1 0 0,0 29 19 0 0,0-1-1 0 0,0 1 1 0 0,2 0 0 0 0,-1 1 0 0 0,9-13 0 0 0,-6 10 3 0 0,-1 3 25 0 0,1 0-1 0 0,1 1 0 0 0,0 0 0 0 0,0 0 1 0 0,1 1-1 0 0,14-10 0 0 0,-4 2-138 0 0,17-19 0 0 0,-11 10 118 0 0,16-11-60 0 0,88-58 0 0 0,-59 45 63 0 0,-63 44-2 0 0,0 0 0 0 0,1 0 0 0 0,-1 1 0 0 0,1 0 0 0 0,0 1 0 0 0,0 0 0 0 0,1 0 0 0 0,-1 1 0 0 0,19-4 0 0 0,-20 6 0 0 0,0-1 0 0 0,0 1 0 0 0,0 1 0 0 0,0-1 0 0 0,0 2 0 0 0,9 0 0 0 0,27 4 0 0 0,-21-3 0 0 0,24 5 0 0 0,-39-5 10 0 0,26 5 22 0 0,49 18 0 0 0,-72-20-12 0 0,0 0 0 0 0,0 0 0 0 0,-1 1 0 0 0,0 0 0 0 0,0 1 0 0 0,0 0 0 0 0,-1 0 0 0 0,11 12 0 0 0,-11-9-2 0 0,0 1 0 0 0,0-1 1 0 0,-1 2-1 0 0,-1-1 0 0 0,0 1 1 0 0,0 0-1 0 0,6 18 0 0 0,-3-6 31 0 0,2 7 28 0 0,-9-17 38 0 0,0 0 0 0 0,-1 0 0 0 0,1 23 0 0 0,-3 90 729 0 0,0-43-2968 0 0,0-69 914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139 734 7568 0 0,'0'0'2837'0'0,"-7"-3"-2010"0"0,3-2-626 0 0,2 1 0 0 0,-1 0 0 0 0,0 0 0 0 0,1-1 0 0 0,0 0 0 0 0,0 1 0 0 0,-2-6 0 0 0,-7-30 966 0 0,-14-77 0 0 0,7-44-853 0 0,4 32-118 0 0,-22-92 525 0 0,36 217-709 0 0,0 3-9 0 0,0 0 0 0 0,0 1 1 0 0,0-1-1 0 0,0 0 0 0 0,0 0 1 0 0,0 0-1 0 0,0 1 0 0 0,0-1 0 0 0,0 0 1 0 0,0 0-1 0 0,0 1 0 0 0,0-1 0 0 0,-1 0 1 0 0,1 0-1 0 0,0 1 0 0 0,-1-1 1 0 0,1 0-1 0 0,0 0 0 0 0,-1 1 0 0 0,1-1 1 0 0,-2 0-1 0 0,2 0 75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 8752 0 0,'-8'-12'1362'0'0,"12"31"4740"0"0,13 25-5125 0 0,3 4-1147 0 0,-17-39 187 0 0,1-1 0 0 0,0 0 0 0 0,6 9-1 0 0,1 2-8 0 0,-10-18-6 0 0,-1 0 1 0 0,1 0-1 0 0,-1 0 0 0 0,0-1 0 0 0,1 1 0 0 0,-1 0 1 0 0,1-1-1 0 0,0 1 0 0 0,-1 0 0 0 0,1-1 1 0 0,-1 1-1 0 0,1-1 0 0 0,0 1 0 0 0,0-1 0 0 0,-1 1 1 0 0,1-1-1 0 0,0 1 0 0 0,0-1 0 0 0,-1 0 0 0 0,1 1 1 0 0,0-1-1 0 0,2 0 0 0 0,0 1 0 0 0,-1 0 2 0 0,0 0-1 0 0,0 0 0 0 0,0-1 1 0 0,0 1-1 0 0,1-1 0 0 0,-1 1 1 0 0,0-1-1 0 0,0 0 0 0 0,0 0 0 0 0,0 0 1 0 0,0 0-1 0 0,1 0 0 0 0,-1 0 1 0 0,0-1-1 0 0,0 1 0 0 0,0-1 0 0 0,0 0 1 0 0,3-1-1 0 0,14-2 10 0 0,9-5 76 0 0,-7 1-54 0 0,-8 3 17 0 0,1 0 0 0 0,0 0-1 0 0,14-9 1 0 0,-21 10 37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2937 0 0,'-10'14'8218'0'0,"-3"27"-5962"0"0,10-29-1436 0 0,-71 170 2185 0 0,11-29-3459 0 0,61-148 88 0 0,-12 37-3536 0 0,14-18-5455 0 0</inkml:trace>
  <inkml:trace contextRef="#ctx0" brushRef="#br0" timeOffset="1">68 253 5985 0 0,'7'6'7110'0'0,"17"18"-5426"0"0,3 1-1912 0 0,-7-5 138 0 0,27 26-240 0 0,-15-17-3963 0 0,-32-28 4021 0 0,1 0 0 0 0,-1-1 0 0 0,1 1 0 0 0,-1-1 0 0 0,1 1 1 0 0,-1-1-1 0 0,1 0 0 0 0,0 1 0 0 0,-1-1 0 0 0,1 0 0 0 0,0 1 0 0 0,-1-1 0 0 0,1 0 0 0 0,0 1 0 0 0,0-1 0 0 0,-1 0 0 0 0,1 0 0 0 0,0 0 1 0 0,-1 0-1 0 0,1 0 0 0 0,0 0 0 0 0,0 0 0 0 0,-1 0 0 0 0,1 0 0 0 0,0 0 0 0 0,0 0 0 0 0,-1-1 0 0 0,1 1 0 0 0,1-1 0 0 0,-1-2-1232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3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11968 0 0,'-4'2'128'0'0,"1"0"1"0"0,-1 1-1 0 0,1 0 1 0 0,-1-1-1 0 0,1 1 0 0 0,0 0 1 0 0,0 1-1 0 0,0-1 1 0 0,1 0-1 0 0,-1 1 1 0 0,1-1-1 0 0,0 1 1 0 0,0 0-1 0 0,0 0 1 0 0,0 0-1 0 0,1 0 1 0 0,-1 0-1 0 0,1 0 1 0 0,-1 7-1 0 0,0 3 165 0 0,1 1 1 0 0,0-1-1 0 0,1 1 0 0 0,2 23 1 0 0,1-22-298 0 0,1 0 0 0 0,0-1 0 0 0,0 0 0 0 0,2 0 0 0 0,0 0 0 0 0,1 0 0 0 0,16 26 0 0 0,-18-33-73 0 0,0 0 0 0 0,1-1 0 0 0,7 8 0 0 0,-12-14-44 0 0,0 1 0 0 0,1-1 0 0 0,-1 0 0 0 0,1 0 0 0 0,-1 1 0 0 0,1-1 0 0 0,-1 0-1 0 0,1 0 1 0 0,0 0 0 0 0,-1-1 0 0 0,1 1 0 0 0,0 0 0 0 0,0-1 0 0 0,-1 1 0 0 0,1-1 0 0 0,0 1 0 0 0,0-1 0 0 0,0 0 0 0 0,0 0 0 0 0,0 0 0 0 0,2 0 0 0 0,1-2-1200 0 0</inkml:trace>
  <inkml:trace contextRef="#ctx0" brushRef="#br0" timeOffset="1">145 182 12520 0 0,'0'0'2481'0'0,"12"-12"-2330"0"0,-10 11-260 0 0,-1 0 0 0 0,0 0 0 0 0,0 0 0 0 0,0-1 0 0 0,1 1 1 0 0,-1 0-1 0 0,0 1 0 0 0,1-1 0 0 0,-1 0 0 0 0,1 0 0 0 0,-1 1 1 0 0,1-1-1 0 0,-1 1 0 0 0,1-1 0 0 0,2 0 0 0 0,4-2-845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43 6720 0 0,'-15'37'333'0'0,"-11"35"-198"0"0,14-26 1554 0 0,7-39 1274 0 0,4-11-2853 0 0,-1 1 1 0 0,1-1-1 0 0,1 0 0 0 0,-1 1 1 0 0,1-1-1 0 0,-1 0 1 0 0,1 0-1 0 0,0 1 1 0 0,0-1-1 0 0,1-5 0 0 0,9-38 70 0 0,-9 42-175 0 0,0 1-1 0 0,1-1 1 0 0,0 1-1 0 0,0-1 1 0 0,1 1-1 0 0,-1 0 1 0 0,1-1-1 0 0,0 1 1 0 0,0 1-1 0 0,0-1 0 0 0,0 0 1 0 0,4-3-1 0 0,5-2-6 0 0,0 1 0 0 0,21-13 0 0 0,-31 20 4 0 0,3-1-2 0 0,-1-1 0 0 0,1 1 0 0 0,-1 1 0 0 0,1-1 0 0 0,0 1 0 0 0,0 0 0 0 0,0 0 0 0 0,0 0 0 0 0,6 0 0 0 0,2 1 0 0 0,1 1 0 0 0,14 2 0 0 0,-26-3 0 0 0,-1 1 0 0 0,1-1 0 0 0,-1 1 0 0 0,1-1 0 0 0,-1 1 0 0 0,1 0 0 0 0,-1 0 0 0 0,1 0 0 0 0,1 2 0 0 0,5 1 0 0 0,-4 1 0 0 0,0 0 38 0 0,-3-4 161 0 0,-2 0-124 0 0,1 1 1 0 0,0-1-1 0 0,0 0 1 0 0,0 0-1 0 0,-1 0 1 0 0,1 1 0 0 0,0-1-1 0 0,-1 0 1 0 0,1 0-1 0 0,-2 2 1 0 0,-6 5 207 0 0,-1-1 1 0 0,0 0 0 0 0,0 0 0 0 0,0-1 0 0 0,0 0 0 0 0,-1-1 0 0 0,0 0 0 0 0,-1 0 0 0 0,1-1-1 0 0,-1-1 1 0 0,1 1 0 0 0,-16 1 0 0 0,19-4-758 0 0,10-6-1558 0 0,4-1 988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9 673 11824 0 0,'-8'16'689'0'0,"8"-14"-20"0"0,4-9 557 0 0,16-37-7 0 0,-11 22-950 0 0,5-6-22 0 0,1 0 1 0 0,24-34-1 0 0,44-48-51 0 0,-28 39-215 0 0,-8 12 18 0 0,-28 37 47 0 0,0-1 0 0 0,-2-2 0 0 0,15-27 0 0 0,18-63 234 0 0,-43 97-1442 0 0,-6 14 446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4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10144 0 0,'-61'173'950'0'0,"59"-166"-741"0"0,0-1 0 0 0,1 1-1 0 0,0 0 1 0 0,1 0-1 0 0,-1 0 1 0 0,2 11 0 0 0,-1-15-179 0 0,0-1 0 0 0,0 1 1 0 0,1 0-1 0 0,-1-1 1 0 0,1 1-1 0 0,0-1 0 0 0,-1 1 1 0 0,1-1-1 0 0,0 0 0 0 0,1 1 1 0 0,-1-1-1 0 0,0 0 1 0 0,1 0-1 0 0,-1 0 0 0 0,1 0 1 0 0,0 0-1 0 0,-1 0 1 0 0,1 0-1 0 0,4 3 0 0 0,-5-5-24 0 0,0 0 0 0 0,0 0 1 0 0,0 1-1 0 0,0-1 0 0 0,0 0 0 0 0,0 0 0 0 0,0 0 0 0 0,0 0 0 0 0,0-1 0 0 0,0 1 0 0 0,0 0 1 0 0,0 0-1 0 0,0 0 0 0 0,0-1 0 0 0,0 1 0 0 0,0-1 0 0 0,0 1 0 0 0,0-1 0 0 0,0 1 0 0 0,0-1 0 0 0,0 1 1 0 0,0-1-1 0 0,-1 0 0 0 0,1 0 0 0 0,0 1 0 0 0,0-1 0 0 0,0-2 0 0 0,18-22 269 0 0,-12 11-282 0 0,-1 0 1 0 0,0 0 0 0 0,-1-1-1 0 0,-1 1 1 0 0,0-1 0 0 0,-1 0-1 0 0,0-1 1 0 0,-1 1 0 0 0,-1 0 0 0 0,-1-19-1 0 0,-4 7 793 0 0,4 25-536 0 0,-2 2-153 0 0,0 1 0 0 0,0-1 0 0 0,0 0 0 0 0,0 1 0 0 0,0 0 0 0 0,0-1 0 0 0,0 1 0 0 0,0 0 0 0 0,0 0 0 0 0,0 0 0 0 0,1 0 0 0 0,-1 0 0 0 0,0 0 0 0 0,1 0 0 0 0,-1 1 0 0 0,1-1 0 0 0,-2 3 0 0 0,-2 2 58 0 0,0 0-1 0 0,1 0 1 0 0,-5 9-1 0 0,4-4-245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12128 0 0,'0'0'1216'0'0,"8"-5"-606"0"0,1-2-514 0 0,-1 0 0 0 0,11-13 0 0 0,-12 13-43 0 0,0-1 1 0 0,1 1-1 0 0,12-9 1 0 0,12-9-738 0 0,-20 15-256 0 0</inkml:trace>
  <inkml:trace contextRef="#ctx0" brushRef="#br0" timeOffset="1">56 195 12824 0 0,'-8'15'2152'0'0,"29"-21"-1520"0"0,-18 4-632 0 0,0 1 0 0 0,1-1 0 0 0,-1 1 0 0 0,0-1 0 0 0,0 0 1 0 0,0 0-1 0 0,0-1 0 0 0,-1 1 0 0 0,6-5 0 0 0,10-9 116 0 0,-5 2-562 0 0,-5 5-207 0 0,0-1 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13824 0 0,'0'0'808'0'0,"0"2"-664"0"0,2 17 368 0 0,0 0 0 0 0,1 0 0 0 0,6 21 0 0 0,1 6 10 0 0,0 11-502 0 0,28 124-19 0 0,-10-72 283 0 0,-25-97-24 0 0,-2-6-124 0 0,0-1 0 0 0,1 0 0 0 0,0 0 0 0 0,0 1 0 0 0,0-1 0 0 0,0-1 0 0 0,4 6 0 0 0,1 0 64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8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882 580 6808 0 0,'0'0'1297'0'0,"-1"8"302"0"0,-11 24 1417 0 0,6-21-2275 0 0,1-1 0 0 0,0 1 0 0 0,0 1 0 0 0,1-1 0 0 0,-4 20 0 0 0,7-29-702 0 0,1 0 0 0 0,-1-1-1 0 0,0 1 1 0 0,1 0 0 0 0,-1-1-1 0 0,0 1 1 0 0,0-1 0 0 0,-1 2-1 0 0,-6 10 135 0 0,6-8-163 0 0,0 0-1 0 0,-1 0 0 0 0,0-1 1 0 0,0 1-1 0 0,0-1 0 0 0,-1 1 0 0 0,1-1 1 0 0,-1 0-1 0 0,0-1 0 0 0,-5 5 1 0 0,2-3 118 0 0,-1 1 0 0 0,1-1 0 0 0,-2-1 1 0 0,1 0-1 0 0,-9 4 0 0 0,0 0-6 0 0,-8 2 76 0 0,-44 8 273 0 0,64-17-443 0 0,0 0 0 0 0,0 0 0 0 0,0 0 0 0 0,-5 0 0 0 0,-13 1 60 0 0,6 1-101 0 0,0-2-1 0 0,0 0 1 0 0,0-1 0 0 0,-21-2-1 0 0,25 0 146 0 0,0 0 0 0 0,0 0 0 0 0,0-1 0 0 0,0-1 0 0 0,0 0 0 0 0,1-1 0 0 0,-24-12 0 0 0,-11-6-132 0 0,12 6 0 0 0,14 6 0 0 0,-10-5 0 0 0,1-1 0 0 0,-30-21 0 0 0,49 29 0 0 0,0 0 0 0 0,0 0 0 0 0,1-1 0 0 0,0 0 0 0 0,-9-13 0 0 0,17 21 0 0 0,-1-3 0 0 0,-1 1 0 0 0,1-1 0 0 0,0 0 0 0 0,0 0 0 0 0,1-1 0 0 0,-1 1 0 0 0,1 0 0 0 0,-2-10 0 0 0,3 8-38 0 0,0-1 1 0 0,0 1-1 0 0,1-1 0 0 0,0 1 0 0 0,1-1 0 0 0,0 1 0 0 0,0 0 0 0 0,0-1 0 0 0,1 1 0 0 0,0 0 0 0 0,0 0 0 0 0,1 0 0 0 0,0 0 0 0 0,0 0 0 0 0,0 1 0 0 0,1 0 1 0 0,0-1-1 0 0,0 1 0 0 0,6-6 0 0 0,8-7 165 0 0,0 1 1 0 0,22-17 0 0 0,-27 24-121 0 0,64-61-33 0 0,-64 59-115 0 0,-1 0 0 0 0,0-1 1 0 0,11-19-1 0 0,3-3 133 0 0,-10 16 170 0 0,1 0 0 0 0,34-31 0 0 0,-41 43-195 0 0,0 0-1 0 0,1 0 1 0 0,1 1 0 0 0,-1 0 0 0 0,1 1 0 0 0,0 1 0 0 0,17-6 0 0 0,-16 7 0 0 0,1 0 1 0 0,-1 2-1 0 0,1-1 0 0 0,-1 2 0 0 0,1 0 0 0 0,0 1 0 0 0,0 0 0 0 0,-1 1 0 0 0,1 0 0 0 0,27 7 0 0 0,-32-6 39 0 0,-1 1 0 0 0,1 0-1 0 0,0 1 1 0 0,-1 0 0 0 0,1 1-1 0 0,-1-1 1 0 0,0 1 0 0 0,-1 1-1 0 0,1 0 1 0 0,-1 0 0 0 0,0 0 0 0 0,-1 1-1 0 0,0 0 1 0 0,0 0 0 0 0,0 1-1 0 0,9 15 1 0 0,-5-4 369 0 0,-2 1 0 0 0,1-1 0 0 0,-2 1-1 0 0,9 39 1 0 0,-14-43-370 0 0,0 0 0 0 0,0 0 0 0 0,-2 0 0 0 0,0 1 0 0 0,0-1 0 0 0,-2 0-1 0 0,-3 17 1 0 0,2-17-14 0 0,-1 5 70 0 0,-1 0 0 0 0,-1 0 0 0 0,-9 22 0 0 0,12-37-89 0 0,2-4-337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9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236 951 8816 0 0,'0'0'190'0'0,"-6"4"1444"0"0,4-4-1549 0 0,0-1-1 0 0,1 1 1 0 0,-1-1 0 0 0,0 1 0 0 0,0-1 0 0 0,0 0 0 0 0,1 0 0 0 0,-1 0-1 0 0,0 1 1 0 0,1-2 0 0 0,-1 1 0 0 0,0 0 0 0 0,1 0 0 0 0,0 0 0 0 0,-1-1 0 0 0,1 1-1 0 0,0-1 1 0 0,0 1 0 0 0,0-1 0 0 0,0 0 0 0 0,0 1 0 0 0,0-1 0 0 0,0 0 0 0 0,-1-2-1 0 0,-3-8 361 0 0,1-1 0 0 0,-5-19 0 0 0,5 15-105 0 0,-37-128 1567 0 0,12 64-1165 0 0,14 40-109 0 0,-21-83 0 0 0,-5-179 309 0 0,39 282-912 0 0,-5-113 194 0 0,7 133 12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9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10328 0 0,'0'0'2345'0'0,"-13"5"531"0"0,3 4-2637 0 0,1-1 1 0 0,0 2-1 0 0,1-1 0 0 0,0 1 0 0 0,1 0 1 0 0,0 1-1 0 0,0 0 0 0 0,1 0 1 0 0,1 0-1 0 0,0 1 0 0 0,-6 21 1 0 0,-6 28-284 0 0,14-52-110 0 0,2 0-6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0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10424 0 0,'4'11'440'0'0,"0"-2"-352"0"0,0-3 584 0 0,4 1 128 0 0,-4 4 16 0 0,5-4 8 0 0,-5 4-544 0 0,8-3-112 0 0,-4-1-16 0 0,5 4-8 0 0,-3-4-144 0 0,7 0 0 0 0,-1 1 0 0 0,1 3 0 0 0,3-8-640 0 0,5 5-192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63 137 2601 0 0,'-1'-1'567'0'0,"-1"0"1"0"0,1 0-1 0 0,0-1 0 0 0,0 1 1 0 0,0 0-1 0 0,-1-1 1 0 0,1 1-1 0 0,1-1 1 0 0,-1 1-1 0 0,0-1 1 0 0,0 1-1 0 0,1-1 1 0 0,-1 0-1 0 0,0 1 1 0 0,1-1-1 0 0,0 0 1 0 0,-1 0-1 0 0,1-3 1 0 0,1 2-374 0 0,0 0 1 0 0,0 1 0 0 0,0-1 0 0 0,0 0-1 0 0,0 0 1 0 0,1 1 0 0 0,0-1-1 0 0,-1 0 1 0 0,1 1 0 0 0,4-4 0 0 0,2-4-157 0 0,0 1 1 0 0,1 0 0 0 0,0 1 0 0 0,13-10 0 0 0,-19 16-40 0 0,0 0 1 0 0,-1 0 0 0 0,1 1 0 0 0,0-1-1 0 0,0 0 1 0 0,0 1 0 0 0,0 0-1 0 0,0 0 1 0 0,0 0 0 0 0,1 0 0 0 0,-1 0-1 0 0,0 1 1 0 0,0 0 0 0 0,1-1 0 0 0,-1 1-1 0 0,0 0 1 0 0,0 1 0 0 0,1-1 0 0 0,-1 0-1 0 0,0 1 1 0 0,4 1 0 0 0,-6-1 4 0 0,0 0 0 0 0,0 0 0 0 0,0 0 1 0 0,0 0-1 0 0,0 0 0 0 0,0 0 0 0 0,0 0 1 0 0,0 0-1 0 0,0 1 0 0 0,-1-1 0 0 0,1 0 1 0 0,0 1-1 0 0,-1-1 0 0 0,1 0 0 0 0,-1 1 1 0 0,0-1-1 0 0,1 1 0 0 0,-1-1 0 0 0,0 1 1 0 0,0-1-1 0 0,0 1 0 0 0,0-1 0 0 0,0 1 0 0 0,-1 1 1 0 0,-4 44 138 0 0,2-32-63 0 0,-23 136 354 0 0,7-53-5417 0 0,17-88 3272 0 0,-1 1 0 0 0,0-1 0 0 0,-1 1 0 0 0,-6 12 0 0 0,-45 70 3805 0 0,39-70 434 0 0,2 1 1 0 0,-17 35-1 0 0,28-51-2273 0 0,0-1 0 0 0,1 1 0 0 0,0 0 0 0 0,0 0 0 0 0,1 1 0 0 0,0-1 0 0 0,0 0 0 0 0,1 0-1 0 0,0 1 1 0 0,1 10 0 0 0,0-17-225 0 0,-1 1 0 0 0,1-1 0 0 0,-1 0 0 0 0,1 0 0 0 0,0 0 0 0 0,0 0 0 0 0,0 0-1 0 0,0 0 1 0 0,0 0 0 0 0,1 0 0 0 0,-1 0 0 0 0,0 0 0 0 0,1-1 0 0 0,0 1 0 0 0,-1 0 0 0 0,5 2-1 0 0,-4-3-7 0 0,1 0-1 0 0,0 0 0 0 0,0 0 0 0 0,0 0 0 0 0,0 0 0 0 0,0-1 0 0 0,0 1 1 0 0,0-1-1 0 0,0 0 0 0 0,0 0 0 0 0,0 0 0 0 0,0 0 0 0 0,0 0 0 0 0,0-1 1 0 0,0 0-1 0 0,3 0 0 0 0,5-3 61 0 0,0 0 1 0 0,0-1-1 0 0,-1 0 0 0 0,0 0 1 0 0,0-1-1 0 0,-1 0 0 0 0,1-1 1 0 0,-1 0-1 0 0,-1-1 0 0 0,1 0 1 0 0,-1 0-1 0 0,-1 0 0 0 0,1-1 1 0 0,-1 0-1 0 0,-1-1 0 0 0,0 0 1 0 0,0 0-1 0 0,-1 0 0 0 0,4-12 1 0 0,-8 20 7 0 0,-1-1 0 0 0,0 1 1 0 0,1 0-1 0 0,-1 0 0 0 0,0 0 1 0 0,0 0-1 0 0,-1 0 0 0 0,1 0 1 0 0,0-1-1 0 0,-1 1 0 0 0,1 0 0 0 0,-1 0 1 0 0,1 0-1 0 0,-1 0 0 0 0,0 0 1 0 0,0 0-1 0 0,0 0 0 0 0,0 1 0 0 0,-1-1 1 0 0,1 0-1 0 0,-2-1 0 0 0,0-1 23 0 0,-1 1 0 0 0,1 0 0 0 0,-1 1 0 0 0,0-1 0 0 0,0 0-1 0 0,0 1 1 0 0,-1 0 0 0 0,1 0 0 0 0,-7-2 0 0 0,1 1-69 0 0,-1 0 1 0 0,0 1-1 0 0,1 0 0 0 0,-1 1 1 0 0,0 0-1 0 0,0 1 1 0 0,-21 2-1 0 0,29-2-239 0 0,0 1 0 0 0,-1-1-1 0 0,1 1 1 0 0,0 0 0 0 0,0 0 0 0 0,0 1 0 0 0,0-1 0 0 0,0 1 0 0 0,0-1 0 0 0,-3 3-1 0 0,-4 11-4224 0 0,10 6-4186 0 0,2-12 3661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1 640 12776 0 0,'2'-5'151'0'0,"0"0"1"0"0,0 0 0 0 0,0 0 0 0 0,-1 0-1 0 0,2-9 1 0 0,6-19 286 0 0,0 11 245 0 0,58-127 1204 0 0,-47 110-1846 0 0,42-62-1 0 0,-20 37 7 0 0,21-26 48 0 0,11-5 315 0 0,-65 88-1896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0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14184 0 0,'0'0'613'0'0,"5"0"-490"0"0,17 4 245 0 0,1 0 0 0 0,45-1 0 0 0,-62-3-368 0 0,1 0 0 0 0,-1 1 0 0 0,0-1 0 0 0,0 1 0 0 0,0 1 0 0 0,0-1 0 0 0,0 1 0 0 0,0 0 0 0 0,0 1 0 0 0,6 2 0 0 0,-11-4 56 0 0,0 0 1 0 0,0-1 0 0 0,-1 1-1 0 0,1 0 1 0 0,0 0 0 0 0,0 0 0 0 0,0-1-1 0 0,-1 1 1 0 0,1 0 0 0 0,-1 0-1 0 0,1 0 1 0 0,-1 0 0 0 0,1 0 0 0 0,-1 0-1 0 0,1 0 1 0 0,-1 0 0 0 0,0 0-1 0 0,1 1 1 0 0,-1-1 0 0 0,0 0 0 0 0,0 0-1 0 0,0 0 1 0 0,0 0 0 0 0,0 2-1 0 0,-7 26 1238 0 0,7-26-1271 0 0,-15 36 936 0 0,11-29-950 0 0,0-1-1 0 0,1 0 0 0 0,0 1 0 0 0,0 0 1 0 0,1 0-1 0 0,-1 18 0 0 0,3-26-1512 0 0,4 1-543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1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1108 514 7840 0 0,'0'0'832'0'0,"-5"4"714"0"0,2 1-1032 0 0,-1 0-1 0 0,0 0 1 0 0,-1-1-1 0 0,1 0 1 0 0,-8 6-1 0 0,-1 0 354 0 0,-13 13 264 0 0,9-9-473 0 0,0 1 0 0 0,-20 23 0 0 0,-85 125 1133 0 0,112-152-1763 0 0,0 0 0 0 0,0 0 0 0 0,-1-1 0 0 0,0 0 0 0 0,-1-1 0 0 0,0-1-1 0 0,0 1 1 0 0,-1-2 0 0 0,0 0 0 0 0,0 0 0 0 0,-1-2 0 0 0,1 1 0 0 0,-16 2 0 0 0,-9 4 41 0 0,-26 6-8 0 0,27-11 43 0 0,-62 3-1 0 0,77-10-141 0 0,1 0 0 0 0,-1-2 0 0 0,1 0 0 0 0,-30-8-1 0 0,18 2 2 0 0,0-2-1 0 0,-37-16 1 0 0,59 21 202 0 0,1-1 0 0 0,-1 1 0 0 0,1-2 0 0 0,0 1 0 0 0,0-1 0 0 0,1-1 0 0 0,0 0 0 0 0,1 0 0 0 0,-15-18 0 0 0,19 20-126 0 0,1 0 0 0 0,0 1 0 0 0,0-1 0 0 0,0-1 0 0 0,1 1 0 0 0,0 0 0 0 0,-2-10 0 0 0,-4-46-14 0 0,7 48-28 0 0,0-1 3 0 0,2 1 0 0 0,-1-1 0 0 0,2 0 0 0 0,0 1 0 0 0,1 0 0 0 0,0-1 0 0 0,1 1 0 0 0,1 1 0 0 0,9-21 0 0 0,-3 14 0 0 0,0 1 0 0 0,21-26 0 0 0,-17 25 0 0 0,53-64-66 0 0,34-72-108 0 0,-90 137 174 0 0,0 0 0 0 0,1 1 0 0 0,24-23 0 0 0,-29 32 0 0 0,1 1 0 0 0,-1 1 0 0 0,2 0 0 0 0,-1 0 0 0 0,1 1 0 0 0,0 0 0 0 0,0 0 0 0 0,18-5 0 0 0,-7 3-10 0 0,1 2-1 0 0,0 1 0 0 0,0 1 1 0 0,0 1-1 0 0,35-1 0 0 0,-54 4 13 0 0,24 0-7 0 0,28 3 0 0 0,-46-2 18 0 0,-1 1-1 0 0,1 0 1 0 0,-1 0-1 0 0,1 1 1 0 0,-1 0-1 0 0,0 0 1 0 0,10 6-1 0 0,-11-5 5 0 0,0 0 0 0 0,0 0 0 0 0,-1 1 0 0 0,0 0 0 0 0,0 0 0 0 0,0 0 0 0 0,-1 0 0 0 0,0 1 0 0 0,0 0 0 0 0,0 0 0 0 0,-1 1-1 0 0,5 7 1 0 0,8 21 88 0 0,-2 1-1 0 0,-1 0 1 0 0,-2 1-1 0 0,12 57 1 0 0,-22-79-92 0 0,0 0-1 0 0,-1 1 1 0 0,0-1 0 0 0,-2 0 0 0 0,1 1-1 0 0,-4 15 1 0 0,-2-1 378 0 0,-2-1 0 0 0,-15 42-1 0 0,23-71-409 0 0,0 0-1 0 0,0 0 0 0 0,0 0 1 0 0,0 0-1 0 0,0 0 1 0 0,0 0-1 0 0,0 0 0 0 0,0 0 1 0 0,-1 0-1 0 0,1 0 1 0 0,0-1-1 0 0,0 1 0 0 0,0 0 1 0 0,0 0-1 0 0,0 0 1 0 0,0 0-1 0 0,0 0 0 0 0,0 0 1 0 0,0 0-1 0 0,0 0 1 0 0,0 0-1 0 0,0 0 0 0 0,0 0 1 0 0,0 0-1 0 0,0 0 1 0 0,0 0-1 0 0,0 0 0 0 0,0 0 1 0 0,0 0-1 0 0,0 0 1 0 0,0 0-1 0 0,-1 0 0 0 0,1 0 1 0 0,0 0-1 0 0,0 0 1 0 0,0 0-1 0 0,0 0 0 0 0,0 0 1 0 0,0 0-1 0 0,0 0 1 0 0,0 0-1 0 0,0 0 0 0 0,0 1 1 0 0,0-1-1 0 0,0 0 1 0 0,0 0-1 0 0,0 0 0 0 0,0 0 1 0 0,0 0-1 0 0,0 0 1 0 0,0 0-1 0 0,0 0 0 0 0,0 0 1 0 0,0 0-1 0 0,0 0 1 0 0,0 0-1 0 0,0 0 0 0 0,0 0 1 0 0,0 0-1 0 0,0 0 1 0 0,0 0-1 0 0,0 0 0 0 0,0 0 1 0 0,-7-6-1695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22 999 10912 0 0,'0'0'233'0'0,"-1"-1"-9"0"0,-1 0-183 0 0,1 1 0 0 0,0-1 0 0 0,0 0 0 0 0,0 0 1 0 0,-1 0-1 0 0,1 1 0 0 0,0-1 0 0 0,0 0 0 0 0,0-1 0 0 0,0 1 0 0 0,0 0 1 0 0,1 0-1 0 0,-1 0 0 0 0,0-1 0 0 0,0 1 0 0 0,1 0 0 0 0,-1-1 0 0 0,0-1 0 0 0,0-1 129 0 0,1 1 0 0 0,0-1 0 0 0,0 1 0 0 0,-1-1 0 0 0,2-4 0 0 0,0-2 133 0 0,8-59 789 0 0,3-68 1246 0 0,12-228-434 0 0,-11 231-1904 0 0,-7 72 65 0 0,2-42 161 0 0,-4 37 1 0 0,-4 65-114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2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11272 0 0,'0'0'416'0'0,"8"-11"932"0"0,6-11-618 0 0,9-17 448 0 0,-15 29-1200 0 0,3-2 34 0 0,-11 12-4 0 0,0 0 0 0 0,1 0 0 0 0,-1 0-1 0 0,0 0 1 0 0,1 0 0 0 0,-1 0 0 0 0,1 0 0 0 0,-1 0-1 0 0,0 0 1 0 0,1 0 0 0 0,-1 0 0 0 0,0 0 0 0 0,1 0 0 0 0,-1 0-1 0 0,0 1 1 0 0,0-1 0 0 0,1 0 0 0 0,-1 0 0 0 0,0 0-1 0 0,1 1 1 0 0,-1-1 0 0 0,0 0 0 0 0,0 0 0 0 0,1 1-1 0 0,-1-1 1 0 0,0 0 0 0 0,0 0 0 0 0,0 1 0 0 0,0-1-1 0 0,1 0 1 0 0,-1 1 0 0 0,0-1 0 0 0,0 1 0 0 0,8 11 194 0 0,-5-4 146 0 0,0 0 0 0 0,0 0 0 0 0,-1 0 0 0 0,0 1 0 0 0,-1 0 1 0 0,1 8-1 0 0,-1 55 247 0 0,-2-51-553 0 0,1 1 0 0 0,4 23 1 0 0,-3-23-255 0 0,2-12 62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11 618 8960 0 0,'0'0'192'0'0,"-1"1"-7"0"0,-6 6 3042 0 0,6-15-2623 0 0,1 4-531 0 0,-1 0 0 0 0,1 0 0 0 0,0 0 0 0 0,0 0 0 0 0,0 0 0 0 0,0 0 0 0 0,1 0 0 0 0,0 0 0 0 0,-1 1 0 0 0,2-1 0 0 0,2-7 0 0 0,2-3 485 0 0,15-23 1 0 0,-9 16-392 0 0,-4 8-41 0 0,1 0 1 0 0,0 1-1 0 0,1 0 1 0 0,17-17-1 0 0,52-39 894 0 0,-46 41-790 0 0,-4 3-249 0 0,-1-1 0 0 0,-1-1 0 0 0,30-39 0 0 0,-50 55-58 0 0,7-8 117 0 0,0-1-1 0 0,-2-1 1 0 0,11-22-1 0 0,-9 17 109 0 0,-9 16-147 0 0,-1 0 1 0 0,6-13-1 0 0,-10 19-14 0 0,0 2-62 0 0,-8 4-3708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10912 0 0,'0'0'233'0'0,"13"-3"38"0"0,-6 1 41 0 0,0-1 0 0 0,1 0 0 0 0,-1 0 0 0 0,-1-1 0 0 0,12-6 0 0 0,-18 9-313 0 0,1 1 1 0 0,0-1 0 0 0,0 1 0 0 0,0-1 0 0 0,0 1-1 0 0,-1 0 1 0 0,1 0 0 0 0,0-1 0 0 0,0 1 0 0 0,0 0 0 0 0,0 0-1 0 0,1 0 1 0 0,0 0 4 0 0,0-1 0 0 0,0 1-1 0 0,-1 0 1 0 0,1-1 0 0 0,0 1 0 0 0,0-1-1 0 0,-1 1 1 0 0,1-1 0 0 0,0 0 0 0 0,2-2-1 0 0,-3 4 58 0 0,0 0 0 0 0,1-1 0 0 0,-1 1-1 0 0,0 0 1 0 0,0 0 0 0 0,0-1 0 0 0,0 1-1 0 0,0 0 1 0 0,0 0 0 0 0,-1 0 0 0 0,3 2 0 0 0,-2 1 146 0 0,1-1-1 0 0,-1 1 1 0 0,1-1 0 0 0,-1 1 0 0 0,0 0 0 0 0,-1 0 0 0 0,1 0 0 0 0,0 0 0 0 0,-1-1 0 0 0,0 7 0 0 0,-6 43 1605 0 0,2-24-1245 0 0,-4 23 223 0 0,5-34-718 0 0,0 1 0 0 0,0 18 0 0 0,0-15-1200 0 0,3-21 130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1128 434 6808 0 0,'0'0'3816'0'0,"-10"0"-1768"0"0,8 0-1862 0 0,1 0-164 0 0,0 0 0 0 0,0 0 0 0 0,-1 0 1 0 0,1 0-1 0 0,0 1 0 0 0,0-1 0 0 0,0 0 0 0 0,0 0 1 0 0,0 1-1 0 0,0-1 0 0 0,0 1 0 0 0,0-1 0 0 0,0 1 1 0 0,0-1-1 0 0,0 1 0 0 0,0 0 0 0 0,0-1 0 0 0,-1 2 1 0 0,-3 2 243 0 0,0 1 0 0 0,0-1 1 0 0,0 1-1 0 0,1 0 0 0 0,-8 11 1 0 0,6-8 193 0 0,1-1 0 0 0,-13 12 0 0 0,-18 20 657 0 0,27-28-1117 0 0,7-8 0 0 0,-1 0 0 0 0,1 0 0 0 0,0 0 0 0 0,-1-1 0 0 0,0 1 0 0 0,-3 2 0 0 0,-7 5 303 0 0,0 0 0 0 0,0 2 0 0 0,-11 13 0 0 0,15-15-214 0 0,-1 0 1 0 0,0 0 0 0 0,-1-1 0 0 0,0 0 0 0 0,-1-1 0 0 0,-13 8-1 0 0,-5-2-71 0 0,0-1 0 0 0,0-2-1 0 0,-1 0 1 0 0,-1-3-1 0 0,1 0 1 0 0,-1-2 0 0 0,-1-2-1 0 0,1-1 1 0 0,-59-1-1 0 0,76-4-29 0 0,-1 0 0 0 0,1-1 0 0 0,0 0 0 0 0,0-2 0 0 0,-14-5 0 0 0,-69-35-138 0 0,81 36 164 0 0,2 2 4 0 0,0-2 0 0 0,1 0 0 0 0,0-1 0 0 0,1 0 0 0 0,0-1-1 0 0,0 0 1 0 0,2-1 0 0 0,-1 0 0 0 0,1-1 0 0 0,1-1 0 0 0,0 1 0 0 0,-14-29-1 0 0,16 27-42 0 0,1-1-1 0 0,1 1 0 0 0,1-1 0 0 0,0 0 1 0 0,1 0-1 0 0,0-1 0 0 0,1 1 0 0 0,0-29 0 0 0,3 40 23 0 0,0 1-1 0 0,1-1 1 0 0,0 0-1 0 0,0 0 1 0 0,0 0-1 0 0,0 0 1 0 0,1 1-1 0 0,0-1 1 0 0,0 1-1 0 0,0-1 1 0 0,0 1-1 0 0,1 0 1 0 0,0-1-1 0 0,-1 2 1 0 0,2-1-1 0 0,-1 0 1 0 0,0 0-1 0 0,1 1 1 0 0,6-5-1 0 0,6-3-9 0 0,0 1-1 0 0,1 0 1 0 0,32-13 0 0 0,1 0-45 0 0,100-57-17 0 0,-110 60 63 0 0,1 1-1 0 0,0 3 0 0 0,1 1 0 0 0,60-12 0 0 0,-58 17 13 0 0,79-6 0 0 0,-116 15 5 0 0,0 1 0 0 0,0 0 0 0 0,0 0 0 0 0,0 1 0 0 0,0 0 0 0 0,-1 0 0 0 0,1 1 0 0 0,0 0-1 0 0,-1 0 1 0 0,1 0 0 0 0,-1 1 0 0 0,0 0 0 0 0,1 0 0 0 0,-1 0 0 0 0,-1 1 0 0 0,1 0 0 0 0,9 9-1 0 0,1 5 128 0 0,-1 0 0 0 0,22 34 0 0 0,-16-21-80 0 0,-13-18-46 0 0,10 22 0 0 0,-4-6 314 0 0,-8-17-103 0 0,0 1 0 0 0,-1 0 0 0 0,-1 0 0 0 0,0 0 0 0 0,3 16 0 0 0,-4-6 78 0 0,0 1 1 0 0,0 27-1 0 0,-4-39-124 0 0,0 0-1 0 0,-3 13 0 0 0,2-15-79 0 0,0 1-1 0 0,1 12 1 0 0,-1-15-37 0 0,-1 11-39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5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1321 8536 0 0,'0'0'1045'0'0,"-4"-14"452"0"0,5-14-1108 0 0,2-1 0 0 0,0 1 0 0 0,2-1 1 0 0,12-38-1 0 0,14-45 123 0 0,-11 38-545 0 0,13-90 1 0 0,-12 51 489 0 0,23-68-967 0 0,3 35 1248 0 0,-25 82-657 0 0,-11 30-48 0 0,-2 5 6 0 0,0 1 0 0 0,2 0-1 0 0,1 1 1 0 0,18-29 0 0 0,0-1 50 0 0,-24 46-2 0 0,-5 10 825 0 0,-3 2-784 0 0,-21 13-652 0 0,15-10 144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12632 0 0,'0'0'546'0'0,"13"-2"332"0"0,6-2-210 0 0,-5 1-567 0 0,0 1 1 0 0,16-1 0 0 0,-27 3-106 0 0,1 0 1 0 0,-1 0 0 0 0,1 0 0 0 0,-1 1 0 0 0,1 0-1 0 0,-1-1 1 0 0,1 1 0 0 0,-1 0 0 0 0,0 0-1 0 0,1 1 1 0 0,-1-1 0 0 0,0 1 0 0 0,5 3 0 0 0,-5-3 36 0 0,-1 1 1 0 0,1 0 0 0 0,-1-1-1 0 0,0 1 1 0 0,0 0 0 0 0,0 0-1 0 0,0 1 1 0 0,0-1 0 0 0,0 0-1 0 0,-1 1 1 0 0,0-1 0 0 0,0 1-1 0 0,0-1 1 0 0,0 1 0 0 0,0 5-1 0 0,1 7 200 0 0,-1 1 0 0 0,-2 20-1 0 0,0-12 29 0 0,-3 166 235 0 0,4-161-1757 0 0,0-15 481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14867 0 0,'-14'4'2841'0'0,"1"2"-2569"0"0,-2 3-296 0 0,3-1 16 0 0,3-1 128 0 0,1-2-16 0 0,1-2-16 0 0,2-1-64 0 0,0 2-216 0 0,2-1-296 0 0,2-2-456 0 0,15-1-9411 0 0,-7-1 7683 0 0,3-3-569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04:2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10984 0 0,'-13'69'786'0'0,"12"-66"-730"0"0,0-1 108 0 0,1 0-1 0 0,-1 0 0 0 0,0 0 0 0 0,1 0 0 0 0,-1 0 0 0 0,0 0 0 0 0,-2 2 0 0 0,-3-3 117 0 0,-3-8-1042 0 0,3 0 101 0 0,1 0-31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04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3803 1578 12464 0 0,'-2'1'281'0'0,"-29"42"878"0"0,20-27-228 0 0,7-10-592 0 0,1-1-1 0 0,-1 0 0 0 0,0 0 0 0 0,-8 8 0 0 0,-2 1 486 0 0,12-12-774 0 0,0 0 1 0 0,0 0 0 0 0,0 0-1 0 0,0 0 1 0 0,-1 0-1 0 0,1 0 1 0 0,0-1 0 0 0,-1 1-1 0 0,1-1 1 0 0,-1 0 0 0 0,0 0-1 0 0,1 0 1 0 0,-1 0-1 0 0,0 0 1 0 0,0-1 0 0 0,1 1-1 0 0,-7 0 1 0 0,-77 15 1042 0 0,18-3-268 0 0,3-5-318 0 0,48-6-355 0 0,1 1-1 0 0,-20 5 1 0 0,-23 4 210 0 0,-171 21 380 0 0,46-5-630 0 0,-154 1 554 0 0,221-24-316 0 0,-39 1 330 0 0,-84-1-616 0 0,-4 1 72 0 0,-9-11 385 0 0,1-23 120 0 0,201 18-494 0 0,-274-53 632 0 0,5-28-297 0 0,260 67-401 0 0,-21-8 62 0 0,30 14 9 0 0,-61-30 0 0 0,86 35-62 0 0,2-1 0 0 0,0-1 0 0 0,0-1 0 0 0,2-1 0 0 0,0-1 0 0 0,1-1 0 0 0,-35-42 0 0 0,44 45-58 0 0,2-1 0 0 0,0 0 0 0 0,1-1 0 0 0,1 0 0 0 0,0 0 0 0 0,2-1 0 0 0,-5-21 0 0 0,6 20-83 0 0,2 0-1 0 0,0 0 1 0 0,1-39 0 0 0,2 39 14 0 0,1 0 0 0 0,1 0 0 0 0,8-29 1 0 0,-7 37 11 0 0,0 0 1 0 0,1 1 0 0 0,1-1 0 0 0,-1 1-1 0 0,2 0 1 0 0,0 1 0 0 0,7-11-1 0 0,21-28-94 0 0,-19 27 77 0 0,0 1 0 0 0,27-29 0 0 0,94-75-44 0 0,-85 80 92 0 0,-39 35-18 0 0,0 1 0 0 0,26-14 0 0 0,-22 14-2 0 0,21-16 0 0 0,108-77-78 0 0,-48 37 30 0 0,-82 55 43 0 0,1 1 0 0 0,20-9 1 0 0,12-6 31 0 0,-1 0 2 0 0,0 2 0 0 0,79-24-1 0 0,-17 7-5 0 0,-77 29-25 0 0,0 0 0 0 0,38-5 0 0 0,-3 1 0 0 0,14-2-25 0 0,101-6 0 0 0,-152 19 6 0 0,10-1 3 0 0,103-13 43 0 0,-38 1-11 0 0,110-1 0 0 0,83 6 0 0 0,-166 12 5 0 0,237 32 0 0 0,-312-21-5 0 0,96 33 0 0 0,-128-35 0 0 0,-2 0 0 0 0,1 1 0 0 0,29 20 0 0 0,60 49 0 0 0,-109-77 0 0 0,98 76 0 0 0,56 62 0 0 0,-79-75 0 0 0,-4-1 0 0 0,-49-40 28 0 0,-1 1 0 0 0,-1 1 0 0 0,-1 1 0 0 0,-2 1 0 0 0,33 59 0 0 0,-36-50-17 0 0,0 0 0 0 0,-3 1-1 0 0,-1 0 1 0 0,-2 1 0 0 0,12 70-1 0 0,-18-47 28 0 0,0 74-1 0 0,-5-109 7 0 0,-1 18-23 0 0,-3-10-63 0 0,-7 48 291 0 0,8-75-475 0 0,0 0 0 0 0,-1 1 0 0 0,0-1 0 0 0,-1 0 0 0 0,0 0 0 0 0,-7 12 1 0 0,3-9-1238 0 0,-1 2-376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04:3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4761 1433 12840 0 0,'0'0'1408'0'0,"-8"-3"-1323"0"0,5 2 89 0 0,0-1 0 0 0,-1 1 0 0 0,1 0 1 0 0,0 0-1 0 0,-1 0 0 0 0,1 1 0 0 0,-1-1 0 0 0,1 1 0 0 0,-1 0 0 0 0,0 0 1 0 0,1 0-1 0 0,-1 0 0 0 0,1 1 0 0 0,-6 1 0 0 0,2-1 488 0 0,-9 2 141 0 0,0 1 1 0 0,-16 5-1 0 0,-12 4-183 0 0,-6 4-259 0 0,20-6-45 0 0,-43 16 415 0 0,39-14-730 0 0,-1-1-1 0 0,-64 14 1 0 0,-119 15 307 0 0,-56 8-252 0 0,152-30 4 0 0,-93 13 34 0 0,151-22-31 0 0,31-4-31 0 0,-46 2-1 0 0,-106 7-18 0 0,64-4-14 0 0,-495 48-42 0 0,561-54 60 0 0,-341 15 165 0 0,317-18-132 0 0,-18-1 237 0 0,0-4 0 0 0,0-5 0 0 0,1-3 0 0 0,0-5 0 0 0,-94-29 0 0 0,136 31-225 0 0,-95-32 68 0 0,7 1 142 0 0,67 16-197 0 0,2-3 0 0 0,2-4-1 0 0,1-2 1 0 0,2-4 0 0 0,1-3-1 0 0,-83-73 1 0 0,131 101-36 0 0,1 0 1 0 0,0-2-1 0 0,2 0 0 0 0,0-1 1 0 0,-18-32-1 0 0,12 15-54 0 0,12 23 61 0 0,1-2-1 0 0,0 1 1 0 0,-11-33 0 0 0,16 34 23 0 0,1 6-93 0 0,0 0 1 0 0,1 0-1 0 0,0 0 1 0 0,1 0-1 0 0,-1-15 1 0 0,0 2-153 0 0,2 16 140 0 0,-1 0-1 0 0,1 0 1 0 0,0 0-1 0 0,0 1 1 0 0,1-1 0 0 0,1-7-1 0 0,1 1-27 0 0,1 1 0 0 0,0-1 0 0 0,1 1 0 0 0,1-1 0 0 0,-1 2 0 0 0,1-1 0 0 0,13-14 0 0 0,-2 4-53 0 0,0 1 0 0 0,28-22-1 0 0,4 4 56 0 0,-13 12 38 0 0,0 1-22 0 0,1 2 0 0 0,73-33 0 0 0,-10 13-82 0 0,178-47 0 0 0,-63 49-111 0 0,-176 34 249 0 0,183-17-108 0 0,-95 13 280 0 0,-51 4-95 0 0,35-4-227 0 0,105-14 208 0 0,-134 17-74 0 0,120-9 230 0 0,-128 7-98 0 0,-25 1-70 0 0,-26 5-47 0 0,141-20 56 0 0,-6-1-65 0 0,-14 1 0 0 0,271-48 128 0 0,117-3 128 0 0,-377 59-144 0 0,-49 6-96 0 0,-52 3-21 0 0,160-10 202 0 0,26 12-197 0 0,-52 8 176 0 0,67 13-32 0 0,-102-5-144 0 0,-73-4-8 0 0,46 1-200 0 0,26 3 76 0 0,-47-1 136 0 0,45 4-4 0 0,-126-12-4 0 0,1 1 0 0 0,31 10 0 0 0,2 1 216 0 0,-28-7 45 0 0,1 2-1 0 0,53 24 0 0 0,-58-22-281 0 0,-6-2 25 0 0,-1 0 0 0 0,-1 2 0 0 0,0 0 0 0 0,-1 1 0 0 0,0 1 0 0 0,-1 0 0 0 0,0 2 0 0 0,-2-1 0 0 0,0 2 0 0 0,24 35 0 0 0,-26-31 5 0 0,15 35-1 0 0,4 8-115 0 0,-23-50 67 0 0,-2 0 0 0 0,0 1 0 0 0,0 0 0 0 0,4 20 0 0 0,9 64 206 0 0,-13-66-8 0 0,-5-25-153 0 0,-1 0 0 0 0,1 0 0 0 0,-1 1 0 0 0,-1-1 0 0 0,1 0 0 0 0,-1 1 0 0 0,-1-1 1 0 0,0 0-1 0 0,0 0 0 0 0,-6 14 0 0 0,-3 2 130 0 0,-1 0 1 0 0,-16 23-1 0 0,19-34-51 0 0,0 0 1 0 0,-2-1-1 0 0,-16 17 0 0 0,-40 30 44 0 0,39-34-117 0 0,-16 9 36 0 0,0-2 1 0 0,-65 34-1 0 0,62-39-38 0 0,-160 86 48 0 0,132-73-36 0 0,-77 36 30 0 0,86-46-32 0 0,-15 7 23 0 0,17-11-25 0 0,40-15-17 0 0,-2-2 1 0 0,-52 14-1 0 0,70-22-259 0 0,0 0 1 0 0,0 0-1 0 0,-1-1 0 0 0,-16-2 1 0 0,10-2-440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2911 955 8064 0 0,'0'0'8998'0'0,"0"2"-8871"0"0,-4 7 539 0 0,-8 9 1382 0 0,5-14-1794 0 0,0 1 0 0 0,1-1 0 0 0,-8 7 0 0 0,12-9-189 0 0,-1 0 5 0 0,-10-1 137 0 0,-10 9 323 0 0,21-10-442 0 0,-7 1 168 0 0,-45 17 624 0 0,28-14-688 0 0,18-2-193 0 0,3 0-3 0 0,-6 7 33 0 0,5-6 288 0 0,3-2-262 0 0,1-1-1 0 0,-1 0 1 0 0,1 1 0 0 0,-1 0 0 0 0,1-1-1 0 0,-1 1 1 0 0,1 0 0 0 0,-1 0 0 0 0,-1 2-1 0 0,-37 18-399 0 0,35-18 393 0 0,-12 6 161 0 0,9-3-209 0 0,0-5 14 0 0,5-1 23 0 0,1 1-1 0 0,-1 0 1 0 0,1 0 0 0 0,-1 0 0 0 0,1 0 0 0 0,0 0 0 0 0,-1 1 0 0 0,1 0 0 0 0,0-1 0 0 0,0 1 0 0 0,0 0 0 0 0,-3 4 0 0 0,4-4 17 0 0,1-2-43 0 0,-3-1-12 0 0,-15 4 179 0 0,-34 8 286 0 0,-12-4 19 0 0,54-4-286 0 0,-20 4 83 0 0,9-2-346 0 0,17-4 34 0 0,0 0 0 0 0,0 0 1 0 0,0 0-1 0 0,0-1 0 0 0,0 1 1 0 0,0-1-1 0 0,-6-1 0 0 0,8 1 54 0 0,-1 0 0 0 0,1 0 0 0 0,0 1 0 0 0,-1-1 0 0 0,1 1 0 0 0,0-1 0 0 0,0 1 0 0 0,-6 2 0 0 0,5-1-15 0 0,0-1-1 0 0,0 0 0 0 0,0 0 1 0 0,0 0-1 0 0,-6 0 0 0 0,3 0 0 0 0,1 0 0 0 0,0 0 0 0 0,0 0 0 0 0,-11 4-1 0 0,11-3 10 0 0,-1 0-1 0 0,1 0 0 0 0,0-1 0 0 0,-11 1 0 0 0,-58 2-14 0 0,56-4 10 0 0,1 1 40 0 0,-1-2 0 0 0,-18-2 0 0 0,25 2-58 0 0,1 0 0 0 0,-15 1 0 0 0,-18-1-77 0 0,35 0 105 0 0,0 1 0 0 0,-1 0 0 0 0,1 1 0 0 0,0 0 0 0 0,-16 4 0 0 0,13-3 48 0 0,0 0-1 0 0,-20 1 1 0 0,-188-3 150 0 0,169 5-218 0 0,25-1 0 0 0,-1 2 0 0 0,23-4 0 0 0,-1-1 0 0 0,1 0 0 0 0,0 0 0 0 0,-1 0 0 0 0,1-1 0 0 0,0 1 0 0 0,-8-1 0 0 0,1-1 0 0 0,0 0 0 0 0,0 2 0 0 0,1-1 0 0 0,-20 4 0 0 0,-4-2 0 0 0,27-2 0 0 0,1 0 0 0 0,-1 1 0 0 0,1-1 0 0 0,-1 1 0 0 0,-8 3 0 0 0,3-1 0 0 0,0 0 0 0 0,0-1 0 0 0,-14 0 0 0 0,-9 2 0 0 0,22-2 0 0 0,1-2 0 0 0,-23 0 0 0 0,25-1 0 0 0,1 1 0 0 0,0 0 0 0 0,-1 0 0 0 0,1 1 0 0 0,0 0 0 0 0,-14 4 0 0 0,16-3 5 0 0,-1-1 0 0 0,0 0 0 0 0,0 0 0 0 0,0 0 0 0 0,0-1 1 0 0,-9-1-1 0 0,-6 0 13 0 0,-4 0-7 0 0,17 0-11 0 0,1 0 0 0 0,-1 1-1 0 0,-14 2 1 0 0,6 0 0 0 0,0-1 0 0 0,-30-2 0 0 0,11 0 0 0 0,-51-6 187 0 0,74 5-182 0 0,-35-9-77 0 0,16 3 81 0 0,28 6 9 0 0,-1 0 0 0 0,1 1 0 0 0,-1-1 0 0 0,1 1 0 0 0,-9 0 1 0 0,3 1-26 0 0,0-1 0 0 0,0-1 1 0 0,0 0-1 0 0,0 0 0 0 0,0-1 1 0 0,1 0-1 0 0,-12-6 0 0 0,-10-2 7 0 0,23 8 10 0 0,4 2-1 0 0,1 0 0 0 0,-1-1 1 0 0,1 1-1 0 0,0-1 0 0 0,0 0 1 0 0,-6-4-1 0 0,-17-13 46 0 0,21 15-42 0 0,0 0-1 0 0,0 0 1 0 0,1-1-1 0 0,-7-5 0 0 0,4 1-18 0 0,0 0 0 0 0,-1 1 0 0 0,-18-14 0 0 0,23 19 20 0 0,0 0 1 0 0,0-1-1 0 0,1 0 0 0 0,-1 1 1 0 0,1-1-1 0 0,-4-7 0 0 0,3 5 5 0 0,0 0 0 0 0,-1 1 0 0 0,-6-7 0 0 0,4 5 1 0 0,0-1-1 0 0,1 0 1 0 0,-7-10-1 0 0,-10-13 31 0 0,19 26-50 0 0,1 1 0 0 0,0-1 0 0 0,1 0 0 0 0,-1 0 0 0 0,1 0 0 0 0,-2-6 0 0 0,3 8 0 0 0,-1-1 0 0 0,0 0 0 0 0,1 0 0 0 0,-2 0 0 0 0,1 0 0 0 0,-4-5 0 0 0,4 7 0 0 0,0 0 0 0 0,1 0 0 0 0,0 0 0 0 0,-1 0 0 0 0,1 0 0 0 0,0-1 0 0 0,0 1 0 0 0,-1-4 0 0 0,-20-58 0 0 0,14 2 0 0 0,7 58-21 0 0,1-1 1 0 0,-1 0-1 0 0,1 1 0 0 0,0-1 1 0 0,1-6-1 0 0,-1-2-38 0 0,1 11 64 0 0,-1 0-1 0 0,0 0 0 0 0,1 0 0 0 0,0-1 0 0 0,0 1 0 0 0,-1 0 0 0 0,1 0 0 0 0,0 0 0 0 0,3-3 0 0 0,3-11 42 0 0,-4 6-63 0 0,1 1 0 0 0,-1 0 0 0 0,1 0 0 0 0,1 0 0 0 0,0 0 0 0 0,0 1 0 0 0,9-12 0 0 0,7-5-29 0 0,2 0 0 0 0,36-30 0 0 0,-43 42 34 0 0,-2 1 1 0 0,0 1 1 0 0,0 0 0 0 0,22-11-1 0 0,24-17-25 0 0,-40 25 14 0 0,29-16 0 0 0,-8 19 22 0 0,-23 6-41 0 0,5-4 29 0 0,-11 3 24 0 0,21-7 0 0 0,-6 3-63 0 0,2-2 51 0 0,15-8 0 0 0,4-1 0 0 0,-16 8 0 0 0,64-22 0 0 0,-85 31-13 0 0,23-6-1 0 0,-25 8 5 0 0,1-1 0 0 0,-1 0-1 0 0,17-8 1 0 0,-21 9 9 0 0,-1 0 0 0 0,1 0 0 0 0,-1 0 0 0 0,1 0 0 0 0,0 1 0 0 0,-1-1 0 0 0,1 1 0 0 0,0 0 0 0 0,0 1 0 0 0,0-1 0 0 0,0 1 0 0 0,7 1 0 0 0,-6-1 0 0 0,1 0 0 0 0,-1-1 0 0 0,1 1 0 0 0,-1-1 0 0 0,0-1 0 0 0,1 1 0 0 0,-1-1 0 0 0,11-5 0 0 0,16-3 0 0 0,-10 4 0 0 0,-1 0 0 0 0,35-4 0 0 0,13-1-53 0 0,1-1 41 0 0,-49 7 12 0 0,0 1 1 0 0,37-1-1 0 0,-32 4 0 0 0,-1-1 0 0 0,30-6 0 0 0,15 2 0 0 0,37-2 0 0 0,-19 14-46 0 0,-2-1 28 0 0,-52-5 18 0 0,1 2 0 0 0,39 7 0 0 0,-6 2 0 0 0,-55-8 0 0 0,15 3 0 0 0,31 10 0 0 0,61 20 3 0 0,-72-23 31 0 0,85 35 1 0 0,-96-31-35 0 0,-12-6 0 0 0,-1 1 0 0 0,45 28 0 0 0,-21-8 0 0 0,-20-13 0 0 0,-21-15 0 0 0,-1 1 0 0 0,0 0 0 0 0,12 11 0 0 0,10 13 11 0 0,55 53 42 0 0,-74-73-44 0 0,0 1 0 0 0,-1 0 0 0 0,-1 0 0 0 0,0 1 0 0 0,9 15 0 0 0,12 14 1 0 0,-11-4 22 0 0,22 62 0 0 0,-37-91-32 0 0,1 8 12 0 0,-1 1 1 0 0,0-1-1 0 0,-1 1 0 0 0,-1 0 1 0 0,0 0-1 0 0,-3 23 0 0 0,2-6 20 0 0,1-23-18 0 0,-2 2-24 0 0,-11 18 91 0 0,10-26-62 0 0,2-3-17 0 0,-1 0-1 0 0,1 0 1 0 0,0 0-1 0 0,-1 0 0 0 0,1-1 1 0 0,-1 1-1 0 0,0 0 1 0 0,1 0-1 0 0,-1 0 0 0 0,0 0 1 0 0,0-1-1 0 0,1 1 1 0 0,-1 0-1 0 0,0-1 1 0 0,0 1-1 0 0,0-1 0 0 0,0 1 1 0 0,0-1-1 0 0,0 1 1 0 0,0-1-1 0 0,0 0 0 0 0,0 1 1 0 0,-1-1-1 0 0,-1 2-245 0 0,0-1-1 0 0,0 0 1 0 0,0 0-1 0 0,0 0 1 0 0,-1 0 0 0 0,1-1-1 0 0,0 1 1 0 0,-5-1-1 0 0,-4 0-995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3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32 12000 0 0,'0'0'518'0'0,"-8"-11"-412"0"0,7 11-102 0 0,-8-9 230 0 0,9 9-221 0 0,0 0-1 0 0,0 0 1 0 0,-1 0-1 0 0,1-1 1 0 0,0 1-1 0 0,0 0 1 0 0,0 0-1 0 0,-1-1 1 0 0,1 1-1 0 0,0 0 1 0 0,0 0-1 0 0,0-1 1 0 0,0 1-1 0 0,-1 0 1 0 0,1 0 0 0 0,0-1-1 0 0,0 1 1 0 0,0 0-1 0 0,0-1 1 0 0,0 1-1 0 0,0 0 1 0 0,0-1-1 0 0,0 1 1 0 0,0 0-1 0 0,0-1 1 0 0,0 1-1 0 0,0 0 1 0 0,0-1-1 0 0,0 1 1 0 0,0 0-1 0 0,-2-2 574 0 0,2 2-523 0 0,0 0 1 0 0,0 0-1 0 0,-1 0 1 0 0,1 0 0 0 0,0-1-1 0 0,0 1 1 0 0,0 0-1 0 0,0 0 1 0 0,0 0-1 0 0,-1 0 1 0 0,1 0 0 0 0,0 0-1 0 0,0 0 1 0 0,0 0-1 0 0,0 0 1 0 0,-1-1-1 0 0,1 1 1 0 0,0 0-1 0 0,0 0 1 0 0,0 0 0 0 0,-1 0-1 0 0,1 0 1 0 0,0 0-1 0 0,0 0 1 0 0,0 0-1 0 0,-1 0 1 0 0,1 0-1 0 0,0 0 1 0 0,0 1 0 0 0,0-1-1 0 0,0 0 1 0 0,-1 0-1 0 0,1 0 1 0 0,0 0-1 0 0,0 0 1 0 0,0 0 0 0 0,-2 7-63 0 0,0-1 1 0 0,1 1 0 0 0,0-1 0 0 0,1 1 0 0 0,0-1 0 0 0,0 10 0 0 0,6 43-3 0 0,-3-24-7 0 0,0-9 274 0 0,1 1 1 0 0,11 41-1 0 0,-3-22 406 0 0,12 21 1295 0 0,-20-51-1518 0 0,-3-15-345 0 0,-1 0-17 0 0,1 5-70 0 0,1 0 1 0 0,-1-4 299 0 0,-2-1-210 0 0,-1 1-69 0 0,0-1 1 0 0,0 1 0 0 0,0-1-1 0 0,-1 1 1 0 0,1-1-1 0 0,0 0 1 0 0,-1 0 0 0 0,1 0-1 0 0,0 0 1 0 0,-1 0-1 0 0,1 0 1 0 0,-1-1 0 0 0,0 1-1 0 0,1-1 1 0 0,-1 0-1 0 0,1 0 1 0 0,-1 0 0 0 0,0 0-1 0 0,1 0 1 0 0,-1 0-1 0 0,1-1 1 0 0,-6-1 0 0 0,-8-2 159 0 0,-2 0 10 0 0,-30-11 1 0 0,42 12-192 0 0,1 0 0 0 0,-1 1 0 0 0,1-2 0 0 0,-1 1 0 0 0,1-1 1 0 0,0 1-1 0 0,0-2 0 0 0,-8-8 0 0 0,6 4 74 0 0,1 0 0 0 0,0-1 0 0 0,1 0 0 0 0,0 0 0 0 0,-6-17 0 0 0,5 11 111 0 0,-14-25-1 0 0,16 33-141 0 0,0 0-1 0 0,0 0 1 0 0,1 0 0 0 0,0 0-1 0 0,1-1 1 0 0,0 1-1 0 0,0-1 1 0 0,1 0 0 0 0,-1-14-1 0 0,2 20-103 0 0,1 1 0 0 0,-1-1 0 0 0,0 1-1 0 0,1-1 1 0 0,0 1 0 0 0,0-1 0 0 0,0 1 0 0 0,0-1-1 0 0,0 1 1 0 0,0 0 0 0 0,1-1 0 0 0,-1 1 0 0 0,1 0-1 0 0,-1 0 1 0 0,1 0 0 0 0,0 0 0 0 0,0 0-1 0 0,0 1 1 0 0,2-3 0 0 0,6-3 21 0 0,0 1 1 0 0,0 0-1 0 0,11-4 1 0 0,-6 2-88 0 0,-1 2 42 0 0,1 0-1 0 0,23-6 0 0 0,-28 8 33 0 0,-2 3 18 0 0,0 0 1 0 0,0 0-1 0 0,0 0 0 0 0,12 1 1 0 0,-10 0 11 0 0,-2 0-4 0 0,-1 0 1 0 0,1 0-1 0 0,-1 1 0 0 0,1 0 0 0 0,-1 0 0 0 0,1 1 0 0 0,-1 0 1 0 0,0 0-1 0 0,0 1 0 0 0,0 0 0 0 0,0 0 0 0 0,12 8 0 0 0,-12-6 11 0 0,0 0 0 0 0,0 1-1 0 0,0-1 1 0 0,0 2-1 0 0,-1-1 1 0 0,0 1 0 0 0,-1 0-1 0 0,6 7 1 0 0,-8-8-7 0 0,0 0-1 0 0,0 1 1 0 0,0-1 0 0 0,-1 1-1 0 0,0-1 1 0 0,0 1 0 0 0,-1 0-1 0 0,1 0 1 0 0,-2-1 0 0 0,1 15-1 0 0,-1 0-51 0 0,-1 0-1 0 0,-1 0 0 0 0,-1-1 1 0 0,-1 1-1 0 0,-10 33 0 0 0,10-41 81 0 0,2-8 16 0 0,1-1 0 0 0,0 0-1 0 0,-1 1 1 0 0,0-1 0 0 0,0 0-1 0 0,0 0 1 0 0,0 0 0 0 0,-4 5 0 0 0,-4 5-24 0 0,8-11 17 0 0,0-1 0 0 0,-1 0-1 0 0,1 0 1 0 0,-1 0 0 0 0,1-1-1 0 0,-1 1 1 0 0,0-1 0 0 0,0 1-1 0 0,0-1 1 0 0,0 0 0 0 0,-3 1-1 0 0,5-2 45 0 0,-1 0-16 0 0,-3 0-191 0 0,-3 4-1628 0 0,6-4 686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6352 0 0,'0'0'992'0'0,"13"-4"10"0"0,-6 4-520 0 0,0-1 0 0 0,-1 0 0 0 0,1 0 0 0 0,0 0 0 0 0,-1-1 0 0 0,9-3 0 0 0,-14 5-366 0 0,0 0 0 0 0,0-1 0 0 0,0 1 0 0 0,0 0 0 0 0,0 0 1 0 0,0 0-1 0 0,0 0 0 0 0,0 0 0 0 0,0 0 0 0 0,0 0 0 0 0,0 0 0 0 0,1 0 1 0 0,6 1 333 0 0,-1-1-317 0 0,1 4-106 0 0,0-1-27 0 0,-1-2 10 0 0,-6-1 22 0 0,0 0-64 0 0,16 15 294 0 0,-15-13-262 0 0,-1-2 0 0 0,0 1 0 0 0,-1-1 0 0 0,1 0 0 0 0,-1 1 0 0 0,1-1 0 0 0,0 1 0 0 0,-1-1 0 0 0,1 1 0 0 0,-1-1 0 0 0,1 1 0 0 0,-1 0 0 0 0,1-1 0 0 0,-1 1 0 0 0,1-1 0 0 0,-1 1 0 0 0,0 0 0 0 0,1 0 0 0 0,-1-1 0 0 0,0 1 0 0 0,0 0 0 0 0,0-1 0 0 0,1 2 0 0 0,1 10 0 0 0,-1-2 0 0 0,-1-9 3 0 0,1 1 1 0 0,-1-1-1 0 0,0 0 1 0 0,1 1 0 0 0,-1-1-1 0 0,0 0 1 0 0,0 1-1 0 0,0-1 1 0 0,0 0 0 0 0,0 1-1 0 0,0-1 1 0 0,-1 0 0 0 0,1 1-1 0 0,0-1 1 0 0,-2 2-1 0 0,2-1 4 0 0,-4 4 3 0 0,-7 15 144 0 0,10-19-138 0 0,0-1 0 0 0,0 1 1 0 0,0 0-1 0 0,-1 0 0 0 0,1 0 0 0 0,0-1 1 0 0,0 1-1 0 0,-1 0 0 0 0,0-1 0 0 0,1 1 1 0 0,-1-1-1 0 0,1 0 0 0 0,-4 2 1 0 0,-62 48 731 0 0,66-50-622 0 0,-8 3 560 0 0,9-4-641 0 0,0 1 0 0 0,-1-1 0 0 0,1 0 0 0 0,0 1 0 0 0,0-1 0 0 0,0 0 0 0 0,0 1 0 0 0,0-1 0 0 0,0 0 0 0 0,0 1 0 0 0,0-1 0 0 0,0 1 0 0 0,0-1 0 0 0,0 0 0 0 0,0 1 0 0 0,0-1 0 0 0,0 0 0 0 0,0 1 0 0 0,0-1 0 0 0,1 1 0 0 0,-1-1 0 0 0,0 0 0 0 0,0 1 0 0 0,0-1 0 0 0,1 0 0 0 0,-1 0 0 0 0,0 1 0 0 0,1-1 0 0 0,12 8 439 0 0,22 1-468 0 0,-32-8 18 0 0,5 0-19 0 0,-1 0-1 0 0,15-1 0 0 0,-13 0 17 0 0,-1 0 0 0 0,16 2 0 0 0,-4 1 142 0 0,-1-2-1 0 0,38-1 0 0 0,-23-1 97 0 0,-20 0-137 0 0,-13 0-113 0 0,0 1-1 0 0,1 0 1 0 0,-1-1 0 0 0,0 1-1 0 0,0 0 1 0 0,1 0-1 0 0,-1 0 1 0 0,0 0 0 0 0,1 0-1 0 0,-1 0 1 0 0,0 1 0 0 0,0-1-1 0 0,1 0 1 0 0,-1 1 0 0 0,1 0-1 0 0,0-1 134 0 0,3-3 243 0 0,-10 6-560 0 0,-3-3-1902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6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834 434 3248 0 0,'0'0'1923'0'0,"-1"1"-1695"0"0,-4 4 254 0 0,-1 0 0 0 0,0 0 0 0 0,0-1 0 0 0,-1 0 1 0 0,1-1-1 0 0,-1 1 0 0 0,0-1 0 0 0,-11 3 0 0 0,-12 4-175 0 0,-5 1-350 0 0,15-6 542 0 0,1 1 0 0 0,-32 15 0 0 0,31-12 39 0 0,-40 11-1 0 0,-15 6-87 0 0,56-21-338 0 0,-11 2 217 0 0,-11-3 80 0 0,18-1-230 0 0,-23 0 0 0 0,30-3 6 0 0,0 0 0 0 0,0-1 1 0 0,0-1-1 0 0,0-1 0 0 0,-22-6 1 0 0,22 4 55 0 0,10 3-162 0 0,-1 1 1 0 0,1-2 0 0 0,0 1 0 0 0,1 0 0 0 0,-1-1 0 0 0,-5-4 0 0 0,-13-10 186 0 0,-22-17 431 0 0,42 30-614 0 0,1 0-1 0 0,0-1 0 0 0,0 1 0 0 0,1-1 1 0 0,-1 1-1 0 0,1-1 0 0 0,0 0 0 0 0,0 0 0 0 0,-2-9 1 0 0,-2-3-168 0 0,3 6 128 0 0,1 1 0 0 0,0-1 0 0 0,0 0 0 0 0,1 0 0 0 0,1-1 0 0 0,-1 1 0 0 0,2 0-1 0 0,2-17 1 0 0,-1 18-15 0 0,0 0 0 0 0,1 0 0 0 0,8-18 0 0 0,3-12 4 0 0,-11 33-41 0 0,0 0 0 0 0,1-1 0 0 0,0 1 0 0 0,0 0 0 0 0,1 1 0 0 0,0-1-1 0 0,8-7 1 0 0,0-3-6 0 0,-1 5-15 0 0,1 0-1 0 0,0 0 1 0 0,0 1-1 0 0,28-16 1 0 0,-36 23-24 0 0,2 0-1 0 0,0 1 1 0 0,14-6-1 0 0,5-1 41 0 0,-14 4 14 0 0,1 0 0 0 0,1 1 0 0 0,-1 1 0 0 0,24-4 0 0 0,55-5 0 0 0,-83 13 0 0 0,-4-1 19 0 0,1 1 0 0 0,-1 1 0 0 0,0-1-1 0 0,0 1 1 0 0,0 0 0 0 0,0 0 0 0 0,0 0-1 0 0,0 1 1 0 0,0 0 0 0 0,0 0-1 0 0,7 4 1 0 0,-1 1 217 0 0,1 1 1 0 0,20 17-1 0 0,-26-20-197 0 0,-1 1 1 0 0,0 0-1 0 0,0 0 1 0 0,0 0 0 0 0,-1 0-1 0 0,0 1 1 0 0,6 12-1 0 0,-1 4-14 0 0,7 25 0 0 0,-12-35-21 0 0,2 12 10 0 0,-2-1 0 0 0,0 1-1 0 0,-2 0 1 0 0,-1 50 0 0 0,-1-60-19 0 0,-1 26 103 0 0,-14 80-1 0 0,15-117-191 0 0,-1-1 1 0 0,0 0-1 0 0,1 0 0 0 0,-1 0 1 0 0,-1 0-1 0 0,1 0 0 0 0,0 0 1 0 0,-1-1-1 0 0,1 1 0 0 0,-1 0 1 0 0,0-1-1 0 0,0 1 0 0 0,0-1 1 0 0,0 0-1 0 0,-5 4 0 0 0,1 0-1074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8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997 916 6656 0 0,'1'-1'46'0'0,"1"0"1"0"0,0 0 0 0 0,0 0-1 0 0,0 0 1 0 0,0 0-1 0 0,0 0 1 0 0,0 1 0 0 0,0-1-1 0 0,0 0 1 0 0,0 1-1 0 0,5-1 1 0 0,26 0 582 0 0,-29 1-457 0 0,4 6 6015 0 0,-17 0-2667 0 0,1-2-4961 0 0,0-1 1558 0 0,0 1 0 0 0,1 0 1 0 0,0 0-1 0 0,-8 6 0 0 0,-6 3 230 0 0,-6-2 178 0 0,7-3-299 0 0,7-3-144 0 0,11-4-65 0 0,0-1 0 0 0,0 1 0 0 0,0 0 0 0 0,0 0 0 0 0,0 0 0 0 0,0 0 0 0 0,-3 2-1 0 0,-13 7 160 0 0,8-5-64 0 0,8-5-88 0 0,1 1 0 0 0,-1 0 0 0 0,1 0 0 0 0,0 0 0 0 0,-1-1 0 0 0,1 1 0 0 0,0 0 0 0 0,0 1 0 0 0,0-1 0 0 0,0 0 0 0 0,-2 2 0 0 0,1-2 5 0 0,1 0 0 0 0,-1-1 0 0 0,0 1 0 0 0,0-1-1 0 0,0 0 1 0 0,0 1 0 0 0,1-1 0 0 0,-3 0 0 0 0,3 0-1 0 0,-36 12 406 0 0,24-5-324 0 0,5-4-63 0 0,1-2 0 0 0,-1 1-1 0 0,1-1 1 0 0,-1 0 0 0 0,0 0-1 0 0,-14-1 1 0 0,-16 1 120 0 0,16 0-8 0 0,-1-1 0 0 0,0-1 1 0 0,-22-4-1 0 0,21 3-90 0 0,20 1-50 0 0,-1 0-1 0 0,1 1 0 0 0,1-2 0 0 0,-8-1 0 0 0,-8-4 62 0 0,-111-31 256 0 0,113 33-412 0 0,-19-11 143 0 0,-5-1 651 0 0,30 13-685 0 0,1-1 0 0 0,-1-1 0 0 0,1 0-1 0 0,1 0 1 0 0,-1 0 0 0 0,-10-12 0 0 0,-5-1 64 0 0,13 10-46 0 0,0-1-1 0 0,0-1 0 0 0,1 1 1 0 0,-15-20-1 0 0,-7-7 3 0 0,-16-46-53 0 0,47 77 0 0 0,-1 0 0 0 0,1 0 0 0 0,1 0 0 0 0,-1 0 0 0 0,0-11 0 0 0,-2-1 0 0 0,3 11 0 0 0,0 1 0 0 0,1 0 0 0 0,0-1 0 0 0,0-7 0 0 0,0 8 0 0 0,1 0 0 0 0,-2 0 0 0 0,1 0 0 0 0,-2-6 0 0 0,2 7 0 0 0,0 0 0 0 0,0 0 0 0 0,1-1 0 0 0,0 1 0 0 0,0 0 0 0 0,0 0 0 0 0,0 0 0 0 0,1 0 0 0 0,0 0 0 0 0,0 0 0 0 0,3-5 0 0 0,77-148-224 0 0,-64 133 208 0 0,0 1-1 0 0,29-28 0 0 0,-37 40 3 0 0,10-7 14 0 0,1 0 0 0 0,1 2 0 0 0,31-20 0 0 0,-10 7 0 0 0,-26 20 0 0 0,0 1 0 0 0,0 0 0 0 0,1 2 0 0 0,37-12 0 0 0,-32 12 0 0 0,24-5 0 0 0,-32 9 0 0 0,23-8 0 0 0,-31 9-3 0 0,-1 0-1 0 0,0 1 1 0 0,1 0-1 0 0,-1 0 1 0 0,1 1 0 0 0,0 0-1 0 0,7 1 1 0 0,26-2-127 0 0,-21 0 146 0 0,-1 0-1 0 0,1 2 1 0 0,0 0 0 0 0,30 6 0 0 0,-24-3-26 0 0,-21-3 12 0 0,1 0-1 0 0,0 0 0 0 0,-1 1 0 0 0,1 0 1 0 0,4 3-1 0 0,-4-3 8 0 0,-1 0 1 0 0,0 0-1 0 0,1-1 0 0 0,-1 1 1 0 0,7 0-1 0 0,-1 1-8 0 0,0-1-1 0 0,0 1 0 0 0,0 0 0 0 0,0 1 0 0 0,-1 0 1 0 0,15 10-1 0 0,-1-2 12 0 0,41 24 120 0 0,-29-14-134 0 0,-31-19 2 0 0,-1 0 0 0 0,1 0 0 0 0,-1 0 0 0 0,5 7 0 0 0,5 3 54 0 0,-7-7-44 0 0,-1-3 67 0 0,-1 1-1 0 0,1 1 0 0 0,-1-1 1 0 0,0 0-1 0 0,0 1 1 0 0,0 0-1 0 0,-1 0 1 0 0,4 6-1 0 0,-2 2 81 0 0,-2-7-12 0 0,0 1 0 0 0,0-1-1 0 0,-1 1 1 0 0,1 7-1 0 0,2 20-148 0 0,-2-1-1 0 0,-2 45 1 0 0,-1-70-1 0 0,-5 35-251 0 0,1-22 248 0 0,2-6 58 0 0,-2-1 1 0 0,0 0 0 0 0,-1-1 0 0 0,-7 16-1 0 0,-1 2 3 0 0,1-2 13 0 0,-1-1 0 0 0,-1-1 0 0 0,-20 27 0 0 0,-26 29-445 0 0,52-74 280 0 0,-1 1-1 0 0,0-2 1 0 0,0 1-1 0 0,-1-1 0 0 0,0-1 1 0 0,-13 7-1 0 0,11-7-544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43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7600 0 0,'0'0'3592'0'0,"9"1"-1512"0"0,34 16 516 0 0,-9-5-2016 0 0,-21-8-384 0 0,-11-3-133 0 0,1 0-1 0 0,-1 0 1 0 0,1 0 0 0 0,-1 0-1 0 0,1-1 1 0 0,0 1-1 0 0,4-1 1 0 0,-2 1-14 0 0,0-1 0 0 0,0 1-1 0 0,0 0 1 0 0,8 3 0 0 0,-7-2-10 0 0,0 0-1 0 0,-1-1 1 0 0,1 0 0 0 0,10 1-1 0 0,-7-1 100 0 0,0 0 1 0 0,13 3-1 0 0,-13-2 68 0 0,0-1 0 0 0,14 1 0 0 0,-7-2 28 0 0,-7 0-183 0 0,-1 0 0 0 0,1 0 0 0 0,-1 1 0 0 0,11 2-1 0 0,-12-1-39 0 0,4 5 117 0 0,-3-3-67 0 0,22 3 107 0 0,5 6 155 0 0,-31-12-278 0 0,1-1 0 0 0,-1 1 0 0 0,0 0 0 0 0,0-1 0 0 0,7 0-1 0 0,8-3 31 0 0,-10 2-78 0 0,-4 1 53 0 0,0-1-1 0 0,0 0 1 0 0,1 0-1 0 0,5-2 0 0 0,14-3 211 0 0,-17 5-239 0 0,-1 0 0 0 0,0-1 0 0 0,0-1 0 0 0,0 1 0 0 0,8-5 0 0 0,15-5 146 0 0,-20 9-113 0 0,53-15 153 0 0,-56 16-192 0 0,-1 1 1 0 0,1 0-1 0 0,0 1 1 0 0,0 0-1 0 0,0 0 1 0 0,0 0-1 0 0,10 3 0 0 0,0 0 44 0 0,-12-3 7 0 0,0 1-1 0 0,-1 0 0 0 0,1 0 0 0 0,7 3 1 0 0,21 8-66 0 0,-9-5-130 0 0,-20-6 148 0 0,0 0 1 0 0,-1 0-1 0 0,1 0 1 0 0,-1 0-1 0 0,4 2 1 0 0,1 0-19 0 0,-1 0-1 0 0,1-1 1 0 0,1 1-1 0 0,-1-2 1 0 0,0 1-1 0 0,0-1 1 0 0,14 0-1 0 0,7 1 121 0 0,26 1 63 0 0,-38-3-206 0 0,29 3 0 0 0,-37-2 94 0 0,0-1-1 0 0,0 0 1 0 0,0 0-1 0 0,11-3 1 0 0,-4 1-38 0 0,26-4 111 0 0,-26 3 8 0 0,32-1 0 0 0,-28 3-66 0 0,-15 0-71 0 0,0 1-1 0 0,0 0 1 0 0,0 0-1 0 0,8 1 0 0 0,11 3 36 0 0,-17-3-32 0 0,1 0 1 0 0,-1 0 0 0 0,10 4-1 0 0,-8-3-4 0 0,0 0-1 0 0,0 0 1 0 0,0-1-1 0 0,1 0 1 0 0,15-1-1 0 0,-12 0 11 0 0,24 2-1 0 0,-28-1 3 0 0,0 0 0 0 0,0-1-1 0 0,0-1 1 0 0,11-1 0 0 0,12 0 48 0 0,-11 1-43 0 0,0-2-1 0 0,39-8 1 0 0,-10 1-6 0 0,-29 5-7 0 0,-12 3-2 0 0,-1 1-1 0 0,1-1 1 0 0,0 1 0 0 0,-1 1 0 0 0,1 0-1 0 0,11 1 1 0 0,5 3 16 0 0,36 13 0 0 0,-35-13-32 0 0,-8-2 0 0 0,-13-1 23 0 0,1-1-1 0 0,-1 0 1 0 0,1 0-1 0 0,-1 0 1 0 0,11-3-1 0 0,-1 1 67 0 0,-2 0-66 0 0,0-1-1 0 0,0 0 1 0 0,17-8 0 0 0,22-5 14 0 0,-6 7 74 0 0,0 2 0 0 0,87-3 1 0 0,-90 9-107 0 0,56-8 0 0 0,-14 2-93 0 0,-79 7 88 0 0,0-1 0 0 0,0 1 0 0 0,-1 0 0 0 0,11 2 0 0 0,12 1 0 0 0,109 3 15 0 0,-121-6-7 0 0,-1 1-29 0 0,0-1-1 0 0,1 0 1 0 0,-1-2-1 0 0,0 0 0 0 0,0 0 1 0 0,21-7-1 0 0,-1-2 97 0 0,71-12-1 0 0,-37 10-23 0 0,-57 11-29 0 0,1 1 1 0 0,-1 0-1 0 0,0 1 0 0 0,1 0 0 0 0,-1 1 0 0 0,15 2 1 0 0,7 1 29 0 0,-14-1-4 0 0,-1 1 0 0 0,0 0 0 0 0,26 10 0 0 0,-20-5-44 0 0,-1-2-1 0 0,49 9 1 0 0,-63-16 21 0 0,0 0 0 0 0,1 0 1 0 0,15-3-1 0 0,-2 0 39 0 0,-14 2-25 0 0,1-1 1 0 0,11-4-1 0 0,4-1-2 0 0,21-3-10 0 0,24-5-1 0 0,-63 14-26 0 0,3-1 0 0 0,-1 1 0 0 0,1 0 0 0 0,0 0 0 0 0,-1 1 0 0 0,15 2 0 0 0,17 3 20 0 0,-1-2 0 0 0,1-2 0 0 0,64-6 0 0 0,-61-5-20 0 0,12 1 99 0 0,11-1 52 0 0,-46 6-243 0 0,42-2 0 0 0,63 2 58 0 0,-65 5 93 0 0,-26 0-78 0 0,1-1 1 0 0,0-1-1 0 0,56-11 0 0 0,-76 9 19 0 0,33-1 0 0 0,-4 1 0 0 0,-11 0 0 0 0,0 2 0 0 0,68 8 0 0 0,-72-5 0 0 0,-4 1 0 0 0,-1-2 0 0 0,38-3 0 0 0,46-2 0 0 0,40-3 266 0 0,-132 5-406 0 0,21 3 0 0 0,-24-1 129 0 0,-1 0-1 0 0,23-3 1 0 0,44-5 11 0 0,-6 1 0 0 0,-10 0 156 0 0,97 0 0 0 0,-43-1-446 0 0,136 16 596 0 0,-126-6-500 0 0,-28-1 60 0 0,78 0 127 0 0,-94-2 208 0 0,20-6 509 0 0,-29 1-678 0 0,232 1-32 0 0,-278 5 0 0 0,244-6 0 0 0,30 12-200 0 0,27 9 228 0 0,-118-8 57 0 0,-92-6-278 0 0,51 6 251 0 0,213 3 196 0 0,-143 7-254 0 0,-102-5 0 0 0,-69-7-1 0 0,274 27 13 0 0,-114-1 201 0 0,-76-13-213 0 0,16-5-72 0 0,-170-13-10 0 0,1 0-1 0 0,0 0 1 0 0,0-1 0 0 0,0 1-1 0 0,-1 0 1 0 0,1-1-1 0 0,0 1 1 0 0,0-1-1 0 0,-1 1 1 0 0,3-2 0 0 0,4-2-476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4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4995 1701 11520 0 0,'0'0'656'0'0,"-1"1"-592"0"0,-2 3 4 0 0,2-2-28 0 0,0-1 0 0 0,0 0 0 0 0,0 1 1 0 0,0-1-1 0 0,0 0 0 0 0,-1 0 0 0 0,1 0 1 0 0,0 0-1 0 0,-1 0 0 0 0,1 0 0 0 0,-1 0 1 0 0,1-1-1 0 0,-4 2 0 0 0,-23 5 1102 0 0,7-3-127 0 0,14-1-845 0 0,-26 6 618 0 0,-12 2-208 0 0,28-8-410 0 0,1 1-1 0 0,-1 0 0 0 0,-15 7 1 0 0,14-4 16 0 0,-33 6-1 0 0,16-5-5 0 0,-62 23-1 0 0,14-4-7 0 0,-10 1 72 0 0,-45 12 624 0 0,66-22-266 0 0,-84 15-207 0 0,113-27-402 0 0,11-1 130 0 0,-49 2 0 0 0,32-8 38 0 0,-2 0 5 0 0,-51 7 0 0 0,3 2-44 0 0,-19 2-40 0 0,27 0 92 0 0,-132-3-1 0 0,66 4 275 0 0,-4 0-695 0 0,15-10 144 0 0,-273-5 433 0 0,200-15-243 0 0,0 1-93 0 0,-209-11 6 0 0,246 4 0 0 0,66 3 0 0 0,28 8 0 0 0,-96-30 0 0 0,101 23 1 0 0,39 11 25 0 0,-78-29 1 0 0,-19-21 155 0 0,109 43-6 0 0,0-1-1 0 0,2-1 1 0 0,0-1-1 0 0,-30-29 1 0 0,32 28-1 0 0,16 11-43 0 0,-1 0 0 0 0,-15-17-1 0 0,10 7-54 0 0,1 0 0 0 0,1-2-1 0 0,1 1 1 0 0,1-2 0 0 0,-16-35-1 0 0,22 37-38 0 0,1-1-1 0 0,1 0 0 0 0,1 0 1 0 0,1-1-1 0 0,0 0 0 0 0,1-28 1 0 0,3 14-21 0 0,1 0 1 0 0,3 0 0 0 0,7-40-1 0 0,-3 46-58 0 0,0 0 1 0 0,2 1-1 0 0,13-30 0 0 0,50-84-16 0 0,-31 82-100 0 0,-26 41 112 0 0,2 0 0 0 0,35-33 0 0 0,-31 32 28 0 0,100-88 158 0 0,-103 95-256 0 0,1-1 0 0 0,0 2-1 0 0,1 1 1 0 0,26-13 0 0 0,-28 16 91 0 0,224-99-224 0 0,-193 88 191 0 0,42-14 6 0 0,1 5 1 0 0,1 3-1 0 0,121-17 0 0 0,-155 34 42 0 0,249-37-42 0 0,1 20-25 0 0,87 26 0 0 0,-182 7 79 0 0,216 14-70 0 0,-99 21 6 0 0,-286-35 58 0 0,104 27 3 0 0,-57-11 0 0 0,-51-11-26 0 0,64 25 1 0 0,-50-15 12 0 0,254 87 29 0 0,15 24-127 0 0,-286-115 134 0 0,48 26-23 0 0,-58-28 0 0 0,-1 2 0 0 0,0 1 0 0 0,50 42 0 0 0,-44-28 0 0 0,54 65 0 0 0,-7-7 0 0 0,91 97-253 0 0,-146-153 280 0 0,41 66-1 0 0,-58-83-8 0 0,-1 0 1 0 0,0 0-1 0 0,-1 1 0 0 0,-1-1 1 0 0,-1 2-1 0 0,5 30 0 0 0,-6-17 6 0 0,-2 0-1 0 0,-2 48 1 0 0,-2-61 22 0 0,0 0-1 0 0,-1-1 1 0 0,-1 0-1 0 0,0 1 1 0 0,-12 28-1 0 0,12-39 6 0 0,0 0 0 0 0,0 0-1 0 0,0-1 1 0 0,-1 0 0 0 0,0 0-1 0 0,-1 0 1 0 0,1 0 0 0 0,-1-1-1 0 0,-1 0 1 0 0,1 0 0 0 0,-14 8-1 0 0,18-12-245 0 0,0-1-1 0 0,0 0 0 0 0,-1 0 1 0 0,1 0-1 0 0,-1 0 0 0 0,1 0 0 0 0,-1 0 1 0 0,0-1-1 0 0,1 1 0 0 0,-1-1 1 0 0,0 0-1 0 0,-4 0 0 0 0,-1-2-1964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1385 1221 752 0 0,'-3'6'798'0'0,"0"0"-1"0"0,-1 0 1 0 0,0 0-1 0 0,0 0 1 0 0,0-1-1 0 0,-1 0 1 0 0,1 0-1 0 0,-1 0 1 0 0,-1 0-1 0 0,1-1 0 0 0,-1 0 1 0 0,1 0-1 0 0,-9 4 1 0 0,-5 3 636 0 0,0-2-1 0 0,-41 16 1 0 0,16-15-952 0 0,-1-1 0 0 0,1-2 0 0 0,-2-3 0 0 0,1-1 0 0 0,-73-5-1 0 0,79 0-429 0 0,1-2-1 0 0,0-1 0 0 0,1-2 0 0 0,-1-2 0 0 0,1-1 1 0 0,1-2-1 0 0,0-1 0 0 0,-48-26 0 0 0,37 12 72 0 0,1-1-1 0 0,2-2 0 0 0,1-2 1 0 0,2-2-1 0 0,-55-57 0 0 0,73 68-73 0 0,1-2-1 0 0,1-1 0 0 0,1 0 0 0 0,-26-47 1 0 0,39 60-37 0 0,1 0 0 0 0,1 0 0 0 0,0-1 0 0 0,0 1 0 0 0,2-1 0 0 0,0 0 0 0 0,0 0 0 0 0,1-1 0 0 0,1 1 0 0 0,0 0 0 0 0,1-1 0 0 0,1 1 0 0 0,3-17 0 0 0,0 9-7 0 0,2 0 0 0 0,1 0 0 0 0,0 1 0 0 0,2 0-1 0 0,0 1 1 0 0,2 0 0 0 0,0 0 0 0 0,20-26 0 0 0,4 1 124 0 0,2 2 0 0 0,49-46 0 0 0,-56 61-92 0 0,0 2 0 0 0,2 1 1 0 0,1 1-1 0 0,0 2 1 0 0,2 2-1 0 0,1 1 1 0 0,0 1-1 0 0,1 2 1 0 0,1 2-1 0 0,70-17 1 0 0,-81 26-54 0 0,-1 2 0 0 0,1 1 0 0 0,0 1 1 0 0,0 2-1 0 0,0 0 0 0 0,-1 2 0 0 0,1 0 1 0 0,-1 2-1 0 0,0 1 0 0 0,0 2 0 0 0,0 0 1 0 0,-1 1-1 0 0,0 2 0 0 0,-1 1 0 0 0,-1 0 1 0 0,1 2-1 0 0,-2 1 0 0 0,0 0 0 0 0,-1 2 1 0 0,-1 0-1 0 0,0 2 0 0 0,-1 0 0 0 0,-1 1 1 0 0,-1 1-1 0 0,20 32 0 0 0,-20-24 26 0 0,-1 1 1 0 0,-1 0-1 0 0,-2 1 0 0 0,-1 0 0 0 0,-2 1 1 0 0,0 1-1 0 0,-3 0 0 0 0,-1 0 0 0 0,-1 0 0 0 0,-1 0 1 0 0,-2 1-1 0 0,-2 0 0 0 0,-1-1 0 0 0,-2 1 1 0 0,-1-1-1 0 0,-1 0 0 0 0,-16 51 0 0 0,3-35 327 0 0,-3-1 0 0 0,-2-1 0 0 0,-2-1-1 0 0,-36 51 1 0 0,14-24-917 0 0,32-44-3523 0 0,7-8-5151 0 0,5-12 2440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2112 1019 7376 0 0,'0'0'4648'0'0,"-13"-7"-2248"0"0,8 7-2254 0 0,3-1-26 0 0,0 1 0 0 0,-1 0 1 0 0,1 0-1 0 0,0 0 0 0 0,0 1 0 0 0,-1-1 1 0 0,1 1-1 0 0,0-1 0 0 0,0 1 1 0 0,-4 1-1 0 0,-35 9-168 0 0,0 0 523 0 0,34-9-375 0 0,-1 0 1 0 0,0-1 0 0 0,-13 1 0 0 0,-11 2-19 0 0,-1 2 101 0 0,-32 8 248 0 0,51-11-256 0 0,0 0-1 0 0,-19 1 0 0 0,-12 2 3 0 0,-42 4-47 0 0,39-6-132 0 0,-153 14 258 0 0,7-6-78 0 0,78-6-36 0 0,-8-5 110 0 0,-9 2-2 0 0,81-2-179 0 0,-61-7 1 0 0,63 3-15 0 0,-119-17 6 0 0,114 12-41 0 0,34 5 21 0 0,1-1-1 0 0,-1-1 1 0 0,1-1-1 0 0,0-1 1 0 0,1 0-1 0 0,0-1 1 0 0,0-2-1 0 0,-23-14 1 0 0,27 12 25 0 0,-1-2 0 0 0,2 0 0 0 0,0 0 0 0 0,1-2-1 0 0,-18-24 1 0 0,25 32-23 0 0,2-1-9 0 0,-1 1 0 0 0,1-1 0 0 0,1 0 0 0 0,-1 0-1 0 0,2 0 1 0 0,-1 0 0 0 0,1-1 0 0 0,-1-9 0 0 0,-4-16 131 0 0,3 19-148 0 0,0-1-1 0 0,2 0 0 0 0,0 0 1 0 0,0 0-1 0 0,1 0 0 0 0,3-28 0 0 0,0-6-18 0 0,-2 40-1 0 0,0 0-1 0 0,1 0 0 0 0,0 1 0 0 0,0-1 0 0 0,1 0 0 0 0,5-14 0 0 0,5-9-68 0 0,-7 18 23 0 0,0 2 1 0 0,1-1-1 0 0,15-25 1 0 0,35-43-105 0 0,-45 69 115 0 0,0 0 0 0 0,1 2 0 0 0,24-20 0 0 0,-31 28 31 0 0,0 1 0 0 0,1-1-1 0 0,9-3 1 0 0,8-5-59 0 0,37-17-25 0 0,-35 16 45 0 0,0 1 0 0 0,0 1 1 0 0,44-12-1 0 0,85-12-86 0 0,-122 29 101 0 0,105-16-84 0 0,-54 10 82 0 0,65-2 31 0 0,-52 7 0 0 0,3-1-36 0 0,138 6 0 0 0,-215 4 17 0 0,-1 1-1 0 0,1 1 1 0 0,-1 0-1 0 0,0 2 1 0 0,0 0-1 0 0,-1 2 1 0 0,20 9-1 0 0,90 55-106 0 0,-48-25 120 0 0,-69-39 12 0 0,33 17 33 0 0,70 50 0 0 0,-78-48 234 0 0,-28-21-306 0 0,1 1 1 0 0,-1 1-1 0 0,0 0 0 0 0,0 0 1 0 0,-1 1-1 0 0,14 17 0 0 0,6 15-100 0 0,-10-16 127 0 0,-1 2 1 0 0,-1 1 0 0 0,-1 0 0 0 0,13 31-1 0 0,-20-35 68 0 0,-1-1 0 0 0,-1 1 0 0 0,-1 0-1 0 0,-1 1 1 0 0,-1-1 0 0 0,1 40-1 0 0,-5-49 5 0 0,0 10-66 0 0,-1 1 0 0 0,-7 45 0 0 0,2-40-97 0 0,3-9 138 0 0,-2 0-1 0 0,-9 25 1 0 0,12-36 44 0 0,1-8-62 0 0,1 0 0 0 0,0 0 0 0 0,-1 0-1 0 0,1 0 1 0 0,-1 0 0 0 0,0 0 0 0 0,0 0 0 0 0,0-1 0 0 0,-2 4-1 0 0,2-3 42 0 0,-2 2-52 0 0,-1 0-12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98 9664 0 0,'-4'-17'739'0'0,"3"13"-685"0"0,0 1 0 0 0,0-1 0 0 0,0 0 0 0 0,1 0 0 0 0,-1 0-1 0 0,1 0 1 0 0,0-5 0 0 0,0 9 209 0 0,9 3 80 0 0,10 6 257 0 0,28 18 1 0 0,4 2-308 0 0,136 81 259 0 0,-148-86-366 0 0,24 18-37 0 0,83 48 4 0 0,-129-82-11 0 0,-1-2 0 0 0,1 0-1 0 0,1-1 1 0 0,-1 0 0 0 0,26 2-1 0 0,29 9 571 0 0,-16 1-344 0 0,-30-7-341 0 0,1-2 0 0 0,44 7 0 0 0,-30-9 77 0 0,-24-2-67 0 0,1-2 0 0 0,21 1 0 0 0,8-3-26 0 0,109-4 729 0 0,-100-1-383 0 0,102-15 610 0 0,-82 1-798 0 0,-42 9-43 0 0,68-9-1 0 0,-63 14 12 0 0,-1-3-1 0 0,46-14 0 0 0,-41 10-86 0 0,43-17 65 0 0,-21 7 135 0 0,28-10 110 0 0,37-11-124 0 0,-20 6-151 0 0,-17 4-35 0 0,5-2 3 0 0,-93 33-54 0 0,0 0 0 0 0,0 0 0 0 0,0-1 0 0 0,0 0 0 0 0,-1 0 0 0 0,1 0 0 0 0,-1 0 0 0 0,0-1 0 0 0,4-4 0 0 0,8-6-146 0 0,-13 11 8 0 0,-1 1 1 0 0,1 0-1 0 0,-1 0 0 0 0,1-1 1 0 0,-1 1-1 0 0,0-1 0 0 0,0 0 1 0 0,0 0-1 0 0,0 0 0 0 0,0 0 1 0 0,-1 0-1 0 0,2-5 0 0 0,-1 2-631 0 0,-1-1 0 0 0,-1 1 0 0 0,1-1-1 0 0,-1-7 1 0 0,0 11 330 0 0,0-8-980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8360 0 0,'5'11'303'0'0,"0"0"1"0"0,1 0-1 0 0,0 0 1 0 0,1-1-1 0 0,0 0 1 0 0,1 0-1 0 0,0-1 1 0 0,1 0-1 0 0,0-1 1 0 0,0 1-1 0 0,0-2 0 0 0,18 12 1 0 0,50 30-14 0 0,77 46 1196 0 0,-143-90-1245 0 0,-1 2 1 0 0,0 0-1 0 0,0 0 0 0 0,0 1 1 0 0,-1 0-1 0 0,-1 0 0 0 0,9 10 1 0 0,-15-14-180 0 0,0 0 1 0 0,0 0-1 0 0,0 0 1 0 0,-1 0 0 0 0,1 0-1 0 0,-1 0 1 0 0,0 1-1 0 0,0-1 1 0 0,-1 0 0 0 0,1 1-1 0 0,-1-1 1 0 0,0 5-1 0 0,-1 1-33 0 0,0-1-1 0 0,0 1 1 0 0,-1-1-1 0 0,-4 13 0 0 0,5-17-196 0 0,-1-1-1 0 0,0 1 1 0 0,0-1-1 0 0,0 1 1 0 0,-1-1-1 0 0,-5 6 1 0 0,-3 5-516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4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1263 6648 0 0,'12'-7'505'0'0,"-5"3"-179"0"0,0 0 1 0 0,-1-1-1 0 0,11-8 0 0 0,-15 12-76 0 0,1-1-1 0 0,0 0 0 0 0,0 1 1 0 0,-1-1-1 0 0,1 1 0 0 0,0 0 1 0 0,0 0-1 0 0,1 0 0 0 0,-1 0 1 0 0,0 1-1 0 0,0-1 0 0 0,0 1 1 0 0,0 0-1 0 0,1 0 0 0 0,-1 0 1 0 0,0 0-1 0 0,4 1 0 0 0,24-1 858 0 0,-25-1-971 0 0,-1 1 0 0 0,0 1 0 0 0,1-1 0 0 0,-1 1-1 0 0,0 0 1 0 0,0 0 0 0 0,7 2 0 0 0,16 3 585 0 0,62 10 19 0 0,15 1-238 0 0,-68-14-368 0 0,147 16 674 0 0,-46-6-644 0 0,-114-11-166 0 0,148 5 510 0 0,61 4 360 0 0,-95 0-597 0 0,0 0-126 0 0,-1-3-65 0 0,55 6-13 0 0,-183-13-53 0 0,48 8 11 0 0,81 2 0 0 0,37-7 170 0 0,-69 2 4 0 0,-26-1 20 0 0,13 2-38 0 0,31 0-32 0 0,-53-8-121 0 0,247 10 846 0 0,-137 1-874 0 0,-100-6 0 0 0,110 4 54 0 0,-83 1 51 0 0,32 0 104 0 0,190-14 727 0 0,-147-1-589 0 0,139 8 218 0 0,-175 4-629 0 0,-3-1-24 0 0,306 25 317 0 0,-414-27-220 0 0,227 14 123 0 0,-187-13-134 0 0,83-2 2 0 0,-88-3 0 0 0,53-4 73 0 0,1-1 49 0 0,64-6 28 0 0,-53 2-71 0 0,14-3-79 0 0,-91 10 15 0 0,155 1 98 0 0,-1 9-113 0 0,-54 1 248 0 0,-34-5 8 0 0,-113-14-18 0 0,-8 9-164 0 0,0-1 1 0 0,-1 0 0 0 0,1 1 0 0 0,-1-2-1 0 0,0 1 1 0 0,0 0 0 0 0,0-1 0 0 0,0 1-1 0 0,-1-1 1 0 0,4-7 0 0 0,2-5 69 0 0,8-23 1 0 0,-13 31-55 0 0,5-17 105 0 0,-1-1 0 0 0,5-34 0 0 0,-6 26 93 0 0,7-60-299 0 0,-6 34-315 0 0,22-211 97 0 0,-16 122 187 0 0,2-201-22 0 0,-17 321-21 0 0,-1 1 0 0 0,-1-1-1 0 0,-2 1 1 0 0,0 1 0 0 0,-13-31-1 0 0,18 53 59 0 0,-1 1 0 0 0,0 0-1 0 0,0-1 1 0 0,0 1 0 0 0,0 0-1 0 0,-1 0 1 0 0,0 0 0 0 0,0 1-1 0 0,0-1 1 0 0,0 0 0 0 0,0 1-1 0 0,-1 0 1 0 0,0 0 0 0 0,1 0-1 0 0,-6-2 1 0 0,-27-18-21 0 0,32 21-25 0 0,0 0 0 0 0,0 0 0 0 0,-1 1 1 0 0,1-1-1 0 0,0 1 0 0 0,-1 0 0 0 0,1 0 0 0 0,-1 0 1 0 0,1 1-1 0 0,-1-1 0 0 0,1 1 0 0 0,-6 1 0 0 0,-186 35-233 0 0,-124 36 188 0 0,254-58 118 0 0,-104 19 0 0 0,-157 2-68 0 0,10-1 19 0 0,7-10 83 0 0,71-9-68 0 0,-352 32-105 0 0,72-27 150 0 0,-455 26 18 0 0,863-38-29 0 0,-246 19 0 0 0,189-7 0 0 0,-120 8 0 0 0,53-14 0 0 0,-177 4 0 0 0,130-17 0 0 0,-303-3 0 0 0,443-5 42 0 0,-21 0 46 0 0,112 7-72 0 0,-60 8 0 0 0,51-4-181 0 0,44-4 147 0 0,0 1 0 0 0,0 1 0 0 0,0 0 0 0 0,-23 7 0 0 0,27-5 47 0 0,6-3-120 0 0,0 1 1 0 0,0 0-1 0 0,0 1 1 0 0,1-1-1 0 0,-8 5 1 0 0,11-5 45 0 0,0 0 1 0 0,0-1-1 0 0,0 1 1 0 0,1 0-1 0 0,-1 0 1 0 0,1 0-1 0 0,-1 0 1 0 0,1 0-1 0 0,0 0 1 0 0,0 0 0 0 0,0 0-1 0 0,0 1 1 0 0,0-1-1 0 0,0 0 1 0 0,0 1-1 0 0,1-1 1 0 0,-1 5-1 0 0,-3 75-77 0 0,3-66 33 0 0,3 23-1 0 0,0 1-22 0 0,7 215-187 0 0,-6-173 299 0 0,-2 36 0 0 0,-2-57 94 0 0,-3 26 68 0 0,3-81-160 0 0,-1 1 0 0 0,0 0 0 0 0,0-1 0 0 0,0 1 0 0 0,-5 7 0 0 0,6-12 12 0 0,1 0-1 0 0,-1 0 1 0 0,0 0-1 0 0,0 0 1 0 0,0-1-1 0 0,0 1 0 0 0,-1 0 1 0 0,1-1-1 0 0,0 1 1 0 0,-1-1-1 0 0,1 1 1 0 0,-1-1-1 0 0,0 0 1 0 0,1 0-1 0 0,-1 0 0 0 0,0 0 1 0 0,1 0-1 0 0,-1 0 1 0 0,0 0-1 0 0,-3 1 1 0 0,-1 0-31 0 0,-22 5-1065 0 0,12-3 414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4526 1552 12824 0 0,'-9'3'646'0'0,"8"-2"-622"0"0,0-1 1 0 0,0 0-1 0 0,-1 1 0 0 0,1-1 0 0 0,0 0 1 0 0,-1 0-1 0 0,1 0 0 0 0,0 0 0 0 0,-1 0 1 0 0,1-1-1 0 0,0 1 0 0 0,-1 0 0 0 0,0-1 1 0 0,-2 0-22 0 0,1 0 1 0 0,-1 1 0 0 0,1-1-1 0 0,-1 1 1 0 0,-5 0 0 0 0,-1 0-4 0 0,7 0 33 0 0,0 0 0 0 0,0-1 1 0 0,0 1-1 0 0,1 0 0 0 0,-1-1 1 0 0,0 0-1 0 0,0 0 1 0 0,1 0-1 0 0,-5-2 0 0 0,5 2 127 0 0,0 0-1 0 0,0 1 1 0 0,0-1-1 0 0,0 0 0 0 0,0 1 1 0 0,0-1-1 0 0,0 1 1 0 0,0-1-1 0 0,-3 1 1 0 0,-34-4 1431 0 0,23 1-1262 0 0,-14-1 237 0 0,-50 0-177 0 0,-87 12 255 0 0,119-5-247 0 0,-52 8 0 0 0,93-10-351 0 0,-38 6 214 0 0,7-1 26 0 0,-62 2-1 0 0,-44-1-43 0 0,65-2-183 0 0,-81 10-32 0 0,34-2 22 0 0,8-4-57 0 0,-195 11 80 0 0,-172 4-112 0 0,-22-1 133 0 0,376-19-63 0 0,-1 4 256 0 0,-13 0-13 0 0,-389-8-292 0 0,396-11-165 0 0,42 2-3 0 0,61 7 208 0 0,0-1 1 0 0,1-2-1 0 0,0-2 0 0 0,0-1 0 0 0,-47-18 0 0 0,14 1 68 0 0,33 13 25 0 0,-40-20 0 0 0,59 23-78 0 0,-1-2-1 0 0,2 0 0 0 0,-1-1 0 0 0,2 0 0 0 0,-1-1 1 0 0,2-1-1 0 0,0 0 0 0 0,0-1 0 0 0,-13-23 0 0 0,17 23-35 0 0,1 0 0 0 0,0 0 0 0 0,0-1 0 0 0,2 0 0 0 0,0 0 0 0 0,1-1 0 0 0,-4-32 0 0 0,8 38-10 0 0,0 0 0 0 0,0-1 0 0 0,1 1 0 0 0,0 0 0 0 0,1 0 0 0 0,1 0 1 0 0,0 0-1 0 0,0 0 0 0 0,1 0 0 0 0,0 1 0 0 0,1 0 0 0 0,11-18 0 0 0,0 4-128 0 0,0 1 1 0 0,2 0-1 0 0,39-37 0 0 0,138-116-291 0 0,-113 119 347 0 0,-37 27 55 0 0,7-4-42 0 0,107-51 1 0 0,66-7-51 0 0,-26 15 12 0 0,-58 27 43 0 0,144-51-20 0 0,4 15 77 0 0,-194 62-16 0 0,213-50-85 0 0,3 20 95 0 0,-146 37-89 0 0,333 8 0 0 0,-428 14 88 0 0,1 4 0 0 0,128 31 0 0 0,-155-27-1 0 0,0 2 0 0 0,-1 2 0 0 0,-1 2 0 0 0,-1 1 0 0 0,57 38 0 0 0,-73-39-5 0 0,0 1-1 0 0,-2 0 0 0 0,0 2 1 0 0,-1 1-1 0 0,-2 0 0 0 0,0 2 1 0 0,25 40-1 0 0,-26-29-21 0 0,21 55 1 0 0,-27-59-3 0 0,1 7 42 0 0,-2 0-1 0 0,-2 1 0 0 0,10 79 0 0 0,-19-108 2 0 0,2 20 39 0 0,-2 1-1 0 0,0-1 0 0 0,-3 0 1 0 0,0 0-1 0 0,-14 60 0 0 0,-1-34 203 0 0,9-34-200 0 0,-3 18-24 0 0,10-39 64 0 0,-15 14 256 0 0,3-2-251 0 0,12-13-92 0 0,-2 1 9 0 0,-5 2-2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7984 0 0,'0'0'376'0'0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9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4153 1835 11640 0 0,'0'0'654'0'0,"-6"-4"140"0"0,1 2-630 0 0,0 0 1 0 0,0 1 0 0 0,0 0 0 0 0,0 0 0 0 0,-1 0-1 0 0,1 1 1 0 0,0 0 0 0 0,-1 0 0 0 0,-5 1 0 0 0,-109 22-149 0 0,73-6-70 0 0,-44 12 56 0 0,85-27 23 0 0,0 0-1 0 0,0 0 1 0 0,-10 6 0 0 0,-10 4 45 0 0,-60 21 119 0 0,53-18 30 0 0,-61 17 0 0 0,-12 2 110 0 0,74-22-285 0 0,-53 17 349 0 0,-120 25 0 0 0,-139 15 425 0 0,108-38-321 0 0,138-22-500 0 0,-392 30 3 0 0,365-34 0 0 0,-153-2 0 0 0,125-11 1 0 0,-169-17 13 0 0,33-26 251 0 0,92 3-310 0 0,157 35 172 0 0,1-2-1 0 0,-68-35 1 0 0,73 31 32 0 0,-61-38 413 0 0,94 57-570 0 0,-30-22 321 0 0,1 0 0 0 0,1-2 0 0 0,-36-38 0 0 0,6-12 474 0 0,51 62-644 0 0,0-1 0 0 0,2 1 0 0 0,-1-2 1 0 0,-6-20-1 0 0,6 8-62 0 0,1 1 0 0 0,1-1 0 0 0,2 0 0 0 0,0 0 1 0 0,2-41-1 0 0,1 26-88 0 0,1 1 1 0 0,14-81-1 0 0,-5 75-8 0 0,22-93 74 0 0,-10 78-47 0 0,3 1-1 0 0,51-91 0 0 0,-73 145-21 0 0,13-21 0 0 0,2 0 0 0 0,27-32 0 0 0,-3 6 0 0 0,-25 30 0 0 0,2 1 0 0 0,22-21 0 0 0,-29 30 2 0 0,15-21-1 0 0,-17 20-8 0 0,19-19 1 0 0,27-19-44 0 0,1 2 0 0 0,3 3 0 0 0,84-52 0 0 0,-99 73 6 0 0,2 2 1 0 0,0 2-1 0 0,1 3 0 0 0,1 1 1 0 0,86-19-1 0 0,-88 28 44 0 0,106-18 0 0 0,34 1-226 0 0,-28 4 208 0 0,-115 17 116 0 0,148-11-246 0 0,-111 15 54 0 0,66 1 162 0 0,-69 3-68 0 0,177 13 0 0 0,-231-13 7 0 0,132 19-166 0 0,119 25 23 0 0,-223-38 136 0 0,113 26 0 0 0,-107-20 10 0 0,85 25-136 0 0,-109-28 47 0 0,-1 0 1 0 0,38 21-1 0 0,-52-22 56 0 0,108 61-22 0 0,-101-55 46 0 0,0 1 1 0 0,39 38-1 0 0,-39-30-29 0 0,-1 1-1 0 0,-1 0 0 0 0,-2 2 0 0 0,28 46 0 0 0,-27-32-5 0 0,-2 1-1 0 0,-2 0 1 0 0,-2 2-1 0 0,19 78 1 0 0,-20-45-2 0 0,-4 0 0 0 0,2 84 0 0 0,-12-127 52 0 0,-2 1 0 0 0,-2 0 0 0 0,-10 60 0 0 0,-41 98 176 0 0,40-160-205 0 0,-2-1-1 0 0,-33 55 0 0 0,30-59 215 0 0,14-22-21 0 0,-1-1-1 0 0,-9 12 0 0 0,-11 13 3 0 0,20-26-182 0 0,-6 4-1162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12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3329 1653 11312 0 0,'0'0'6579'0'0,"-8"0"-6352"0"0,-5 1-5 0 0,0 1 0 0 0,-18 3 1 0 0,11-1 55 0 0,-39 13 338 0 0,-167 41 532 0 0,132-32-896 0 0,34-8-88 0 0,-71 14 62 0 0,2-7-69 0 0,-39 5 296 0 0,137-26-341 0 0,-138 10 158 0 0,-32-2-129 0 0,77-3-80 0 0,-101-7 85 0 0,119-3-100 0 0,-134-15 326 0 0,2-19 68 0 0,213 31-430 0 0,-106-23 93 0 0,22 4-36 0 0,26 3 165 0 0,-137-50-1 0 0,218 69-230 0 0,-48-18 181 0 0,-92-49-1 0 0,116 52-66 0 0,0-2 0 0 0,-23-20 0 0 0,30 19-80 0 0,0 0 0 0 0,2-1 0 0 0,-23-35 0 0 0,25 34-35 0 0,-20-37 0 0 0,30 47 0 0 0,0 0 0 0 0,1-1 0 0 0,0 0 0 0 0,1 1 0 0 0,-4-23 0 0 0,4 16-12 0 0,2 11 2 0 0,-1 0-1 0 0,2 0 1 0 0,-1 0 0 0 0,1-14-1 0 0,3-10-14 0 0,2 0 0 0 0,1 1-1 0 0,1-1 1 0 0,1 1 0 0 0,16-35-1 0 0,-10 35 26 0 0,-3 3 0 0 0,29-46 0 0 0,-24 49-26 0 0,1 2 0 0 0,0 0 0 0 0,2 1 0 0 0,1 1 0 0 0,0 0 0 0 0,2 2 0 0 0,0 0 0 0 0,28-17 0 0 0,-7 7-28 0 0,16-9-63 0 0,77-43 105 0 0,78-37 13 0 0,-82 54-83 0 0,41-16 63 0 0,131-35-138 0 0,-274 105 166 0 0,170-45 56 0 0,-74 27-121 0 0,-63 11-25 0 0,105-11 0 0 0,-142 25 74 0 0,34-3 4 0 0,119 5-1 0 0,-116 7-16 0 0,1 3 0 0 0,72 20-1 0 0,-100-19-76 0 0,-1 1 0 0 0,0 2-1 0 0,-1 1 1 0 0,-1 2-1 0 0,36 24 1 0 0,-14-2 1 0 0,-1 3 0 0 0,54 54 1 0 0,82 113-109 0 0,-160-170 190 0 0,-2 1 0 0 0,-1 1 0 0 0,-2 2 0 0 0,-2 1 0 0 0,-2 0 0 0 0,-2 2 0 0 0,21 74 0 0 0,-20-41 14 0 0,12 98 0 0 0,-13 33 142 0 0,-19-173-37 0 0,-6 52 0 0 0,4-62-89 0 0,-15 92 779 0 0,16-113-1013 0 0,0 1 1 0 0,-1-1 0 0 0,0 0-1 0 0,0 0 1 0 0,0 0-1 0 0,-1 0 1 0 0,0 0-1 0 0,0 0 1 0 0,-5 6-1 0 0,0-4-506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1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1348 143 12024 0 0,'-1'-1'47'0'0,"-1"1"0"0"0,0-1 1 0 0,1 1-1 0 0,-1-1 1 0 0,1 0-1 0 0,-1 0 0 0 0,1 0 1 0 0,-1 1-1 0 0,-1-3 0 0 0,-4-2 984 0 0,-1 1-63 0 0,1-1 1 0 0,0 0 0 0 0,-9-9 0 0 0,10 9-676 0 0,0 0 0 0 0,0 0-1 0 0,0 1 1 0 0,0 0 0 0 0,-8-4-1 0 0,-22-13 1028 0 0,21 13-919 0 0,10 5-189 0 0,0 0 0 0 0,-1 1 0 0 0,-8-4-1 0 0,-76-14 272 0 0,67 17-501 0 0,0 1 0 0 0,-1 0 0 0 0,-45 4 0 0 0,41 3-13 0 0,0 1-1 0 0,-41 13 1 0 0,53-13 42 0 0,7-3-54 0 0,0 0-1 0 0,1 1 1 0 0,0 1-1 0 0,0-1 1 0 0,0 1-1 0 0,1 1 1 0 0,0-1-1 0 0,0 1 1 0 0,0 0-1 0 0,1 1 1 0 0,-1 0-1 0 0,-9 14 1 0 0,-2 7-77 0 0,1 0 1 0 0,-15 38-1 0 0,22-45 92 0 0,-14 27-39 0 0,3 2 0 0 0,2 0 0 0 0,2 2 0 0 0,-13 70-1 0 0,21-66 20 0 0,2 0 0 0 0,2 0 0 0 0,4 1 0 0 0,1 0 0 0 0,3-1 0 0 0,13 69 0 0 0,66 197-1 0 0,-58-239 1 0 0,1 5-28 0 0,34 116 65 0 0,55 209 11 0 0,-103-356 0 0 0,-2 1 0 0 0,-3 1 0 0 0,-3 103 0 0 0,-4-141 115 0 0,-1-1-1 0 0,-1 0 1 0 0,0 0-1 0 0,-2 0 1 0 0,0 0-1 0 0,-1-1 1 0 0,-1 0-1 0 0,-1 0 1 0 0,-1-1-1 0 0,0 0 1 0 0,-1 0-1 0 0,-1-1 1 0 0,-1 0-1 0 0,-27 28 1 0 0,23-29 87 0 0,-1-1 1 0 0,0 0 0 0 0,-2-2-1 0 0,1 0 1 0 0,-2-1 0 0 0,1-1-1 0 0,-2-1 1 0 0,1-1 0 0 0,-36 11-1 0 0,-20 1 108 0 0,-1-2-1 0 0,-140 13 0 0 0,186-30-230 0 0,-12 0 18 0 0,39-1-99 0 0,2-1-4 0 0,1 0 0 0 0,-1 1-1 0 0,0-1 1 0 0,1 0 0 0 0,-1 1 0 0 0,0 0-1 0 0,1-1 1 0 0,-1 1 0 0 0,-1 1 0 0 0,2-2 1 0 0,1 1 0 0 0,-1 0 0 0 0,1 0 1 0 0,-1-1-1 0 0,0 1 0 0 0,1 0 1 0 0,0 0-1 0 0,-1 0 0 0 0,1 0 1 0 0,-1 0-1 0 0,1 0 0 0 0,0 0 0 0 0,0-1 1 0 0,0 1-1 0 0,0 0 0 0 0,-1 0 1 0 0,1 0-1 0 0,0 0 0 0 0,1 2 1 0 0,-1 5-53 0 0,1 1 0 0 0,1-1 0 0 0,0 1 0 0 0,2 7 0 0 0,3 10-40 0 0,7 36-49 0 0,5 39-88 0 0,10 75 234 0 0,-13-87 0 0 0,79 438-92 0 0,-65-367 67 0 0,145 768-188 0 0,-49-34 437 0 0,-123-860-229 0 0,23 323 10 0 0,-18-173 62 0 0,5 164-68 0 0,-1 336 1 0 0,-6-262 9 0 0,24 718 174 0 0,-21-965-118 0 0,14 182-55 0 0,-4-150 75 0 0,5 44 9 0 0,15-3 154 0 0,-28-205-47 0 0,31 84 0 0 0,-37-115-113 0 0,2 0 0 0 0,-1 0 0 0 0,1 0 0 0 0,1-1 0 0 0,15 17 0 0 0,-2-6 92 0 0,33 28 0 0 0,-2-11-200 0 0,1-2 0 0 0,66 32 1 0 0,-58-34-310 0 0,48 21-1845 0 0,-84-46 1264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1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12352 0 0,'0'0'1352'0'0,"0"7"-1560"0"0,4 0-56 0 0,-4 4-16 0 0,-4-4 0 0 0,4 1-232 0 0,-4 3-56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21317 0 0,'-15'6'1240'0'0,"1"1"-1184"0"0,-2 2-96 0 0,3-2 24 0 0,3 1 72 0 0,1-3-16 0 0,2 1-56 0 0,-1-1-168 0 0,2-1-240 0 0,2 0-264 0 0,2-2-449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2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20607 0 0,'-25'-8'1056'0'0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7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948 0 9576 0 0,'-3'1'137'0'0,"1"0"-29"0"0,-14 0 191 0 0,-118 7 3303 0 0,0-1-948 0 0,66-3-1529 0 0,40-5-748 0 0,24 0-316 0 0,0 1 1 0 0,-1 0 0 0 0,1 0-1 0 0,0 0 1 0 0,0 0-1 0 0,-6 2 1 0 0,-4 1 68 0 0,0 0-90 0 0,1 0 0 0 0,-1 1 0 0 0,1 0 0 0 0,0 1 0 0 0,0 0 0 0 0,-22 14 0 0 0,14-5-45 0 0,18-13 0 0 0,0 1 0 0 0,0-1-1 0 0,0 1 1 0 0,0 0 0 0 0,0 0 0 0 0,1 0 0 0 0,-1 1-1 0 0,1-1 1 0 0,-1 1 0 0 0,1-1 0 0 0,0 1 0 0 0,0 0 0 0 0,0 0-1 0 0,0 0 1 0 0,1 0 0 0 0,-1 0 0 0 0,-1 5 0 0 0,-4 15-110 0 0,4-15 91 0 0,1 1 0 0 0,-1 0 0 0 0,1 0 0 0 0,1 0 0 0 0,-1 15 0 0 0,3 6-94 0 0,1 0 0 0 0,2-1 0 0 0,13 54 0 0 0,-2-32 143 0 0,27 63 1 0 0,-24-77-13 0 0,4 8-37 0 0,-6-2-150 0 0,-5-15 130 0 0,-1 0 0 0 0,9 47-1 0 0,-17-66 33 0 0,18 144 336 0 0,-19-129-346 0 0,0 0 0 0 0,-2 0-1 0 0,-1-1 1 0 0,0 1-1 0 0,-12 43 1 0 0,3-31 158 0 0,-2-1 0 0 0,-1 0 1 0 0,-33 57-1 0 0,37-74 34 0 0,-1-1 0 0 0,-1 0 0 0 0,0-1 0 0 0,-1-1 0 0 0,-1 0 1 0 0,0-1-1 0 0,-1 0 0 0 0,-19 13 0 0 0,27-22-113 0 0,-16 13 202 0 0,-1-2-1 0 0,-1 0 0 0 0,-51 23 0 0 0,55-30-127 0 0,5-2 124 0 0,0-1 0 0 0,-34 8 0 0 0,33-10 33 0 0,16-4-37 0 0,6 6-491 0 0,77 77-510 0 0,4 3 541 0 0,-72-70 198 0 0,-1 0 0 0 0,-1 1 0 0 0,20 37 0 0 0,-19-28 11 0 0,0 1 0 0 0,-2 0 0 0 0,14 56 0 0 0,-20-61 1 0 0,1 3 4 0 0,4 43 0 0 0,-7-17 13 0 0,-1 1 0 0 0,-8 66-1 0 0,-7 63-14 0 0,10-117 48 0 0,-9 306-101 0 0,7-229 38 0 0,-11 192 12 0 0,13-236-32 0 0,10 107 0 0 0,9-42 32 0 0,60 264 0 0 0,-56-335 0 0 0,14 57 0 0 0,12 67 16 0 0,-11-31 226 0 0,-18-90 36 0 0,3 53 144 0 0,-14-86-189 0 0,21 85 0 0 0,14 28 97 0 0,-38-165-538 0 0,-1 1 1 0 0,-1-1 0 0 0,1 19-1 0 0,-3-26-1114 0 0,-6 2-416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1148 1773 14864 0 0,'-10'11'213'0'0,"-1"-1"1"0"0,0 0 0 0 0,0 0 0 0 0,-1-1 0 0 0,0-1 0 0 0,-17 9 0 0 0,27-16-185 0 0,-6 3 210 0 0,0 0-1 0 0,-1-1 1 0 0,0 0 0 0 0,0-1-1 0 0,0 1 1 0 0,0-2 0 0 0,-13 2-1 0 0,3-1 70 0 0,6 0-64 0 0,-1-1-1 0 0,0-1 0 0 0,1 0 0 0 0,-1-1 0 0 0,0 0 0 0 0,1-1 0 0 0,-1-1 1 0 0,-16-5-1 0 0,6 0 117 0 0,1-1 1 0 0,1-1-1 0 0,-38-23 1 0 0,-4-7-160 0 0,-116-93-1 0 0,179 132-199 0 0,-49-42 71 0 0,2-3 0 0 0,-64-78-1 0 0,88 91-71 0 0,2-1 0 0 0,-32-65 0 0 0,-17-83 0 0 0,57 136-46 0 0,3 0-1 0 0,-11-91 1 0 0,17 65-34 0 0,4-89 1 0 0,3 100 28 0 0,4 0 1 0 0,15-71-1 0 0,-16 108 2 0 0,2 0 1 0 0,0-1-1 0 0,2 2 0 0 0,0 0 0 0 0,2 0 0 0 0,1 0 1 0 0,0 2-1 0 0,19-24 0 0 0,-22 34-9 0 0,1 1 0 0 0,0 0 0 0 0,0 1 0 0 0,1 0 0 0 0,1 1 0 0 0,-1 0 1 0 0,1 0-1 0 0,1 1 0 0 0,-1 1 0 0 0,1 0 0 0 0,0 1 0 0 0,1 1 0 0 0,-1 0 0 0 0,1 0 0 0 0,20-2 0 0 0,-15 4-88 0 0,0 0-1 0 0,-1 2 0 0 0,1 0 1 0 0,0 1-1 0 0,-1 1 0 0 0,1 0 1 0 0,-1 2-1 0 0,1 0 0 0 0,-1 1 1 0 0,-1 1-1 0 0,23 10 0 0 0,-25-9 46 0 0,-1 1 0 0 0,0 0 0 0 0,0 1 0 0 0,0 1 0 0 0,-2 0 0 0 0,1 1 0 0 0,-1 1 0 0 0,-1 0 0 0 0,0 0 0 0 0,18 27-1 0 0,-4 1 80 0 0,-2 2 1 0 0,-1 1-1 0 0,-3 1 0 0 0,-1 1 0 0 0,22 89 0 0 0,-20-41 96 0 0,16 190-1 0 0,-27-188-72 0 0,3 65 62 0 0,-12-148-63 0 0,0 3 0 0 0,0 0 0 0 0,0 0 0 0 0,-2 0 0 0 0,0 0 0 0 0,0 0 0 0 0,-8 23 0 0 0,5-21-64 0 0,4-13-38 0 0,0-1-1 0 0,-1 1 0 0 0,1 0 1 0 0,-1-1-1 0 0,-3 7 0 0 0,-3 3-241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8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992 1378 15168 0 0,'-35'30'-4'0'0,"-1"-3"0"0"0,-56 33 1 0 0,72-50 153 0 0,0-2 0 0 0,0-1 0 0 0,-1 0 0 0 0,0-1 0 0 0,-1-1 0 0 0,-29 2 1 0 0,31-5-34 0 0,-1-1 0 0 0,0-1 0 0 0,1-1 0 0 0,-1-1 0 0 0,1-1 0 0 0,0 0 0 0 0,0-2 0 0 0,-30-10 0 0 0,27 6 21 0 0,0-2 1 0 0,0 0 0 0 0,2-1-1 0 0,-1-1 1 0 0,2-1 0 0 0,-34-28-1 0 0,28 17-2 0 0,1 0 0 0 0,1-1-1 0 0,1-2 1 0 0,1 0-1 0 0,2-1 1 0 0,0-1-1 0 0,-16-38 1 0 0,25 45-82 0 0,1-1 0 0 0,2 0 1 0 0,0 0-1 0 0,2 0 0 0 0,1-1 0 0 0,0 0 1 0 0,2 0-1 0 0,1 0 0 0 0,1-1 0 0 0,5-48 1 0 0,2 35-54 0 0,2-1 0 0 0,1 1 0 0 0,2 1 0 0 0,26-59 1 0 0,-8 35-34 0 0,69-108 0 0 0,-72 130 39 0 0,37-54 114 0 0,-40 65-426 0 0,42-42-1 0 0,-52 59 73 0 0,1 1-1 0 0,0 0 1 0 0,1 0-1 0 0,0 2 1 0 0,22-11-1 0 0,-23 13 64 0 0,1 1-1 0 0,-1 1 1 0 0,1 0-1 0 0,0 1 0 0 0,1 1 1 0 0,18-2-1 0 0,-23 4 99 0 0,0 1 0 0 0,-1 0-1 0 0,1 1 1 0 0,-1 0 0 0 0,1 1 0 0 0,-1 0-1 0 0,1 0 1 0 0,-1 1 0 0 0,0 1-1 0 0,10 4 1 0 0,-6-1-10 0 0,-1 1 0 0 0,0 1-1 0 0,-1 0 1 0 0,0 0 0 0 0,0 1-1 0 0,-1 1 1 0 0,0 0 0 0 0,-1 0 0 0 0,15 23-1 0 0,-2 1 105 0 0,-2 0-1 0 0,22 53 1 0 0,-25-45 99 0 0,-2 1 0 0 0,-2 0 0 0 0,-2 1 0 0 0,10 76 0 0 0,-14-44 223 0 0,-4 153 0 0 0,-13-90-160 0 0,7-105-490 0 0,-3-1 0 0 0,-1 0 0 0 0,-13 43 0 0 0,11-49-755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9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1274 1833 15672 0 0,'-131'159'800'0'0,"125"-151"-832"0"0,-1-1 0 0 0,-1 0 0 0 0,1 0 1 0 0,-1-1-1 0 0,0 0 0 0 0,0-1 1 0 0,-12 7-1 0 0,5-5-5 0 0,0 0 1 0 0,-1-1-1 0 0,-25 7 1 0 0,23-10 51 0 0,1 0 0 0 0,-1-1 1 0 0,1-1-1 0 0,-1-1 1 0 0,1 0-1 0 0,-1-2 0 0 0,-26-4 1 0 0,2-3 88 0 0,-78-28 1 0 0,94 27 28 0 0,0-2 1 0 0,-39-24 0 0 0,-44-39 380 0 0,83 57-331 0 0,-28-21 466 0 0,-52-49 1 0 0,79 62-357 0 0,1 0 1 0 0,2-2 0 0 0,-33-47-1 0 0,43 53-251 0 0,0 0 0 0 0,1-1-1 0 0,1-1 1 0 0,2 0-1 0 0,0-1 1 0 0,2 0 0 0 0,0 0-1 0 0,2-1 1 0 0,-4-27-1 0 0,8 27-41 0 0,1 0 0 0 0,0 0 0 0 0,2 1 0 0 0,1-1 0 0 0,8-34 0 0 0,-3 26-9 0 0,3 0 0 0 0,1 0 0 0 0,20-43 0 0 0,4 11 0 0 0,2 1 0 0 0,3 2 0 0 0,54-65 0 0 0,43-36 9 0 0,-89 108 0 0 0,1 3-424 0 0,81-70 0 0 0,65-33-560 0 0,-175 141 783 0 0,0 1 0 0 0,1 1-1 0 0,0 0 1 0 0,1 2 0 0 0,25-10-1 0 0,-40 19 152 0 0,-1 1 0 0 0,0-1 0 0 0,0 1 0 0 0,1 1 0 0 0,-1-1 0 0 0,0 1 0 0 0,1 0 0 0 0,-1 1 0 0 0,0-1 0 0 0,0 1 0 0 0,1 1 0 0 0,-1-1 0 0 0,0 1 0 0 0,0 0 0 0 0,0 0 0 0 0,0 1 0 0 0,-1 0 0 0 0,1 0 0 0 0,-1 0 0 0 0,1 0 0 0 0,-1 1 0 0 0,0 0 0 0 0,-1 0 0 0 0,9 10 0 0 0,6 9 54 0 0,-2 1 1 0 0,-1 0-1 0 0,-1 1 0 0 0,23 52 1 0 0,33 115 181 0 0,-68-182-177 0 0,29 88 60 0 0,-4 1-1 0 0,22 157 0 0 0,-39-137 422 0 0,-5 0-1 0 0,-13 165 0 0 0,5-259-456 0 0,0 0-1 0 0,-11 40 0 0 0,10-55-144 0 0,0 0 0 0 0,-1 0 0 0 0,0-1 0 0 0,-1 1 0 0 0,1-1 0 0 0,-2 0 1 0 0,1 0-1 0 0,-1-1 0 0 0,-8 9 0 0 0,-7 3-1137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46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3164 3783 7504 0 0,'-1'8'9366'0'0,"-4"-7"-9241"0"0,3-1-30 0 0,0 1-1 0 0,0-1 1 0 0,-1 0-1 0 0,1 0 0 0 0,0 0 1 0 0,-1 0-1 0 0,1-1 1 0 0,0 1-1 0 0,-4-1 0 0 0,-2-3-66 0 0,-8 0-28 0 0,13 7 0 0 0,2-2 0 0 0,-14 6 66 0 0,13-7 4 0 0,-7 0 170 0 0,-27 0 203 0 0,25 1-343 0 0,-15 2 96 0 0,23-3-184 0 0,1 0 0 0 0,0 0 0 0 0,0 0 1 0 0,0 0-1 0 0,0 1 0 0 0,-1-1 0 0 0,1 0 0 0 0,0 1 0 0 0,0 0 0 0 0,0-1 0 0 0,0 1 1 0 0,-3 2-1 0 0,-3 0-13 0 0,-24 5 13 0 0,22-5 1 0 0,0-1-1 0 0,1 0 1 0 0,-1 0-1 0 0,-15 0 1 0 0,13-1 0 0 0,0 0 0 0 0,0 1 0 0 0,-18 5 0 0 0,-21 3 42 0 0,26-6-52 0 0,0 1 1 0 0,-26 8 0 0 0,-24 6-5 0 0,-17-1 65 0 0,12-6-31 0 0,-7 1 66 0 0,-113 12 121 0 0,95-17-103 0 0,-74 6-10 0 0,142-12-97 0 0,-45-2 1 0 0,47-2 16 0 0,-55 6 0 0 0,49 2-11 0 0,0-2 1 0 0,-1-2-1 0 0,-41-3 0 0 0,-122-22 207 0 0,156 14-79 0 0,-87-29 0 0 0,118 32-119 0 0,-44-15 45 0 0,0-2-1 0 0,-114-63 0 0 0,137 63-38 0 0,2-1 0 0 0,1-2 0 0 0,-58-54 0 0 0,72 59-31 0 0,-12-12 0 0 0,-36-43 0 0 0,-55-97 0 0 0,32 1 0 0 0,69 123 0 0 0,17 34 0 0 0,-7-24 0 0 0,1 1 0 0 0,1 0-23 0 0,1-1 0 0 0,1-1 0 0 0,-5-55 0 0 0,6 36-23 0 0,4 7 36 0 0,1-105 0 0 0,4 100-37 0 0,0 1 48 0 0,0-16-44 0 0,9-82 0 0 0,22-45-111 0 0,-18 144 93 0 0,29-83 1 0 0,-32 111 21 0 0,48-116-81 0 0,77-112-28 0 0,-50 136 3 0 0,-37 55 118 0 0,-36 48 12 0 0,0 1 1 0 0,1 0-1 0 0,0 1 0 0 0,24-20 0 0 0,-21 20-24 0 0,22-25 1 0 0,1-2-31 0 0,-16 19-12 0 0,268-231-726 0 0,-255 225 752 0 0,54-37-71 0 0,34-19 101 0 0,91-53-99 0 0,-68 61 55 0 0,213-79 0 0 0,235-11-127 0 0,-552 157 169 0 0,0 1 0 0 0,1 3 0 0 0,0 2-1 0 0,63 3 1 0 0,-76 2 7 0 0,0 2 0 0 0,0 0 0 0 0,-1 3 0 0 0,0 0 0 0 0,0 2 0 0 0,-1 1 0 0 0,31 16 0 0 0,-33-14-16 0 0,-1 2 0 0 0,0 1-1 0 0,-1 1 1 0 0,-1 1-1 0 0,36 32 1 0 0,-26-12-30 0 0,-1 1 1 0 0,-2 2-1 0 0,46 76 0 0 0,53 144-89 0 0,-86-152-1 0 0,41 151 0 0 0,-70-200 231 0 0,-2 1-1 0 0,-3 1 0 0 0,-2 0 1 0 0,-3 0-1 0 0,-3 0 0 0 0,-3 0 0 0 0,-2 0 1 0 0,-3 1-1 0 0,-24 105 0 0 0,-74 151 699 0 0,-25-10-333 0 0,-8-44-117 0 0,80-160-258 0 0,17-38-565 0 0,-86 111-1 0 0,105-148-174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71 7904 0 0,'0'0'166'0'0,"-1"-1"189"0"0,-2-7 749 0 0,2 6-838 0 0,1 0 0 0 0,0 0 0 0 0,0 0 0 0 0,-1 0 0 0 0,1 0-1 0 0,-1 0 1 0 0,1 0 0 0 0,-1 1 0 0 0,0-1 0 0 0,0 0 0 0 0,-2-3 0 0 0,2 3-85 0 0,-1 0-1 0 0,0 0 1 0 0,0 0 0 0 0,0 0-1 0 0,0 0 1 0 0,0 0 0 0 0,0 1-1 0 0,0-1 1 0 0,-1 1 0 0 0,1 0-1 0 0,-1-1 1 0 0,-4-1 0 0 0,-2 0 212 0 0,-16-3 195 0 0,19 5-507 0 0,0 0-1 0 0,0 0 1 0 0,0 1-1 0 0,0 0 0 0 0,-7 1 1 0 0,4 1-37 0 0,1 0 1 0 0,-1 0 0 0 0,1 1-1 0 0,0 0 1 0 0,0 1-1 0 0,0-1 1 0 0,0 2 0 0 0,1-1-1 0 0,-1 1 1 0 0,1 0-1 0 0,1 0 1 0 0,-1 1 0 0 0,1 0-1 0 0,-1 0 1 0 0,2 1-1 0 0,-1 0 1 0 0,-8 12-1 0 0,3-1-44 0 0,8-15 0 0 0,1 0 0 0 0,0 1 0 0 0,0-1 0 0 0,0 1 0 0 0,0-1 0 0 0,0 1 0 0 0,1-1 0 0 0,-1 1 0 0 0,1 0 0 0 0,-1 6 0 0 0,1 3 2 0 0,0 1-1 0 0,1 0 0 0 0,0-1 1 0 0,3 15-1 0 0,-2-21-10 0 0,1 1 0 0 0,0-1 0 0 0,0 1 0 0 0,1-1 1 0 0,0 0-1 0 0,0 0 0 0 0,0 0 0 0 0,9 11 0 0 0,-6-9-14 0 0,-3-4 28 0 0,1 1 0 0 0,0-1 1 0 0,-1 0-1 0 0,2 0 1 0 0,-1-1-1 0 0,1 1 0 0 0,-1-1 1 0 0,1 0-1 0 0,0 0 1 0 0,1-1-1 0 0,5 4 0 0 0,86 29 75 0 0,-86-31-58 0 0,-1 0 0 0 0,1 1 0 0 0,-1 1-1 0 0,0-1 1 0 0,0 2 0 0 0,-1-1-1 0 0,1 1 1 0 0,-2 1 0 0 0,1 0 0 0 0,-2 0-1 0 0,1 0 1 0 0,-1 1 0 0 0,8 14-1 0 0,-13-20-19 0 0,-1 0 0 0 0,1 1 0 0 0,-1-1 0 0 0,0 1 0 0 0,-1-1 0 0 0,1 1 0 0 0,-1-1 0 0 0,0 1 0 0 0,0 0-1 0 0,0-1 1 0 0,0 1 0 0 0,-1-1 0 0 0,0 1 0 0 0,0-1 0 0 0,-2 8 0 0 0,-1-3 117 0 0,1-1 1 0 0,-1 1-1 0 0,0-1 1 0 0,-1 1-1 0 0,0-1 1 0 0,-9 11-1 0 0,10-15-78 0 0,0 0-1 0 0,0 0 1 0 0,-1-1-1 0 0,0 1 1 0 0,1-1 0 0 0,-1 0-1 0 0,0 0 1 0 0,0-1-1 0 0,-1 1 1 0 0,1-1 0 0 0,-1 0-1 0 0,1-1 1 0 0,-1 1-1 0 0,1-1 1 0 0,-1 0 0 0 0,0 0-1 0 0,-6-1 1 0 0,7-1 54 0 0,0 1 0 0 0,-1-2 0 0 0,1 1 0 0 0,0 0 0 0 0,0-1 0 0 0,0 0 0 0 0,0 0 0 0 0,0-1 0 0 0,0 0 0 0 0,1 1 1 0 0,-1-1-1 0 0,1-1 0 0 0,0 1 0 0 0,0-1 0 0 0,0 1 0 0 0,0-1 0 0 0,1 0 0 0 0,0-1 0 0 0,-1 1 0 0 0,1-1 0 0 0,1 1 0 0 0,-4-7 0 0 0,1-2 37 0 0,1-1 1 0 0,-1 0-1 0 0,2 0 0 0 0,0 0 0 0 0,1 0 0 0 0,0 0 0 0 0,2-1 1 0 0,0-17-1 0 0,3-5-116 0 0,1 0 0 0 0,13-47 0 0 0,-13 70 70 0 0,1-1 1 0 0,0 1-1 0 0,1 0 1 0 0,1 0-1 0 0,0 1 1 0 0,0 0-1 0 0,2 0 1 0 0,15-18-1 0 0,-6 10-317 0 0,0 1-1 0 0,2 1 0 0 0,0 1 0 0 0,2 1 0 0 0,34-22 1 0 0,-21 10 601 0 0,-34 29-160 0 0,7-4-245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1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9224 0 0,'0'0'533'0'0,"-5"5"-130"0"0,3-1-148 0 0,0 1 0 0 0,0 0 0 0 0,1 0 0 0 0,0 0 1 0 0,0 1-1 0 0,0-1 0 0 0,1 0 0 0 0,-1 0 0 0 0,2 9 1 0 0,1 8 90 0 0,5 22 1 0 0,-1-7-30 0 0,3 4 750 0 0,-6-25 96 0 0,1 1 1 0 0,0 20-1 0 0,-16-61-299 0 0,11 13-828 0 0,0-1-1 0 0,0 1 0 0 0,1-1 1 0 0,0 1-1 0 0,1-1 0 0 0,1 1 1 0 0,0-1-1 0 0,0 1 0 0 0,6-17 1 0 0,-7 25-29 0 0,0 0 1 0 0,0 0-1 0 0,0 1 1 0 0,1-1-1 0 0,-1 0 0 0 0,1 1 1 0 0,-1-1-1 0 0,1 0 1 0 0,0 1-1 0 0,0 0 1 0 0,0 0-1 0 0,0-1 0 0 0,1 1 1 0 0,-1 0-1 0 0,1 1 1 0 0,-1-1-1 0 0,1 0 1 0 0,-1 1-1 0 0,1-1 1 0 0,0 1-1 0 0,0 0 0 0 0,0 0 1 0 0,0 0-1 0 0,0 0 1 0 0,0 1-1 0 0,4-1 1 0 0,1 1-212 0 0,0 0 1 0 0,0 0 0 0 0,0 1-1 0 0,0 0 1 0 0,0 1 0 0 0,0 0-1 0 0,0 0 1 0 0,12 6-1 0 0,-7-4-1176 0 0,2-1-67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11312 0 0,'-4'8'660'0'0,"-3"22"439"0"0,-2 0 1 0 0,-20 47-1 0 0,27-75-1017 0 0,1-2-65 0 0,1 1 0 0 0,0-1 0 0 0,-1 1 0 0 0,1 0 0 0 0,0-1 0 0 0,-1 1 0 0 0,1 0 0 0 0,0-1 0 0 0,0 1 1 0 0,0 0-1 0 0,0-1 0 0 0,0 1 0 0 0,0 0 0 0 0,0-1 0 0 0,0 1 0 0 0,0 0 0 0 0,0-1 0 0 0,0 1 0 0 0,0 0 0 0 0,0 0 0 0 0,0 1 507 0 0,1-2-433 0 0,0-1 1 0 0,0 1-1 0 0,0 0 0 0 0,0-1 1 0 0,0 1-1 0 0,0-1 0 0 0,0 1 1 0 0,0-1-1 0 0,0 0 0 0 0,0 1 0 0 0,-1-1 1 0 0,1 0-1 0 0,0 0 0 0 0,0-1 1 0 0,12-15 103 0 0,-12 15-69 0 0,2-3-86 0 0,0 1 1 0 0,-1-1 0 0 0,0 0 0 0 0,0 0-1 0 0,0 0 1 0 0,-1 1 0 0 0,1-2-1 0 0,0-7 1 0 0,1-40 246 0 0,-3 52-282 0 0,-2-2 75 0 0,1 3-117 0 0,-1-1 0 0 0,0 0 0 0 0,0 1 0 0 0,0-1 0 0 0,0 1 0 0 0,0 0 0 0 0,0-1 0 0 0,1 1 0 0 0,-1 0 0 0 0,0 0 0 0 0,0 0 0 0 0,0 0 0 0 0,0 1 0 0 0,0-1 0 0 0,0 1 0 0 0,0-1 0 0 0,0 1 0 0 0,1-1 0 0 0,-1 1 0 0 0,0 0 0 0 0,0 0 0 0 0,1 0 0 0 0,-1 0 0 0 0,0 0 0 0 0,1 0 0 0 0,-1 1 0 0 0,1-1 0 0 0,0 0 0 0 0,-2 3 0 0 0,-3 1-738 0 0,-2 2-691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10152 0 0,'0'34'448'0'0,"-1"-9"769"0"0,6 50 0 0 0,-4-64-1112 0 0,-1-9-86 0 0,0-1 0 0 0,0 1 0 0 0,0-1 0 0 0,0 0-1 0 0,0 1 1 0 0,0-1 0 0 0,1 0 0 0 0,-1 1 0 0 0,1-1-1 0 0,0 2 1 0 0,0-2 359 0 0,-1-1-277 0 0,0 1 0 0 0,0-1 0 0 0,1 0 1 0 0,-1 1-1 0 0,0-1 0 0 0,0 0 1 0 0,1 0-1 0 0,-1 1 0 0 0,0-1 0 0 0,1 0 1 0 0,-1 0-1 0 0,0 0 0 0 0,1 0 0 0 0,-1 1 1 0 0,0-1-1 0 0,1 0 0 0 0,-1 0 1 0 0,1 0-1 0 0,-1 0 0 0 0,0 0 0 0 0,1 0 1 0 0,-1 0-1 0 0,0 0 0 0 0,2 0 1 0 0,1-2 28 0 0,0 0 0 0 0,0 0 0 0 0,-1-1 1 0 0,1 1-1 0 0,0-1 0 0 0,-1 0 1 0 0,1 0-1 0 0,-1 0 0 0 0,0 0 1 0 0,0 0-1 0 0,2-4 0 0 0,2-6-9 0 0,7-22 0 0 0,-1 4 1 0 0,3-4-36 0 0,-9 19-243 0 0,14-23 0 0 0,-20 37-87 0 0,2 4 108 0 0,0-1 185 0 0,0 0 0 0 0,-1 0 0 0 0,1 1 0 0 0,-1-1 0 0 0,1 1 0 0 0,-1 0 0 0 0,1-1 0 0 0,-1 1 0 0 0,0 0 0 0 0,0 0 0 0 0,2 2 0 0 0,9 29 325 0 0,-7-19-224 0 0,27 64 578 0 0,-30-74-763 0 0,-1-2-3 0 0,0-1 0 0 0,0 1 0 0 0,0 0 0 0 0,0 0 0 0 0,0-1 0 0 0,1 1 0 0 0,-1 0 0 0 0,1-1-1 0 0,2 2 1 0 0,2-3-2338 0 0,-1 0 953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414 105 1504 0 0,'1'-3'377'0'0,"-1"-1"0"0"0,1 0 0 0 0,0 1 0 0 0,-1-1 0 0 0,0 0 0 0 0,0 1 0 0 0,0-1 0 0 0,0 0 0 0 0,-1 0 0 0 0,1 1 0 0 0,-1-1 0 0 0,0 1 0 0 0,0-1 0 0 0,-2-5 0 0 0,-2 5-105 0 0,1 0 0 0 0,0 0 0 0 0,-1 0 0 0 0,0 0 0 0 0,0 1 0 0 0,0 0 0 0 0,0 0 0 0 0,-1 1 1 0 0,1-1-1 0 0,-1 1 0 0 0,1 0 0 0 0,-1 0 0 0 0,0 1 0 0 0,0 0 0 0 0,0 0 0 0 0,0 0 0 0 0,-6 1 0 0 0,3 0-167 0 0,1 2-1 0 0,-1-1 0 0 0,1 1 1 0 0,-1 0-1 0 0,1 1 0 0 0,0-1 1 0 0,0 2-1 0 0,0-1 0 0 0,1 1 1 0 0,-14 9-1 0 0,5-1-111 0 0,0 0 0 0 0,1 2 0 0 0,1-1 0 0 0,0 2 0 0 0,1 0 0 0 0,1 0 0 0 0,0 1 0 0 0,1 1 0 0 0,-14 28-1 0 0,15-22 41 0 0,0 1-1 0 0,2 1 1 0 0,1-1-1 0 0,0 1 0 0 0,2 1 1 0 0,-2 31-1 0 0,6-48-44 0 0,0 0-1 0 0,1 0 1 0 0,0 0 0 0 0,0 0-1 0 0,1 0 1 0 0,1 0-1 0 0,-1 0 1 0 0,1 0 0 0 0,1 0-1 0 0,0 0 1 0 0,0-1 0 0 0,1 1-1 0 0,0-1 1 0 0,0 0-1 0 0,1 0 1 0 0,0-1 0 0 0,0 1-1 0 0,1-1 1 0 0,0 0 0 0 0,13 12-1 0 0,-15-17-212 0 0,0 1 1 0 0,1 0-1 0 0,-1-1 0 0 0,1 0 0 0 0,-1 0 1 0 0,1 0-1 0 0,0-1 0 0 0,0 0 0 0 0,9 2 1 0 0,-9-2-394 0 0,1-1 1 0 0,-1 0 0 0 0,1 0 0 0 0,0 0 0 0 0,-1 0 0 0 0,1-1 0 0 0,-1 0 0 0 0,1 0 0 0 0,-1-1 0 0 0,1 0 0 0 0,-1 0 0 0 0,0 0 0 0 0,0 0-1 0 0,6-4 1 0 0,1-3-899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12944 0 0,'14'55'1030'0'0,"-2"0"0"0"0,6 81 0 0 0,-12-88-241 0 0,-2 105 393 0 0,-4-105-900 0 0,-4 41 421 0 0,3-77-596 0 0,-1 0 0 0 0,0 0 0 0 0,-1-1 1 0 0,0 1-1 0 0,-7 14 0 0 0,10-25-83 0 0,0 0 0 0 0,-1 0 0 0 0,1 0 0 0 0,0 0 0 0 0,-1 0 0 0 0,1 0 0 0 0,-1 0 0 0 0,1 0 0 0 0,-1-1 0 0 0,0 1 0 0 0,1 0 0 0 0,-1 0 0 0 0,0-1 0 0 0,1 1 0 0 0,-1 0 0 0 0,0-1 0 0 0,0 1 0 0 0,0-1 0 0 0,0 1 0 0 0,1-1 0 0 0,-1 1 0 0 0,0-1 0 0 0,0 1 0 0 0,0-1 0 0 0,0 0 0 0 0,0 0 0 0 0,0 1 0 0 0,0-1 0 0 0,0 0 0 0 0,0 0 0 0 0,0 0 0 0 0,0 0 0 0 0,0 0 0 0 0,0 0 0 0 0,0-1 0 0 0,0 1 0 0 0,0 0 0 0 0,0 0 0 0 0,0-1 0 0 0,0 1 0 0 0,0-1 0 0 0,0 1 0 0 0,0-1 0 0 0,0 1 0 0 0,1-1 0 0 0,-1 1 0 0 0,-1-2 0 0 0,-1-1 4 0 0,-1 0 0 0 0,1 0-1 0 0,0-1 1 0 0,0 1 0 0 0,0-1 0 0 0,0 0 0 0 0,1 0 0 0 0,0 0 0 0 0,-3-5-1 0 0,0-4-54 0 0,1 0-1 0 0,1 0 1 0 0,0 0 0 0 0,-2-18-1 0 0,0-56-162 0 0,3 55 125 0 0,2 3 13 0 0,1-1-1 0 0,1 0 0 0 0,2 0 0 0 0,1 1 1 0 0,1-1-1 0 0,1 1 0 0 0,2 1 0 0 0,22-50 1 0 0,-28 72-7 0 0,0 1 1 0 0,0-1-1 0 0,1 1 1 0 0,0 0-1 0 0,0 0 1 0 0,0 0-1 0 0,9-7 1 0 0,-12 11 65 0 0,1 0-1 0 0,-1-1 1 0 0,1 1 0 0 0,0 0-1 0 0,-1 1 1 0 0,1-1 0 0 0,0 0-1 0 0,0 0 1 0 0,-1 1 0 0 0,1-1 0 0 0,0 1-1 0 0,3-1 1 0 0,-3 1 14 0 0,-1 1 1 0 0,0-1-1 0 0,1 0 1 0 0,-1 0-1 0 0,0 1 1 0 0,0-1-1 0 0,1 1 0 0 0,-1-1 1 0 0,0 1-1 0 0,0-1 1 0 0,0 1-1 0 0,0 0 1 0 0,0-1-1 0 0,0 1 0 0 0,0 0 1 0 0,0 0-1 0 0,0 0 1 0 0,0 0-1 0 0,0 0 1 0 0,1 2-1 0 0,0 1 21 0 0,1-1-1 0 0,-1 1 1 0 0,0 0-1 0 0,-1 0 1 0 0,1 1 0 0 0,-1-1-1 0 0,1 0 1 0 0,-1 1-1 0 0,0-1 1 0 0,-1 0 0 0 0,1 1-1 0 0,-1-1 1 0 0,0 1-1 0 0,0-1 1 0 0,0 1 0 0 0,-1-1-1 0 0,0 1 1 0 0,-1 6 0 0 0,-1-1 17 0 0,-1 0 0 0 0,0-1 0 0 0,0 1 1 0 0,-1-1-1 0 0,0 0 0 0 0,-11 15 0 0 0,13-21 8 0 0,1 0 0 0 0,-1 0 0 0 0,0 0-1 0 0,0-1 1 0 0,0 1 0 0 0,0-1 0 0 0,-1 0-1 0 0,1 0 1 0 0,-1 0 0 0 0,1 0 0 0 0,-1 0-1 0 0,-4 0 1 0 0,7-1-133 0 0,0-1 0 0 0,-1 1 0 0 0,1-1 0 0 0,-1 0-1 0 0,1 0 1 0 0,-1 0 0 0 0,1 0 0 0 0,-1 0 0 0 0,1 0 0 0 0,-1 0 0 0 0,1 0 0 0 0,-1 0-1 0 0,1-1 1 0 0,-1 1 0 0 0,1 0 0 0 0,0-1 0 0 0,-1 1 0 0 0,1-1 0 0 0,0 0 0 0 0,-1 0-1 0 0,1 1 1 0 0,0-1 0 0 0,0 0 0 0 0,0 0 0 0 0,-1 0 0 0 0,1 0 0 0 0,0 0 0 0 0,0 0-1 0 0,1-1 1 0 0,-1 1 0 0 0,0 0 0 0 0,0 0 0 0 0,0-1 0 0 0,0-1 0 0 0,-4-14-1584 0 0,1-1-70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3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12632 0 0,'1'1'269'0'0,"1"2"-235"0"0,0-1 0 0 0,0 0 0 0 0,0 1 0 0 0,0-1 0 0 0,0 1 0 0 0,-1-1 0 0 0,0 1 0 0 0,1 0 1 0 0,-1 0-1 0 0,0 0 0 0 0,1 5 0 0 0,6 39 680 0 0,-4-19 378 0 0,24 148 2365 0 0,-5 92-2711 0 0,-22-233-400 0 0,-1-1 0 0 0,-1 1-1 0 0,-7 34 1 0 0,-4-43 855 0 0,5-40 250 0 0,7 9-1436 0 0,0 1 1 0 0,0-1 0 0 0,0 1-1 0 0,1 0 1 0 0,0-1-1 0 0,0 1 1 0 0,0-1-1 0 0,1 1 1 0 0,3-8-1 0 0,-4 9-5 0 0,3-5-25 0 0,-1 0 1 0 0,2 1-1 0 0,-1-1 0 0 0,1 1 0 0 0,0 0 0 0 0,1 0 1 0 0,11-12-1 0 0,-12 15-72 0 0,0 0 0 0 0,0 0 0 0 0,0 0 1 0 0,0 0-1 0 0,1 1 0 0 0,-1 0 0 0 0,1 0 1 0 0,0 1-1 0 0,0-1 0 0 0,0 1 0 0 0,10-2 0 0 0,-14 4 81 0 0,0 0 0 0 0,0 0 0 0 0,0-1 0 0 0,0 1 0 0 0,0 1 0 0 0,0-1 0 0 0,0 0-1 0 0,0 0 1 0 0,0 1 0 0 0,0 0 0 0 0,-1-1 0 0 0,1 1 0 0 0,0 0 0 0 0,0 0 0 0 0,0-1 0 0 0,-1 2 0 0 0,1-1-1 0 0,0 0 1 0 0,-1 0 0 0 0,1 0 0 0 0,-1 1 0 0 0,1-1 0 0 0,-1 1 0 0 0,0-1 0 0 0,0 1 0 0 0,0-1-1 0 0,1 1 1 0 0,-2 0 0 0 0,1 0 0 0 0,0-1 0 0 0,0 1 0 0 0,0 0 0 0 0,-1 0 0 0 0,1 0 0 0 0,-1 0 0 0 0,0 0-1 0 0,1 2 1 0 0,-2 6-4 0 0,0 0 1 0 0,0 0-1 0 0,-1 0 0 0 0,0 0 0 0 0,-1 0 0 0 0,0-1 0 0 0,0 1 0 0 0,-1-1 0 0 0,-1 0 1 0 0,1 0-1 0 0,-2 0 0 0 0,-5 8 0 0 0,4-8-51 0 0,0-1 0 0 0,0 1-1 0 0,-1-1 1 0 0,0-1 0 0 0,0 1 0 0 0,-1-1 0 0 0,0-1 0 0 0,0 0-1 0 0,0 0 1 0 0,-18 7 0 0 0,25-12-169 0 0,1-1-1 0 0,-1 1 1 0 0,0-1-1 0 0,1 0 1 0 0,-1 0 0 0 0,1 0-1 0 0,-1 0 1 0 0,0 0-1 0 0,1 0 1 0 0,-4-1-1 0 0,-4-2-1289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12640 0 0,'6'6'410'0'0,"-1"-1"1"0"0,1 1 0 0 0,-1 1 0 0 0,0-1 0 0 0,-1 1-1 0 0,0 0 1 0 0,0 0 0 0 0,0 0 0 0 0,5 14-1 0 0,-5-8-24 0 0,-1-4-170 0 0,1 0 1 0 0,-2 1 0 0 0,1-1-1 0 0,-2 1 1 0 0,2 14 0 0 0,-2-21-194 0 0,0 0 0 0 0,0 1 1 0 0,0-1-1 0 0,1 0 0 0 0,1 4 1 0 0,-2-6-46 0 0,-1 0 0 0 0,0-1 0 0 0,1 1 0 0 0,-1 0 0 0 0,1-1 0 0 0,-1 1 0 0 0,1-1 0 0 0,-1 1 0 0 0,1-1 0 0 0,0 1 0 0 0,-1-1 0 0 0,1 1 0 0 0,0-1 0 0 0,-1 0 0 0 0,1 1 0 0 0,0-1 0 0 0,0 0 0 0 0,-1 0 0 0 0,1 1 0 0 0,0-1 0 0 0,0 0 0 0 0,-1 0 0 0 0,1 0 0 0 0,0 0 0 0 0,0 0 0 0 0,0 0 0 0 0,-1 0 0 0 0,1 0 0 0 0,0 0 0 0 0,0 0 0 0 0,-1-1 0 0 0,1 1 0 0 0,0 0 0 0 0,0 0 0 0 0,-1-1 0 0 0,1 1 0 0 0,0-1 0 0 0,0 0 0 0 0,2-1-267 0 0,0 0 1 0 0,0 0 0 0 0,0-1-1 0 0,-1 1 1 0 0,5-6 0 0 0,3-6-1127 0 0,1-4-51 0 0</inkml:trace>
  <inkml:trace contextRef="#ctx0" brushRef="#br0" timeOffset="1">329 6 8288 0 0,'1'0'79'0'0,"-1"-1"0"0"0,1 1 0 0 0,-1-1-1 0 0,0 1 1 0 0,1-1 0 0 0,-1 1 0 0 0,1 0 0 0 0,-1-1 0 0 0,1 1 0 0 0,-1 0 0 0 0,1-1 0 0 0,0 1 0 0 0,-1 0 0 0 0,1 0 0 0 0,-1 0 0 0 0,1-1 0 0 0,-1 1 0 0 0,1 0-1 0 0,1 0 1 0 0,-2 0 54 0 0,0 0 0 0 0,1 1-1 0 0,-1-1 1 0 0,0 0-1 0 0,1 0 1 0 0,-1 0 0 0 0,0 1-1 0 0,0-1 1 0 0,1 0-1 0 0,-1 0 1 0 0,0 1 0 0 0,0-1-1 0 0,1 0 1 0 0,-1 1-1 0 0,0-1 1 0 0,0 0-1 0 0,0 1 1 0 0,0-1 0 0 0,1 0-1 0 0,-1 1 1 0 0,0-1-1 0 0,0 0 1 0 0,0 1 0 0 0,0 2 255 0 0,1 0 1 0 0,-1 0-1 0 0,0 0 1 0 0,0 0 0 0 0,0-1-1 0 0,-1 6 1 0 0,-30 105 2940 0 0,10-37-2406 0 0,-56 153 1281 0 0,7-23-1014 0 0,32-85-1267 0 0,17-58 87 0 0,-18 90 0 0 0,36-139-219 0 0,2-12 43 0 0,0 1 0 0 0,0 0 0 0 0,1-1 0 0 0,-1 1 0 0 0,1 0 0 0 0,-1 0 0 0 0,1-1 0 0 0,0 1 0 0 0,1 0 0 0 0,-1 0 0 0 0,0 0 0 0 0,2 4 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0 16535 0 0,'-61'167'1368'0'0,"42"-102"-532"0"0,-20 130 0 0 0,36-156-658 0 0,1 1 0 0 0,3-1-1 0 0,6 59 1 0 0,-5-88-239 0 0,0 0-1 0 0,0 0 1 0 0,1 0-1 0 0,0 0 0 0 0,1 0 1 0 0,0 0-1 0 0,0-1 1 0 0,6 10-1 0 0,-7-15 96 0 0,-1 0 0 0 0,1-1 0 0 0,0 1 0 0 0,0 0 0 0 0,0-1 0 0 0,0 0 1 0 0,0 0-1 0 0,1 0 0 0 0,0 0 0 0 0,-1 0 0 0 0,1-1 0 0 0,0 1 0 0 0,1-1 0 0 0,-1 0 0 0 0,0 0 0 0 0,0-1 0 0 0,1 1 0 0 0,-1-1 0 0 0,10 1 0 0 0,-5-1-263 0 0,-1-1-1 0 0,1 0 1 0 0,0-1 0 0 0,-1 0 0 0 0,1 0 0 0 0,-1-1 0 0 0,1 0 0 0 0,-1-1-1 0 0,0 1 1 0 0,0-2 0 0 0,0 1 0 0 0,0-1 0 0 0,-1 0 0 0 0,14-10-1 0 0,-1-7-1393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4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9904 0 0,'0'0'3300'0'0,"0"7"-1976"0"0,-2 5-660 0 0,0 1 0 0 0,0-1 0 0 0,-1 0 0 0 0,-1 0 0 0 0,0-1 1 0 0,-9 19-1 0 0,6-13-619 0 0,-45 110 1412 0 0,32-74-3910 0 0,19-51 1146 0 0</inkml:trace>
  <inkml:trace contextRef="#ctx0" brushRef="#br0" timeOffset="1">558 109 16240 0 0,'-10'14'388'0'0,"0"0"1"0"0,-14 30-1 0 0,14-25-418 0 0,-28 60 837 0 0,19-38-201 0 0,-28 45 0 0 0,1-6-553 0 0,25-48-55 0 0,-30 40-236 0 0,30-46-2442 0 0,16-20 1257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15776 0 0,'38'33'1026'0'0,"50"57"1"0"0,-1 11-601 0 0,-35-40-276 0 0,-24-28-38 0 0,-27-32-131 0 0,-1-1 0 0 0,1 0 0 0 0,-1 1 0 0 0,1-1 0 0 0,-1 0 1 0 0,1 1-1 0 0,0-1 0 0 0,-1 0 0 0 0,1 0 0 0 0,-1 1 0 0 0,1-1 0 0 0,-1 0 0 0 0,1 0 1 0 0,0 0-1 0 0,-1 0 0 0 0,1 0 0 0 0,0 0 0 0 0,0 0 0 0 0,4 0-212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5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0 399 15776 0 0,'34'122'647'0'0,"3"12"-1273"0"0,-24-79 1480 0 0,6 31 421 0 0,-17-73-1132 0 0,1 0 0 0 0,-2 0 0 0 0,0-1 0 0 0,-1 1 0 0 0,0 0 0 0 0,0 0 0 0 0,-2 0 0 0 0,-3 18 0 0 0,3-23-104 0 0,-13 34 140 0 0,11-34-179 0 0</inkml:trace>
  <inkml:trace contextRef="#ctx0" brushRef="#br0" timeOffset="1">237 0 18479 0 0,'-8'33'384'0'0,"-4"-4"88"0"0,3 4-376 0 0,-3 2-96 0 0,4 1 0 0 0,-5-3 0 0 0,1 4 0 0 0,-4-6 0 0 0,3 2 0 0 0,1 0 0 0 0,1-4-1216 0 0,-1-3-256 0 0,-1-1-47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16743 0 0,'12'-3'850'0'0,"6"2"-836"0"0,-15 0-3 0 0,1 1 1 0 0,-1 0 0 0 0,0 0 0 0 0,0 0 0 0 0,1 0-1 0 0,-1 0 1 0 0,5 2 0 0 0,7 1 56 0 0,18 7-70 0 0,-26-7 4 0 0,-1 0-1 0 0,0 1 0 0 0,0-1 0 0 0,0 1 0 0 0,0 0 1 0 0,-1 0-1 0 0,1 1 0 0 0,8 10 0 0 0,-2-1 66 0 0,0 0 1 0 0,-2 1-1 0 0,16 29 0 0 0,-15-20 56 0 0,-1 1-1 0 0,-1 0 0 0 0,-1 0 0 0 0,-1 1 0 0 0,5 39 0 0 0,4 135 704 0 0,-14-168-691 0 0,0 5 78 0 0,-2-1 0 0 0,-1 1 0 0 0,-1 0 0 0 0,-15 66 0 0 0,11-82-101 0 0,-1 0 0 0 0,-1-1 1 0 0,-1 0-1 0 0,-1 0 0 0 0,-15 22 0 0 0,21-37 32 0 0,0 0-1 0 0,0 0 0 0 0,0-1 0 0 0,-1 1 0 0 0,1-1 1 0 0,-1 0-1 0 0,0-1 0 0 0,-1 1 0 0 0,-9 4 0 0 0,5-6-855 0 0,3-2-736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02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2570 1067 4800 0 0,'0'0'136'0'0,"0"-5"163"0"0,0 3 1159 0 0,0 1-1127 0 0,-1 1 0 0 0,1-1 0 0 0,-1 1 0 0 0,1-1 0 0 0,-1 0 0 0 0,0 1 0 0 0,1-1 0 0 0,-1 1 0 0 0,0-1 1 0 0,1 1-1 0 0,-1 0 0 0 0,0-1 0 0 0,-1 1 0 0 0,-19 3 541 0 0,19-3-560 0 0,-8 5 357 0 0,-14-3 801 0 0,19-2-1162 0 0,1 0 0 0 0,-1 0 0 0 0,1 1-1 0 0,-8 1 1 0 0,-3-2-79 0 0,14 0-197 0 0,0 0 1 0 0,0 0 0 0 0,-1 0 0 0 0,1 0-1 0 0,0 0 1 0 0,0 0 0 0 0,-1 0 0 0 0,1 0-1 0 0,0 0 1 0 0,0 1 0 0 0,-3 0-1 0 0,-29 4-92 0 0,14 0 60 0 0,14-4 0 0 0,1 0 0 0 0,0 0 0 0 0,0-1 0 0 0,-7 1 0 0 0,3 0 0 0 0,0 1 0 0 0,0-1 0 0 0,-8 4 0 0 0,-45 22 0 0 0,1-2 0 0 0,38-11 0 0 0,13-10 33 0 0,0 0-1 0 0,-1-1 0 0 0,-14 3 0 0 0,-8 3-33 0 0,23-6 1 0 0,8-2 0 0 0,0 0 0 0 0,-1-1 0 0 0,1 1 0 0 0,0-1 0 0 0,-1 0 0 0 0,1 1 0 0 0,-1-1 0 0 0,1 0 0 0 0,0 0 0 0 0,-3 0 0 0 0,-3 1 0 0 0,0-1 0 0 0,0 2 0 0 0,-11 2 0 0 0,-12 2 0 0 0,-7 4 0 0 0,27-7 0 0 0,0 0 0 0 0,-14 2 0 0 0,-93 12 374 0 0,38-6 172 0 0,-6 0-664 0 0,-42 5 657 0 0,75-8-384 0 0,-74 14 27 0 0,-66 9 79 0 0,-23 3-128 0 0,-183-15 206 0 0,383-19-322 0 0,-1 0 0 0 0,0-1-1 0 0,1 0 1 0 0,-1-1 0 0 0,1-1 0 0 0,-27-9-1 0 0,15 3-11 0 0,17 6 22 0 0,1-1 0 0 0,-15-6 0 0 0,-11-12 93 0 0,1-1 1 0 0,0-3 0 0 0,-38-37-1 0 0,62 53-111 0 0,0-1 0 0 0,1-1-1 0 0,1 0 1 0 0,0 0 0 0 0,0-1 0 0 0,-7-17-1 0 0,-6-10-5 0 0,13 24-41 0 0,1 0-1 0 0,1 0 0 0 0,0-1 1 0 0,1 1-1 0 0,-5-33 0 0 0,3 16-133 0 0,5 22 145 0 0,0 1 0 0 0,0 0 0 0 0,0-16 0 0 0,2 8-32 0 0,7-34-1 0 0,-1 18 23 0 0,-5 27 13 0 0,0 0 0 0 0,1 0-1 0 0,0 0 1 0 0,1 0-1 0 0,0 1 1 0 0,0-1-1 0 0,0 1 1 0 0,0 0 0 0 0,1 0-1 0 0,8-10 1 0 0,4-2-114 0 0,33-29 0 0 0,-33 33 113 0 0,35-29-204 0 0,70-44-1 0 0,-90 65 164 0 0,55-29-41 0 0,-40 24 69 0 0,88-37 1 0 0,-111 53 37 0 0,258-107-130 0 0,-238 102 105 0 0,80-16 1 0 0,49 2-56 0 0,-33 7 67 0 0,21-4 32 0 0,269-11 0 0 0,-389 39-29 0 0,0 1 1 0 0,0 3 0 0 0,58 12-1 0 0,-74-10-38 0 0,0 0-1 0 0,0 1 1 0 0,-1 2-1 0 0,0 0 1 0 0,-1 1-1 0 0,22 16 0 0 0,-27-15 21 0 0,0 0-1 0 0,-1 2 1 0 0,-1 0-1 0 0,0 0 0 0 0,20 27 1 0 0,-17-16 24 0 0,-1 0 0 0 0,-1 1 0 0 0,14 32-1 0 0,-21-37 5 0 0,-1 0 0 0 0,-2 0 0 0 0,0 0 0 0 0,-1 1 0 0 0,-1 0 0 0 0,0 0 0 0 0,-2 1 0 0 0,-1 25 0 0 0,-2-30 20 0 0,0-1 0 0 0,-1 1-1 0 0,-1-1 1 0 0,-1 1 0 0 0,0-1-1 0 0,-10 23 1 0 0,-1 8 58 0 0,3-20-4931 0 0,3-18-597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1327 1453 11912 0 0,'-2'-5'209'0'0,"2"4"-184"0"0,-1 0 0 0 0,1 0 1 0 0,-1 0-1 0 0,1 0 1 0 0,-1 0-1 0 0,1 0 1 0 0,-1 0-1 0 0,1 0 1 0 0,-1 0-1 0 0,0 1 0 0 0,0-1 1 0 0,1 0-1 0 0,-1 0 1 0 0,0 1-1 0 0,-1-2 1 0 0,1 2-26 0 0,0-1 3 0 0,1 0 0 0 0,-1 0 0 0 0,0 0 0 0 0,0 0 1 0 0,-1 0-1 0 0,1 0 0 0 0,0 0 0 0 0,0 1 0 0 0,0-1 1 0 0,0 0-1 0 0,-1 1 0 0 0,-1-2 0 0 0,-13-3 30 0 0,2 0 400 0 0,0 0-1 0 0,-1 1 1 0 0,0 1-1 0 0,-24-2 1 0 0,-22-6 202 0 0,-13 0-211 0 0,37 6-101 0 0,1-2 1 0 0,-50-15-1 0 0,11 3-78 0 0,57 15-194 0 0,-255-68 802 0 0,229 57-676 0 0,-138-52 529 0 0,153 54-615 0 0,2-1 0 0 0,-1-1-1 0 0,2-1 1 0 0,-32-26-1 0 0,48 34-12 0 0,1-2 0 0 0,0 1 0 0 0,1-1-1 0 0,0-1 1 0 0,0 1 0 0 0,-6-13-1 0 0,3 4-13 0 0,2-1 0 0 0,-14-37 0 0 0,19 41-64 0 0,0-1 0 0 0,-2-31 0 0 0,3 16 0 0 0,0 10-7 0 0,2 0 0 0 0,1-1 0 0 0,1 1 0 0 0,1-1 0 0 0,1 1 0 0 0,0 0 0 0 0,14-42 0 0 0,-8 38-16 0 0,0 1 1 0 0,2 0 0 0 0,1 1 0 0 0,1 1 0 0 0,1 0 0 0 0,23-30-1 0 0,-17 30-19 0 0,1 0 1 0 0,1 1-1 0 0,1 1 0 0 0,1 2 0 0 0,33-23 0 0 0,-20 20-16 0 0,1 1 1 0 0,1 1 0 0 0,49-16-1 0 0,217-54-193 0 0,-283 85 233 0 0,1 2-1 0 0,-1 0 0 0 0,1 2 0 0 0,-1 1 0 0 0,27 2 0 0 0,-16 2 9 0 0,0 1 0 0 0,58 17-1 0 0,-60-10-45 0 0,0 1-1 0 0,-1 1 1 0 0,54 36-1 0 0,-53-31 51 0 0,-6-2-17 0 0,0 0-1 0 0,-2 2 1 0 0,0 1-1 0 0,-1 0 1 0 0,32 40-1 0 0,-39-41 20 0 0,-2 2-1 0 0,0 0 1 0 0,-1 0-1 0 0,15 36 0 0 0,-14-22-33 0 0,-1 0-1 0 0,8 48 0 0 0,-16-59 40 0 0,-2 0-1 0 0,-1 1 0 0 0,-2 30 0 0 0,0-9 10 0 0,-1-16 71 0 0,-1 1-1 0 0,-2-1 1 0 0,-1 1-1 0 0,-13 39 1 0 0,0 0 73 0 0,-17 40 329 0 0,20-65-176 0 0,10-33-168 0 0,0 1-1 0 0,0 0 1 0 0,-11 13 0 0 0,4-5 378 0 0,8-12-369 0 0,5-8-124 0 0,-1 0 1 0 0,1 0-1 0 0,-1 0 0 0 0,1 0 1 0 0,-1 0-1 0 0,1-1 1 0 0,-1 1-1 0 0,0 0 1 0 0,0 0-1 0 0,1 0 1 0 0,-1 0-1 0 0,0-1 1 0 0,-2 2-1 0 0,2-1 467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42 2993 0 0,'-6'4'278'0'0,"0"0"1"0"0,0 1 0 0 0,1 0-1 0 0,-1 0 1 0 0,1 0 0 0 0,0 0-1 0 0,0 1 1 0 0,1 0 0 0 0,0 0-1 0 0,0 0 1 0 0,0 1 0 0 0,-3 7 0 0 0,5-8-131 0 0,-1-1 0 0 0,1 1 1 0 0,-1 0-1 0 0,2 0 0 0 0,-1 0 1 0 0,1 0-1 0 0,0 0 0 0 0,0 0 1 0 0,0 1-1 0 0,1-1 0 0 0,0 0 1 0 0,0 0-1 0 0,1 0 0 0 0,2 12 1 0 0,-3-16-125 0 0,1-1 0 0 0,0 1 1 0 0,0 0-1 0 0,0 0 0 0 0,0-1 1 0 0,0 1-1 0 0,0-1 0 0 0,0 1 1 0 0,0-1-1 0 0,1 1 0 0 0,-1-1 1 0 0,1 1-1 0 0,-1-1 1 0 0,1 0-1 0 0,-1 0 0 0 0,1 0 1 0 0,0 0-1 0 0,-1 0 0 0 0,1 0 1 0 0,0-1-1 0 0,0 1 0 0 0,2 0 1 0 0,0 0 23 0 0,0-1 1 0 0,1 1 0 0 0,-1-1 0 0 0,1 0-1 0 0,-1-1 1 0 0,1 1 0 0 0,-1-1-1 0 0,1 0 1 0 0,5-1 0 0 0,5-3 55 0 0,0-1 0 0 0,0-1 0 0 0,-1 0 1 0 0,19-12-1 0 0,-13 6-10 0 0,0-1 0 0 0,21-21-1 0 0,-36 31-31 0 0,0 0-1 0 0,-1-1 0 0 0,1 0 1 0 0,-1 0-1 0 0,0-1 0 0 0,0 1 1 0 0,-1-1-1 0 0,0 1 0 0 0,0-1 1 0 0,0 0-1 0 0,0-1 0 0 0,-1 1 1 0 0,2-8-1 0 0,-4 12 10 0 0,1 0 1 0 0,-1 0-1 0 0,0 0 0 0 0,0-1 1 0 0,0 1-1 0 0,0 0 0 0 0,0 0 0 0 0,-1 0 1 0 0,1 0-1 0 0,0 0 0 0 0,-1 0 1 0 0,0 0-1 0 0,1 1 0 0 0,-1-1 0 0 0,0 0 1 0 0,0 0-1 0 0,0 0 0 0 0,0 1 1 0 0,0-1-1 0 0,-1 0 0 0 0,1 1 0 0 0,0-1 1 0 0,-3-1-1 0 0,1 1-12 0 0,0 1-1 0 0,0-1 1 0 0,0 1-1 0 0,0 0 1 0 0,-1 0-1 0 0,1 0 1 0 0,0 0 0 0 0,-1 0-1 0 0,1 1 1 0 0,0-1-1 0 0,-1 1 1 0 0,-6 1 0 0 0,-1-1-49 0 0,0 2 1 0 0,-1 0 0 0 0,1 0 0 0 0,0 1 0 0 0,0 1 0 0 0,0-1 0 0 0,-13 8-1 0 0,-16 20-1450 0 0,39-30 1276 0 0,0-1 1 0 0,1 0-1 0 0,-1 1 1 0 0,1-1-1 0 0,-1 1 1 0 0,1-1-1 0 0,-1 1 1 0 0,1-1-1 0 0,-1 1 1 0 0,1 0-1 0 0,0-1 1 0 0,-1 1-1 0 0,1-1 1 0 0,0 1-1 0 0,-1 0 1 0 0,1 0-1 0 0,0-1 1 0 0,0 1-1 0 0,-1 0 1 0 0,1-1-1 0 0,0 1 1 0 0,0 0-1 0 0,0-1 1 0 0,0 1-1 0 0,0 0 1 0 0,0 0-1 0 0,0-1 1 0 0,0 1-1 0 0,1 0 1 0 0,-1 0-1 0 0,0-1 1 0 0,0 1-1 0 0,1 0 1 0 0,-1-1-1 0 0,0 1 1 0 0,1-1-1 0 0,-1 1 1 0 0,0 0-1 0 0,1-1 1 0 0,-1 1-1 0 0,1-1 1 0 0,-1 1-1 0 0,1-1 1 0 0,-1 1-1 0 0,1-1 1 0 0,0 1-1 0 0,-1-1 1 0 0,1 0-1 0 0,0 1 1 0 0,-1-1-1 0 0,1 0 1 0 0,0 1-1 0 0,-1-1 1 0 0,1 0-1 0 0,0 0 1 0 0,-1 0-1 0 0,1 0 1 0 0,0 0-1 0 0,0 0 1 0 0,-1 0-1 0 0,1 0 1 0 0,0 0-1 0 0,-1 0 1 0 0,2 0-1 0 0,6 1-1644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4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1438 1996 12960 0 0,'-10'3'208'0'0,"1"0"1"0"0,-1 0 0 0 0,0-1 0 0 0,0-1-1 0 0,0 1 1 0 0,-17-1 0 0 0,10 0-254 0 0,-13 1 55 0 0,-3 0 72 0 0,-34-1-1 0 0,-18-7 424 0 0,0-4-1 0 0,1-4 1 0 0,-82-24-1 0 0,154 34-467 0 0,-171-52 830 0 0,146 43-683 0 0,1-2 0 0 0,-65-38 0 0 0,72 35-64 0 0,1-2-1 0 0,0 0 0 0 0,1-2 0 0 0,2-1 1 0 0,0 0-1 0 0,-32-42 0 0 0,32 29 25 0 0,2 0 0 0 0,2-1-1 0 0,1-2 1 0 0,2 0 0 0 0,2-1-1 0 0,1 0 1 0 0,2-1 0 0 0,2-1 0 0 0,-7-54-1 0 0,16 83-130 0 0,-4-21 40 0 0,2-1 0 0 0,1 1 0 0 0,2-52-1 0 0,5 38 38 0 0,21-89 0 0 0,-17 107-79 0 0,1 1 0 0 0,2 1 0 0 0,1 0 0 0 0,17-31 0 0 0,-2 16 46 0 0,0 0 0 0 0,3 2 0 0 0,2 2 0 0 0,1 0-1 0 0,63-55 1 0 0,-43 53-75 0 0,1 2 0 0 0,2 3 0 0 0,104-50 0 0 0,-119 67-62 0 0,0 1-1 0 0,2 3 0 0 0,-1 1 0 0 0,2 2 1 0 0,0 2-1 0 0,0 2 0 0 0,0 2 0 0 0,77 0 1 0 0,-102 7 43 0 0,0 1 0 0 0,1 1 0 0 0,-1 1 0 0 0,0 1 1 0 0,-1 0-1 0 0,1 1 0 0 0,-1 2 0 0 0,0-1 0 0 0,-1 2 0 0 0,0 0 1 0 0,26 19-1 0 0,-14-6-56 0 0,-2 1 0 0 0,0 1 0 0 0,-2 1 0 0 0,-1 2 0 0 0,30 40 0 0 0,-5 5-13 0 0,-2 2 1 0 0,-4 3-1 0 0,34 81 1 0 0,73 255 77 0 0,-130-344 53 0 0,-2 1-1 0 0,-4 0 1 0 0,-3 1 0 0 0,4 134-1 0 0,-15-201-18 0 0,-2 135 273 0 0,-1-103 5 0 0,-12 66 0 0 0,6-67-85 0 0,-16 45 0 0 0,20-66-170 0 0,-2 1 0 0 0,0-1-1 0 0,0 0 1 0 0,-1-1 0 0 0,-15 19 0 0 0,19-27-218 0 0,0 0-1 0 0,-1-1 1 0 0,1 0 0 0 0,-1 0-1 0 0,0 0 1 0 0,0 0 0 0 0,0-1-1 0 0,-7 4 1 0 0,-11 1-6517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2985 3805 16447 0 0,'-29'19'923'0'0,"16"-10"-678"0"0,-23 13 0 0 0,30-20-184 0 0,1 1 1 0 0,0-1-1 0 0,0-1 0 0 0,-1 1 0 0 0,1-1 1 0 0,-1 0-1 0 0,1 0 0 0 0,-10 0 0 0 0,-154-1 863 0 0,-209-36 694 0 0,193 15-1156 0 0,-187-19 386 0 0,41-3 113 0 0,203 24-604 0 0,-37-7-92 0 0,-246-70 0 0 0,377 85-272 0 0,-15-3-42 0 0,1-2 1 0 0,-57-28-1 0 0,69 25-82 0 0,1-2 1 0 0,2-1-1 0 0,0-2 1 0 0,1-1-1 0 0,-52-53 1 0 0,63 56 103 0 0,2-2 1 0 0,0 0 0 0 0,1-1 0 0 0,2-1 0 0 0,1 0 0 0 0,0-2 0 0 0,3 1-1 0 0,-14-41 1 0 0,10 10 12 0 0,2-1-1 0 0,3-1 0 0 0,2 0 0 0 0,3 0 1 0 0,3-67-1 0 0,6 34-2 0 0,5 1-1 0 0,31-148 1 0 0,88-204 17 0 0,-116 409 0 0 0,45-126-32 0 0,136-271 0 0 0,-133 327 15 0 0,5 2-1 0 0,91-112 0 0 0,-105 154 1 0 0,2 3 0 0 0,3 2 0 0 0,2 3-1 0 0,106-77 1 0 0,-74 70-36 0 0,3 5 0 0 0,182-83 0 0 0,-228 120 35 0 0,1 1 1 0 0,84-19 0 0 0,-94 30 4 0 0,0 0 0 0 0,0 3-1 0 0,1 1 1 0 0,45 3 0 0 0,-40 3-54 0 0,76 16-1 0 0,-91-13 54 0 0,-2 2 0 0 0,1 0-1 0 0,45 24 1 0 0,-22-3 14 0 0,-1 1 0 0 0,-2 3 0 0 0,-1 2 0 0 0,79 79 0 0 0,-51-34 0 0 0,107 150 0 0 0,-110-128-7 0 0,-5 3 0 0 0,60 128 0 0 0,-101-180 46 0 0,-3 1-1 0 0,-2 1 1 0 0,-3 1-1 0 0,-2 1 0 0 0,-3 0 1 0 0,9 98-1 0 0,-18-85 206 0 0,-2 1 0 0 0,-3-1 0 0 0,-4 0 0 0 0,-2 0 0 0 0,-20 72 0 0 0,-42 82 94 0 0,56-189-490 0 0,-2-1 0 0 0,-2-1 1 0 0,-1-1-1 0 0,-26 35 0 0 0,28-46-259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3039 3782 15776 0 0,'-39'25'285'0'0,"-2"-2"0"0"0,-71 30 0 0 0,46-32 803 0 0,-1-3 0 0 0,-106 15 0 0 0,124-28-327 0 0,-88-1-1 0 0,-52-16-237 0 0,96 5-783 0 0,-329-41 876 0 0,348 34-171 0 0,1-4 0 0 0,-79-30 0 0 0,93 27-96 0 0,-73-40 0 0 0,-52-40-190 0 0,124 67-87 0 0,-150-100 144 0 0,145 87-212 0 0,1-2 0 0 0,3-4 0 0 0,-79-86 0 0 0,95 86 147 0 0,-77-116 0 0 0,42 22-85 0 0,79 146-66 0 0,-21-48-27 0 0,1-1 0 0 0,2-2 0 0 0,3 0 0 0 0,2 0 0 0 0,3-1 0 0 0,1-1 0 0 0,-3-83 0 0 0,10 63-66 0 0,4 0-1 0 0,2 0 0 0 0,4 1 1 0 0,22-105-1 0 0,21-14 28 0 0,-34 141-19 0 0,40-84 0 0 0,155-222 48 0 0,-19 88-119 0 0,-157 226 233 0 0,55-65-65 0 0,-56 71-12 0 0,263-259 0 0 0,-257 265 0 0 0,1 1 0 0 0,2 2 0 0 0,81-39 0 0 0,-91 53 0 0 0,1 1 0 0 0,47-12 0 0 0,74-8 0 0 0,-115 25 0 0 0,260-46 0 0 0,19 12 0 0 0,-276 40 0 0 0,1 2 0 0 0,-1 1 0 0 0,0 3 0 0 0,0 2 0 0 0,61 15 0 0 0,-12 6 0 0 0,-2 4 0 0 0,138 67 0 0 0,12 36 0 0 0,-201-108 0 0 0,0 2 0 0 0,-2 2 0 0 0,59 60 0 0 0,-59-48 0 0 0,-1 2 0 0 0,-3 1 0 0 0,-2 1 0 0 0,34 68 0 0 0,-52-89 3 0 0,96 193 133 0 0,-17 7-19 0 0,-66-144-37 0 0,-4 2 0 0 0,-3 0 0 0 0,12 140 0 0 0,-16 52 678 0 0,-15-201-286 0 0,-16 127 1 0 0,-5-81-148 0 0,-71 227-1 0 0,52-224-244 0 0,-13 32-100 0 0,-29 81-1973 0 0,74-206 752 0 0,0 2-57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3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1435 1938 7312 0 0,'0'0'165'0'0,"-8"5"218"0"0,-110 84 1851 0 0,111-85-2065 0 0,-1 1-1 0 0,-13 5 0 0 0,0 0 314 0 0,-18 5 222 0 0,8-5-515 0 0,13-3 125 0 0,0-1-1 0 0,0-1 0 0 0,0 0 1 0 0,-1-2-1 0 0,0 0 0 0 0,0-1 1 0 0,0-1-1 0 0,1 0 0 0 0,-1-2 1 0 0,0 0-1 0 0,0-1 0 0 0,-22-6 1 0 0,29 6-110 0 0,-169-44 2093 0 0,153 37-2151 0 0,0-2 0 0 0,1 0 0 0 0,1-2 0 0 0,-33-20 0 0 0,18 7-74 0 0,3-2 0 0 0,-63-57 0 0 0,65 48-13 0 0,1-3 0 0 0,2-1-1 0 0,1-1 1 0 0,3-1 0 0 0,-31-61-1 0 0,-29-88-552 0 0,75 155 457 0 0,2 0 0 0 0,1 0 0 0 0,-8-58 0 0 0,15 42-24 0 0,2-1-1 0 0,2 1 1 0 0,9-61 0 0 0,-9 113 60 0 0,4-30-42 0 0,2 0 0 0 0,0 0 0 0 0,2 0-1 0 0,16-38 1 0 0,59-113-74 0 0,-60 141 67 0 0,3 0 0 0 0,1 1-1 0 0,2 1 1 0 0,1 2 0 0 0,47-44 0 0 0,-48 55 1 0 0,0 1 0 0 0,43-28 0 0 0,-45 36 23 0 0,0 2 0 0 0,1 1-1 0 0,1 1 1 0 0,0 1 0 0 0,47-12 0 0 0,-61 21 4 0 0,0 0 0 0 0,0 1 1 0 0,1 1-1 0 0,-1 0 1 0 0,1 1-1 0 0,-1 1 0 0 0,0 0 1 0 0,1 1-1 0 0,-1 1 0 0 0,0 0 1 0 0,0 1-1 0 0,16 7 0 0 0,-9-2-39 0 0,-1 1-1 0 0,0 2 1 0 0,-1 0-1 0 0,0 1 1 0 0,-1 1-1 0 0,0 0 1 0 0,20 22-1 0 0,25 32-104 0 0,90 124-1 0 0,-61-64 202 0 0,144 260-1 0 0,-219-351-25 0 0,-1 2 0 0 0,-2-1 0 0 0,-2 2 0 0 0,-1 0 0 0 0,-3 0 0 0 0,-1 1 0 0 0,-1 0 0 0 0,0 73-1 0 0,-7-90 12 0 0,1 21 194 0 0,-2 0-1 0 0,-2-1 0 0 0,-9 45 1 0 0,6-62-87 0 0,-1-1 0 0 0,-2 0 0 0 0,0-1 0 0 0,-2 0 0 0 0,0-1 0 0 0,-2 0 0 0 0,0 0-1 0 0,-26 32 1 0 0,10-9-81 0 0,17-20-477 0 0,11-25-530 0 0,-6 5-1652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1154 1840 12992 0 0,'-31'24'714'0'0,"22"-17"-661"0"0,-1 0 0 0 0,0 0 0 0 0,-19 10 0 0 0,9-7 237 0 0,-22 14-1 0 0,-15 7 192 0 0,42-24-465 0 0,0-2 0 0 0,-1 0-1 0 0,1-1 1 0 0,-1 0 0 0 0,0-1-1 0 0,0-1 1 0 0,-20 0 0 0 0,7-2 224 0 0,-1-1 1 0 0,1-2 0 0 0,-32-7-1 0 0,5-2 783 0 0,0-2 0 0 0,-95-39 0 0 0,130 43-821 0 0,1-1 0 0 0,0-2-1 0 0,1 0 1 0 0,0-1-1 0 0,1 0 1 0 0,1-2 0 0 0,0 0-1 0 0,1-1 1 0 0,-20-27-1 0 0,23 25-91 0 0,0-1 0 0 0,2 0 0 0 0,0-1 0 0 0,-14-37-1 0 0,-20-93 492 0 0,-7-160-580 0 0,43 243-28 0 0,3-14-97 0 0,8-159-1 0 0,-2 228 102 0 0,8-132-373 0 0,15-33 158 0 0,-17 140 175 0 0,3-9-60 0 0,25-80 1 0 0,-27 111 79 0 0,0 0 1 0 0,1 1-1 0 0,1 0 1 0 0,0 0-1 0 0,1 1 1 0 0,19-21-1 0 0,-23 28 16 0 0,0 0 1 0 0,1 1-1 0 0,0 0 0 0 0,0 1 0 0 0,0 0 0 0 0,1 0 0 0 0,0 0 0 0 0,0 1 0 0 0,0 0 0 0 0,0 0 1 0 0,0 1-1 0 0,1 0 0 0 0,16-2 0 0 0,-12 3 1 0 0,-1 1 0 0 0,0 0 0 0 0,0 1 0 0 0,1 1-1 0 0,-1 0 1 0 0,0 1 0 0 0,0 0 0 0 0,0 0 0 0 0,20 8 0 0 0,8 6-37 0 0,-1 2 1 0 0,-1 1-1 0 0,0 2 0 0 0,-1 2 1 0 0,66 54-1 0 0,147 161-72 0 0,-246-235 115 0 0,73 81-65 0 0,-3 2-1 0 0,-4 4 1 0 0,-4 3-1 0 0,90 169 0 0 0,-121-189 92 0 0,-4 1-1 0 0,-3 1 0 0 0,-3 1 0 0 0,-3 2 0 0 0,-4 0 0 0 0,15 158 0 0 0,-29-176 23 0 0,-2 1 0 0 0,-3-1 0 0 0,-12 74 0 0 0,10-118-189 0 0,0-1-1 0 0,-1 0 1 0 0,-1 0-1 0 0,-8 19 0 0 0,8-23-302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5312 0 0,'1'-4'12'0'0,"-1"3"6"0"0,1-1 0 0 0,-1 1 0 0 0,0-1 0 0 0,1 1 0 0 0,0-1 0 0 0,-1 1-1 0 0,1-1 1 0 0,0 1 0 0 0,0 0 0 0 0,9-10 8720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19607 0 0,'0'0'984'0'0,"5"2"-3872"0"0,3-2 1473 0 0,-4 0-225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1170 1412 12368 0 0,'-14'15'352'0'0,"-1"-1"1"0"0,-1 0 0 0 0,0 0 0 0 0,-1-2 0 0 0,0 0-1 0 0,-1-1 1 0 0,0-1 0 0 0,-1 0 0 0 0,-35 12 0 0 0,22-13-353 0 0,-1-1 1 0 0,0-1 0 0 0,-64 5 0 0 0,-102-13 97 0 0,185 0 41 0 0,0-1-1 0 0,0 0 1 0 0,0-1 0 0 0,0-1 0 0 0,0 0-1 0 0,1-1 1 0 0,0 0 0 0 0,0-1 0 0 0,0 0-1 0 0,-16-12 1 0 0,12 6-20 0 0,2 0-1 0 0,-1-1 0 0 0,2-1 0 0 0,0 0 1 0 0,0-1-1 0 0,-20-30 0 0 0,-161-266 34 0 0,181 286-152 0 0,2-2 0 0 0,1 1 0 0 0,1-1 0 0 0,2-1 0 0 0,0 0 0 0 0,-7-53 0 0 0,15 81 0 0 0,-9-116 0 0 0,9 99 0 0 0,0 1 0 0 0,1-1 0 0 0,1 1 0 0 0,1-1 0 0 0,5-16 0 0 0,-2 12 0 0 0,2 0 0 0 0,1 0 0 0 0,1 0 0 0 0,0 1 0 0 0,2 1 0 0 0,14-20 0 0 0,12-11-44 0 0,82-80 0 0 0,-96 109 74 0 0,1 1-1 0 0,37-22 0 0 0,-39 27 51 0 0,11-7-3 0 0,2 2 0 0 0,1 1-1 0 0,0 2 1 0 0,1 2 0 0 0,60-16-1 0 0,-62 21-67 0 0,-8 1 25 0 0,52-7-1 0 0,-39 10-33 0 0,-18 2-5 0 0,38-1 0 0 0,-58 5 0 0 0,19-1-42 0 0,1 2 0 0 0,-1 0 1 0 0,38 8-1 0 0,-50-6 40 0 0,0 0 0 0 0,0 0-1 0 0,0 1 1 0 0,-1 0 0 0 0,1 1 0 0 0,-1 0 0 0 0,0 0 0 0 0,-1 1 0 0 0,1 0 0 0 0,-1 1 0 0 0,9 9-1 0 0,1 2 8 0 0,50 54 0 0 0,-58-59-4 0 0,9 9 21 0 0,-1 2 0 0 0,-1 0 0 0 0,16 30 0 0 0,-12-12 35 0 0,29 79 0 0 0,-38-80 219 0 0,-2 0 0 0 0,-2 1 0 0 0,-1 0 0 0 0,-2 1 0 0 0,-3-1 0 0 0,-1 1 0 0 0,-7 75 0 0 0,-4-45 264 0 0,-2 1-1 0 0,-4-1 1 0 0,-3-1-1 0 0,-51 126 0 0 0,45-125-135 0 0,11-28-302 0 0,-35 85-81 0 0,36-77-16 0 0,11-47-8 0 0,1-1 0 0 0,-1 1 0 0 0,1 0 0 0 0,0-1 0 0 0,0 1 0 0 0,1 0 0 0 0,0 0 0 0 0,0 0 0 0 0,0-1 0 0 0,0 1 0 0 0,3 11 0 0 0,-2-15-105 0 0,-1 3-686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1 0 9928 0 0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5 120 8448 0 0,'-4'-22'176'0'0,"4"15"40"0"0,0-1-216 0 0,0-3 0 0 0,0 4 0 0 0,0 0 0 0 0,0 0 0 0 0,4-1-184 0 0,0-3 184 0 0,-4 4-64 0 0,4 3 64 0 0,0-3-64 0 0,0 1-296 0 0,5-1-56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1680 0 0,'-2'15'3647'0'0,"3"24"-2379"0"0,0-19-555 0 0,-19 267 3407 0 0,6-137-2921 0 0,8-113-1029 0 0,2-25-213 0 0,0 0 0 0 0,1 0-1 0 0,1 0 1 0 0,0 1 0 0 0,0-1-1 0 0,1 0 1 0 0,4 19 0 0 0,-5-31-92 0 0,1 1 1 0 0,-1-1 0 0 0,0 1-1 0 0,0-1 1 0 0,0 1-1 0 0,0-1 1 0 0,1 0 0 0 0,-1 1-1 0 0,0-1 1 0 0,1 1-1 0 0,-1-1 1 0 0,0 0 0 0 0,1 1-1 0 0,-1-1 1 0 0,0 0 0 0 0,1 1-1 0 0,-1-1 1 0 0,1 0-1 0 0,-1 0 1 0 0,0 1 0 0 0,1-1-1 0 0,-1 0 1 0 0,1 0-1 0 0,-1 0 1 0 0,1 1 0 0 0,-1-1-1 0 0,1 0 1 0 0,-1 0 0 0 0,1 0-1 0 0,-1 0 1 0 0,1 0-1 0 0,-1 0 1 0 0,1 0 0 0 0,-1 0-1 0 0,1 0 1 0 0,-1 0 0 0 0,1-1-1 0 0,-1 1 1 0 0,1 0-1 0 0,-1 0 1 0 0,0 0 0 0 0,1-1-1 0 0,-1 1 1 0 0,1 0-1 0 0,-1 0 1 0 0,1-1 0 0 0,-1 1-1 0 0,0 0 1 0 0,1-1 0 0 0,-1 1-1 0 0,0 0 1 0 0,1-2-1 0 0,17-20-3249 0 0,-10 8 1632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1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 7600 0 0,'-8'-8'160'0'0,"0"1"32"0"0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3322 1859 11632 0 0,'-6'-6'145'0'0,"0"0"0"0"0,0 0 1 0 0,-8-13-1 0 0,9 13-118 0 0,-15-12-27 0 0,14 14 33 0 0,1 0 0 0 0,-1 1 0 0 0,0 0 0 0 0,0 0 0 0 0,-7-1 0 0 0,2-1 19 0 0,7 4-8 0 0,0 0-1 0 0,0 1 0 0 0,0-1 0 0 0,-1 1 0 0 0,1 0 1 0 0,0 0-1 0 0,0 0 0 0 0,0 1 0 0 0,-8 1 1 0 0,-5 1 65 0 0,-6 1 70 0 0,0 1 0 0 0,0 1 1 0 0,1 1-1 0 0,-29 13 0 0 0,-22 7-30 0 0,-225 63 142 0 0,-213 31 423 0 0,506-120-708 0 0,-312 43 868 0 0,-4-23 25 0 0,279-19-826 0 0,-355-13 495 0 0,293 1-398 0 0,-108-23 0 0 0,141 17-51 0 0,0-3 0 0 0,-90-37 0 0 0,133 43-46 0 0,0 0 0 0 0,0-2 0 0 0,2-1 0 0 0,0-1 0 0 0,1-1 0 0 0,-35-33 0 0 0,41 32-27 0 0,0-1 0 0 0,2-1 1 0 0,0-1-1 0 0,1 0 0 0 0,2-1 0 0 0,0-1 0 0 0,-17-41 0 0 0,20 39-90 0 0,2-2 0 0 0,1 1 0 0 0,1-1-1 0 0,1 0 1 0 0,1-1 0 0 0,2 1 0 0 0,0-1-1 0 0,3 0 1 0 0,0 0 0 0 0,2 0-1 0 0,0 1 1 0 0,3-1 0 0 0,0 1 0 0 0,14-43-1 0 0,-1 20-31 0 0,3 1-1 0 0,2 1 1 0 0,2 0-1 0 0,1 2 1 0 0,3 1-1 0 0,64-77 0 0 0,-64 91 94 0 0,2 2-1 0 0,1 1 0 0 0,1 1 0 0 0,49-30 0 0 0,156-77-329 0 0,-110 75 116 0 0,144-46 0 0 0,6 19 131 0 0,101-4 6 0 0,167 12-12 0 0,-478 76 68 0 0,-1 3 0 0 0,114 15 0 0 0,-153-11-15 0 0,0 2 0 0 0,0 0 0 0 0,-1 2-1 0 0,0 1 1 0 0,-1 2 0 0 0,0 0-1 0 0,0 2 1 0 0,-1 0 0 0 0,-1 2 0 0 0,0 1-1 0 0,-1 0 1 0 0,-1 2 0 0 0,0 1-1 0 0,22 26 1 0 0,-5 0-28 0 0,-2 2 1 0 0,-2 2-1 0 0,37 69 0 0 0,-42-64 40 0 0,92 180-4 0 0,-106-197 15 0 0,-2 1-1 0 0,-1 0 1 0 0,-2 0 0 0 0,10 62-1 0 0,-18-77 33 0 0,-2 1 0 0 0,0-1 0 0 0,-2 0 0 0 0,0 1 0 0 0,-2-1-1 0 0,-7 33 1 0 0,2-26-3 0 0,-2-1 0 0 0,0 0 0 0 0,-2-1 0 0 0,-21 37 0 0 0,17-36 57 0 0,-2 0 0 0 0,-1-1-1 0 0,-1-1 1 0 0,-42 44-1 0 0,8-17-979 0 0,34-36 341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6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4021 5528 13824 0 0,'-28'23'566'0'0,"12"-11"-393"0"0,-10 5-70 0 0,15-11-105 0 0,0-1 0 0 0,-13 5 1 0 0,-11 1 68 0 0,-168 30 1319 0 0,187-38-1288 0 0,-28 6 54 0 0,10-1 86 0 0,-59 4-1 0 0,22-8 143 0 0,-51 2 395 0 0,-308-10 1638 0 0,295 0-1887 0 0,66 1-252 0 0,-20-2 198 0 0,-163-30-1 0 0,138 6-63 0 0,-191-76 0 0 0,178 49-305 0 0,-188-113 1 0 0,41-20-84 0 0,169 112 26 0 0,8 6-46 0 0,3-4 0 0 0,4-5 0 0 0,-111-125 0 0 0,49 21 428 0 0,17-12 0 0 0,102 136-346 0 0,3-2 0 0 0,3 0-1 0 0,-21-70 1 0 0,-35-204 261 0 0,31-110-198 0 0,43 336-152 0 0,-12-476 7 0 0,24 478 0 0 0,6-1 0 0 0,3 2 0 0 0,6-1 0 0 0,34-113 0 0 0,-21 108-76 0 0,88-208 0 0 0,-75 224-45 0 0,28-60 49 0 0,-49 113 67 0 0,43-62 1 0 0,-15 37-54 0 0,108-113 1 0 0,-114 139 25 0 0,1 2 1 0 0,2 3-1 0 0,70-44 0 0 0,-13 19-19 0 0,2 6 0 0 0,3 4 0 0 0,204-68 0 0 0,-123 60 51 0 0,134-16 0 0 0,-199 60 0 0 0,191-1 0 0 0,-93 28 0 0 0,-80-2 0 0 0,-29 0 0 0 0,117 23 0 0 0,111 42 0 0 0,-211-35 0 0 0,-35-8 0 0 0,-46-14 6 0 0,0 2 1 0 0,-2 2-1 0 0,0 2 0 0 0,57 37 0 0 0,169 133 79 0 0,-169-100 198 0 0,-57-47-220 0 0,60 63 42 0 0,-79-78-53 0 0,-12-9-19 0 0,-1 2 0 0 0,-1 0 0 0 0,-1 0 0 0 0,16 35 0 0 0,-13-20 80 0 0,19 59 1 0 0,-18-46-69 0 0,37 140 498 0 0,-39-128-358 0 0,53 289-151 0 0,-39 5 256 0 0,-22-211-126 0 0,3 92-100 0 0,-7 72-333 0 0,-6-197 366 0 0,-20 258-5 0 0,-50 195 90 0 0,53-454-171 0 0,-26 143-12 0 0,18-120 40 0 0,-13 51 65 0 0,-30 110 257 0 0,67-291-350 0 0,-94 320 216 0 0,34-133 579 0 0,27-76-450 0 0,-6-2-356 0 0,3-28-704 0 0,26-59 446 0 0,10-24-447 0 0,0 1 0 0 0,-1 0 0 0 0,0-1 0 0 0,0 1 0 0 0,0-1 0 0 0,0 0 0 0 0,-5 5 0 0 0,6-6 271 0 0,-6 4-1210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20999 0 0,'0'0'1080'0'0,"0"-4"-4656"0"0,0-3 1696 0 0,0-4-55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18719 0 0,'0'0'2018'0'0,"4"6"-3654"0"0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19583 0 0,'0'0'1368'0'0,"-5"7"-2952"0"0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922 1178 8288 0 0,'0'0'177'0'0,"-16"0"38"0"0,4 0-115 0 0,0 1 0 0 0,1 1 0 0 0,-1 0 0 0 0,1 0 0 0 0,0 1 0 0 0,0 1 0 0 0,-15 6 0 0 0,11-5 275 0 0,0-1 1 0 0,0 0 0 0 0,-1-1-1 0 0,1 0 1 0 0,-23 0 0 0 0,-23 4 1010 0 0,50-5-1196 0 0,0-1-1 0 0,0 0 1 0 0,0-1 0 0 0,0 0 0 0 0,-1-1 0 0 0,1-1 0 0 0,0 1 0 0 0,-15-5 0 0 0,-18-4 394 0 0,22 6-314 0 0,1-1 0 0 0,-1-1 1 0 0,-23-10-1 0 0,1-5 186 0 0,0-2 1 0 0,1-2-1 0 0,-69-53 0 0 0,102 69-340 0 0,0 0 0 0 0,1 0 0 0 0,0 0 0 0 0,1-1 0 0 0,0-1 0 0 0,1 1 0 0 0,0-1 0 0 0,0-1 0 0 0,1 1 0 0 0,1-1 0 0 0,0 0-1 0 0,0 0 1 0 0,1-1 0 0 0,-3-16 0 0 0,5 12-129 0 0,0-1-1 0 0,1 1 0 0 0,0 0 1 0 0,2-1-1 0 0,0 1 1 0 0,1-1-1 0 0,1 1 1 0 0,0 0-1 0 0,1 0 0 0 0,8-20 1 0 0,2 2 21 0 0,2 0 0 0 0,1 1 0 0 0,2 1 0 0 0,1 0 0 0 0,2 2 0 0 0,1 0 0 0 0,1 1 0 0 0,50-47 0 0 0,-27 33-338 0 0,25-26-528 0 0,98-73 0 0 0,-158 135 823 0 0,0 1-1 0 0,0 0 0 0 0,1 1 0 0 0,0 0 0 0 0,0 1 0 0 0,0 1 1 0 0,16-4-1 0 0,-26 8 14 0 0,0-1 1 0 0,0 1-1 0 0,1 0 0 0 0,-1 0 1 0 0,0 0-1 0 0,0 1 1 0 0,0-1-1 0 0,0 1 0 0 0,0 0 1 0 0,0-1-1 0 0,0 1 1 0 0,0 1-1 0 0,0-1 0 0 0,0 0 1 0 0,0 1-1 0 0,0-1 1 0 0,-1 1-1 0 0,1 0 1 0 0,-1 0-1 0 0,1 0 0 0 0,-1 0 1 0 0,0 0-1 0 0,2 3 1 0 0,6 7-54 0 0,-1 0 1 0 0,0 0-1 0 0,9 21 1 0 0,-15-29 67 0 0,7 15-37 0 0,-1 0-1 0 0,13 42 1 0 0,4 45-64 0 0,-21-85 85 0 0,9 54 59 0 0,-3 1-1 0 0,-4 1 1 0 0,-2 89 0 0 0,-4-140 173 0 0,-2 1 0 0 0,-1 0 1 0 0,-1-1-1 0 0,-12 49 0 0 0,11-66-78 0 0,0 0-1 0 0,-1 0 1 0 0,-8 14-1 0 0,7-15 136 0 0,1 1 0 0 0,-6 13-1 0 0,5-12 153 0 0,-4 2 216 0 0,9-10-1291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2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13952 0 0,'0'0'640'0'0,"-4"7"-568"0"0,0 1-72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17111 0 0,'0'0'798'0'0,"0"2"-1333"0"0,3 4 325 0 0,-1 1-1 0 0,1-1 1 0 0,0 0 0 0 0,4 7-1 0 0,-3-7 167 0 0,-1 0-1 0 0,0 0 0 0 0,0 0 1 0 0,0 0-1 0 0,2 12 0 0 0,13 57 391 0 0,-7-47 999 0 0,-11-27-900 0 0,6 4-108 0 0,-3-5-283 0 0,-1 1 0 0 0,1 0 0 0 0,-1-1-1 0 0,1 0 1 0 0,0 1 0 0 0,0-1 0 0 0,-1 0-1 0 0,1-1 1 0 0,0 1 0 0 0,-1 0-1 0 0,1-1 1 0 0,0 1 0 0 0,-1-1 0 0 0,1 0-1 0 0,-1 0 1 0 0,5-2 0 0 0,7-3 250 0 0,20-14 0 0 0,-30 18-354 0 0,14-9 67 0 0,-4 2-365 0 0,1 0 1 0 0,-2 0-1 0 0,1-1 1 0 0,22-23-1 0 0,-17 12-1199 0 0,2-1-392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12992 0 0,'-1'8'431'0'0,"-5"9"42"0"0,2 2-335 0 0,2 0 1 0 0,0 0 0 0 0,1 0-1 0 0,1 0 1 0 0,3 26 0 0 0,1 2-22 0 0,-3-29 262 0 0,0 1 1 0 0,2 0 0 0 0,0 0 0 0 0,11 33-1 0 0,-14-49-275 0 0,1-1 0 0 0,0 0 0 0 0,0 0 0 0 0,0 0 0 0 0,0 0 0 0 0,0 0-1 0 0,0 0 1 0 0,1 0 0 0 0,-1 0 0 0 0,0 0 0 0 0,1-1 0 0 0,0 1-1 0 0,-1 0 1 0 0,1-1 0 0 0,0 0 0 0 0,0 1 0 0 0,0-1 0 0 0,0 0-1 0 0,0 0 1 0 0,0 0 0 0 0,0 0 0 0 0,1 0 0 0 0,-1 0 0 0 0,0-1-1 0 0,0 1 1 0 0,1-1 0 0 0,-1 0 0 0 0,0 0 0 0 0,0 0 0 0 0,1 0-1 0 0,-1 0 1 0 0,5-1 0 0 0,14-5-2 0 0,1-1 0 0 0,-2-1 0 0 0,1-1 0 0 0,31-19 0 0 0,-43 23-124 0 0,13-8-220 0 0,24-19 0 0 0,9-6-487 0 0,-18 12-1218 0 0,-18 14 816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 1168 0 0,'-1'-1'332'0'0,"-1"-1"-1"0"0,1 0 1 0 0,0 0-1 0 0,0 1 1 0 0,-1-1-1 0 0,2 0 1 0 0,-1 0 0 0 0,0 0-1 0 0,0 0 1 0 0,1 0-1 0 0,-1 0 1 0 0,1-1-1 0 0,-1 1 1 0 0,1 0-1 0 0,0 0 1 0 0,0 0-1 0 0,0 0 1 0 0,0 0-1 0 0,0-1 1 0 0,0 1 0 0 0,1 0-1 0 0,-1 0 1 0 0,1 0-1 0 0,1-4 1 0 0,0 10-189 0 0,1-1 1 0 0,-1 0-1 0 0,0 1 1 0 0,-1 0-1 0 0,1-1 0 0 0,-1 1 1 0 0,1 0-1 0 0,-1 0 1 0 0,0 4-1 0 0,0-4-26 0 0,184 660 1808 0 0,-179-643-1711 0 0,-4-16-88 0 0,0 0 1 0 0,0 0-1 0 0,0 0 1 0 0,-1 1-1 0 0,0-1 1 0 0,0 1-1 0 0,0-1 1 0 0,-1 1-1 0 0,1-1 1 0 0,-1 1-1 0 0,-2 7 0 0 0,-10-68 836 0 0,5 7-1034 0 0,1-67 0 0 0,6 95 48 0 0,0 0 1 0 0,2 0-1 0 0,0 0 0 0 0,2 1 0 0 0,0-1 0 0 0,9-22 0 0 0,-13 40-2 0 0,1 0 0 0 0,-1 0 1 0 0,1 0-1 0 0,0 0 0 0 0,0 0 0 0 0,0 0 0 0 0,0 0 0 0 0,0 1 0 0 0,0-1 0 0 0,0 0 0 0 0,0 1 0 0 0,1-1 0 0 0,-1 1 1 0 0,1-1-1 0 0,-1 1 0 0 0,1 0 0 0 0,0 0 0 0 0,0 0 0 0 0,-1 0 0 0 0,1 0 0 0 0,0 0 0 0 0,0 0 0 0 0,0 0 0 0 0,2 0 0 0 0,-1 1-8 0 0,0 1-1 0 0,0-1 1 0 0,-1 0-1 0 0,1 1 1 0 0,0 0-1 0 0,-1 0 0 0 0,1 0 1 0 0,-1 0-1 0 0,1 0 1 0 0,-1 0-1 0 0,1 1 0 0 0,-1-1 1 0 0,0 1-1 0 0,0-1 1 0 0,4 4-1 0 0,7 8-67 0 0,-1 1 0 0 0,0 0 0 0 0,0 1 0 0 0,9 17 0 0 0,-11-15 117 0 0,0 0 0 0 0,0 1 0 0 0,-2 0-1 0 0,0 1 1 0 0,-1-1 0 0 0,7 35 0 0 0,-13-47 67 0 0,0 0 0 0 0,-1 0 0 0 0,1 0 0 0 0,-1 0 0 0 0,-1-1 0 0 0,1 1 0 0 0,-1 0 0 0 0,0 0 0 0 0,0 0 0 0 0,0-1 0 0 0,-5 12 0 0 0,4-14 17 0 0,-1 1 0 0 0,1 0 0 0 0,-1-1 0 0 0,1 1-1 0 0,-1-1 1 0 0,0 0 0 0 0,-1 0 0 0 0,1 0 0 0 0,0 0 0 0 0,-1-1 0 0 0,1 1 0 0 0,-1-1 0 0 0,0 0 0 0 0,0 0 0 0 0,0 0 0 0 0,0-1 0 0 0,0 1 0 0 0,-5 0 0 0 0,5-1-141 0 0,0 1 1 0 0,0-1-1 0 0,0 0 1 0 0,1-1-1 0 0,-2 1 1 0 0,1-1-1 0 0,0 0 1 0 0,0 0-1 0 0,0 0 1 0 0,0 0-1 0 0,0 0 1 0 0,0-1-1 0 0,0 0 1 0 0,0 0-1 0 0,1 0 1 0 0,-1-1-1 0 0,0 1 1 0 0,0-1-1 0 0,1 0 1 0 0,-1 0-1 0 0,1 0 1 0 0,-1 0-1 0 0,1 0 1 0 0,0-1-1 0 0,0 0 1 0 0,0 0-1 0 0,0 1 1 0 0,1-2 0 0 0,-1 1-1 0 0,1 0 1 0 0,-3-6-1 0 0,1 1-616 0 0,1 1-1 0 0,0-1 1 0 0,1 0 0 0 0,0 0 0 0 0,0 0-1 0 0,1 0 1 0 0,0 0 0 0 0,1 0 0 0 0,-1 0-1 0 0,1 0 1 0 0,1-1 0 0 0,0 1-1 0 0,0 0 1 0 0,0 0 0 0 0,4-8 0 0 0,2-6-1253 0 0,0 1-586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2312 0 0,'-5'6'345'0'0,"0"1"-1"0"0,0 0 1 0 0,1 0-1 0 0,0 0 0 0 0,1 0 1 0 0,-1 1-1 0 0,1 0 0 0 0,1 0 1 0 0,-1-1-1 0 0,1 1 0 0 0,1 1 1 0 0,-2 10-1 0 0,1 3 207 0 0,1 1 0 0 0,1-1 0 0 0,3 32 0 0 0,-3-50-461 0 0,1 1 1 0 0,0-1 0 0 0,0 1-1 0 0,0-1 1 0 0,0 1 0 0 0,1-1-1 0 0,0 0 1 0 0,0 0 0 0 0,0 0-1 0 0,0 0 1 0 0,1 0 0 0 0,4 5-1 0 0,-6-7-72 0 0,0-1-1 0 0,1 0 0 0 0,-1 0 1 0 0,0 0-1 0 0,1 0 0 0 0,-1 0 1 0 0,1-1-1 0 0,0 1 1 0 0,-1 0-1 0 0,1-1 0 0 0,-1 1 1 0 0,1-1-1 0 0,0 0 1 0 0,0 1-1 0 0,-1-1 0 0 0,1 0 1 0 0,0 0-1 0 0,-1 0 0 0 0,1 0 1 0 0,0 0-1 0 0,0-1 1 0 0,-1 1-1 0 0,1 0 0 0 0,0-1 1 0 0,-1 1-1 0 0,1-1 1 0 0,-1 0-1 0 0,1 1 0 0 0,-1-1 1 0 0,1 0-1 0 0,-1 0 0 0 0,1 0 1 0 0,-1 0-1 0 0,0 0 1 0 0,2-2-1 0 0,8-6-6 0 0,0-1 1 0 0,-1 0-1 0 0,0-1 1 0 0,0 0-1 0 0,-1 0 1 0 0,-1-1-1 0 0,14-24 1 0 0,-4-2-34 0 0,18-56 1 0 0,-19 48 117 0 0,-20 68 162 0 0,0 0 0 0 0,2 1 0 0 0,0-1 0 0 0,1 0 0 0 0,6 35-1 0 0,-5-53-341 0 0,-1-1 0 0 0,1 1-1 0 0,1-1 1 0 0,-1 1 0 0 0,0-1-1 0 0,1 0 1 0 0,0 0 0 0 0,-1 0-1 0 0,1 0 1 0 0,0 0-1 0 0,1 0 1 0 0,4 5 0 0 0,-6-7-207 0 0,0-1 0 0 0,1 1 1 0 0,-1 0-1 0 0,0 0 0 0 0,1 0 0 0 0,-1-1 1 0 0,1 1-1 0 0,-1-1 0 0 0,1 1 1 0 0,-1-1-1 0 0,1 1 0 0 0,-1-1 0 0 0,1 0 1 0 0,-1 0-1 0 0,1 0 0 0 0,0 0 1 0 0,-1 0-1 0 0,1 0 0 0 0,-1 0 0 0 0,1-1 1 0 0,-1 1-1 0 0,1 0 0 0 0,0-1 1 0 0,-1 0-1 0 0,0 1 0 0 0,1-1 0 0 0,-1 0 1 0 0,1 1-1 0 0,-1-1 0 0 0,0 0 0 0 0,2-2 1 0 0,4-2-1584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14192 0 0,'0'16'949'0'0,"1"16"-562"0"0,10 51 1 0 0,-2-14-400 0 0,-1-19 175 0 0,-6-44-44 0 0,-1 0 0 0 0,1-1 0 0 0,0 1 0 0 0,0-1 0 0 0,1 0 0 0 0,5 10-1 0 0,-6-13-20 0 0,2 3 217 0 0,-1 0 0 0 0,1 0 0 0 0,0-1 0 0 0,7 6 0 0 0,-9-9-220 0 0,0 1-1 0 0,0-1 1 0 0,0 0-1 0 0,1 0 1 0 0,-1 0-1 0 0,0 0 1 0 0,1 0-1 0 0,-1-1 1 0 0,1 1-1 0 0,-1-1 1 0 0,1 1-1 0 0,-1-1 1 0 0,5 0-1 0 0,11 1-68 0 0,0-2-1 0 0,0 0 0 0 0,0 0 1 0 0,1-2-1 0 0,-1 0 0 0 0,-1-2 1 0 0,1 0-1 0 0,30-13 0 0 0,-34 12-455 0 0,-1-1-1 0 0,1 0 0 0 0,-1-1 1 0 0,22-18-1 0 0,-15 8-1163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4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2331 1759 10760 0 0,'0'0'549'0'0,"-10"0"-162"0"0,9-1-308 0 0,-3 1-31 0 0,-14 3-39 0 0,16-2 854 0 0,-9 1 2152 0 0,1 0 1746 0 0,-7-3-4363 0 0,15 0-356 0 0,-1 1-1 0 0,0 0 0 0 0,0 0 0 0 0,1 0 1 0 0,-1 0-1 0 0,0 0 0 0 0,-2 1 0 0 0,-3 0 95 0 0,0 0 0 0 0,0 0 0 0 0,-12-1 0 0 0,13 0-56 0 0,0 0 0 0 0,0 1 0 0 0,0-1 0 0 0,-11 4 0 0 0,-40 10 172 0 0,41-9-231 0 0,-1-1 0 0 0,0 0 0 0 0,0-1 0 0 0,-32 0 0 0 0,14 0 78 0 0,-46 1 176 0 0,-87-8 0 0 0,28 0 69 0 0,61 3-194 0 0,-100-15 1 0 0,33 1 79 0 0,-44-7-119 0 0,128 11-104 0 0,-139-32 86 0 0,190 40-59 0 0,-52-15 33 0 0,-107-45-1 0 0,147 50-30 0 0,1 0 0 0 0,0-1 0 0 0,2-1 0 0 0,-1-1 0 0 0,2-2 0 0 0,-32-32 0 0 0,27 20 22 0 0,1 0 1 0 0,1-1-1 0 0,-37-69 0 0 0,38 52-42 0 0,1 0 0 0 0,3-2 0 0 0,2 0 0 0 0,-10-54 0 0 0,23 85-23 0 0,1-1-1 0 0,1 0 1 0 0,0 1-1 0 0,2-1 1 0 0,0 0-1 0 0,1 1 1 0 0,10-38-1 0 0,-6 35-18 0 0,1 1 0 0 0,1 0 0 0 0,2 0 0 0 0,0 1 0 0 0,0 1 0 0 0,2-1 0 0 0,1 2 1 0 0,0-1-1 0 0,19-18 0 0 0,-2 6-21 0 0,1 1 1 0 0,2 1 0 0 0,64-44 0 0 0,134-60 25 0 0,-197 114-11 0 0,129-63 21 0 0,-95 50 11 0 0,2 4 0 0 0,85-24 0 0 0,-74 33-7 0 0,1 2 0 0 0,89-5 0 0 0,-149 20-24 0 0,0 1-1 0 0,0 0 1 0 0,0 2 0 0 0,-1 0-1 0 0,37 8 1 0 0,6 3-113 0 0,-45-10 129 0 0,1 2 1 0 0,-1 0-1 0 0,0 1 0 0 0,27 11 1 0 0,-22-5 41 0 0,-1 1 0 0 0,1 1 0 0 0,-2 0 0 0 0,0 2 0 0 0,30 26 0 0 0,-29-19-30 0 0,4 3-53 0 0,28 33 1 0 0,89 127 74 0 0,-115-143 7 0 0,-1 2 1 0 0,33 73-1 0 0,-50-93-26 0 0,18 45 0 0 0,-21-45 0 0 0,-1 1 0 0 0,-1 0 0 0 0,5 49 0 0 0,-10-49 0 0 0,0 0 0 0 0,-1 0 0 0 0,-6 38 0 0 0,2-37 0 0 0,-2 0 0 0 0,0 0 0 0 0,-2-1 0 0 0,-1 0 0 0 0,-1-1 0 0 0,-16 30 0 0 0,-19 14 0 0 0,12-22-549 0 0,20-29-148 0 0,-15 26 1 0 0,20-28-410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48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592 714 5248 0 0,'-1'1'152'0'0,"-6"3"161"0"0,-2 5 2990 0 0,3 4 3144 0 0,4-7-6350 0 0,0 3 285 0 0,1 1 0 0 0,0 0 0 0 0,1 17 0 0 0,0-20-79 0 0,2 0 132 0 0,-2-7-430 0 0,0 0-1 0 0,0 1 0 0 0,0-1 0 0 0,0 0 0 0 0,0 0 1 0 0,0 1-1 0 0,0-1 0 0 0,0 0 0 0 0,0 0 1 0 0,0 1-1 0 0,0-1 0 0 0,0 0 0 0 0,0 0 1 0 0,0 1-1 0 0,0-1 0 0 0,0 0 0 0 0,0 0 1 0 0,0 1-1 0 0,0-1 0 0 0,0 0 0 0 0,0 0 1 0 0,0 1-1 0 0,0-1 0 0 0,-1 0 0 0 0,1 0 1 0 0,0 1-1 0 0,-4 18 421 0 0,3-18-328 0 0,1 0-56 0 0,0 0 0 0 0,0 0-1 0 0,0 0 1 0 0,0 0 0 0 0,0 0-1 0 0,-1 0 1 0 0,1 0 0 0 0,0 0-1 0 0,0 0 1 0 0,-1 0 0 0 0,1 0 0 0 0,-1 0-1 0 0,1 0 1 0 0,-1 0 0 0 0,1-1-1 0 0,-1 1 1 0 0,1 0 0 0 0,-1 0-1 0 0,-1 0 1 0 0,-2 3 127 0 0,-2-1 0 0 0,1 0 1 0 0,-9 5-1 0 0,13-8-140 0 0,-1 1 1 0 0,1 0-1 0 0,-1-1 0 0 0,0 1 1 0 0,1-1-1 0 0,-1 1 1 0 0,1-1-1 0 0,-1 0 0 0 0,0 0 1 0 0,1 1-1 0 0,-4-1 0 0 0,-6 1 95 0 0,3 2-20 0 0,1-2 1 0 0,-1 1-1 0 0,0-1 1 0 0,-12 0-1 0 0,-39-9 276 0 0,54 7-364 0 0,-1 0 1 0 0,1 0-1 0 0,0 0 1 0 0,0 0-1 0 0,-6-4 1 0 0,-20-4 48 0 0,-2-1 53 0 0,2-1-34 0 0,26 10-76 0 0,0-1 0 0 0,1 1 0 0 0,-1-1 0 0 0,1 0 0 0 0,0 0 0 0 0,0 0 0 0 0,-1 0 0 0 0,-4-5 0 0 0,-30-27 266 0 0,28 24-42 0 0,-3-5-71 0 0,1 0 1 0 0,0-2-1 0 0,1 0 1 0 0,1 0-1 0 0,-10-20 1 0 0,17 28-171 0 0,-10-19 244 0 0,2 0 0 0 0,-16-53-1 0 0,25 67-240 0 0,0-1-1 0 0,1 1 1 0 0,1 0-1 0 0,0-1 0 0 0,2-19 1 0 0,0 6 196 0 0,0 16-263 0 0,0 0 0 0 0,1 1 0 0 0,1 0 0 0 0,0-1 0 0 0,5-11 0 0 0,-2 3 54 0 0,-3 13-10 0 0,1 1-1 0 0,-1-1 1 0 0,1 0-1 0 0,0 1 1 0 0,1 0-1 0 0,9-11 1 0 0,3-3-34 0 0,-9 11 40 0 0,0 1-1 0 0,1 0 1 0 0,0 0-1 0 0,0 1 1 0 0,1 0 0 0 0,12-7-1 0 0,17-12-27 0 0,-17 11-24 0 0,46-23 0 0 0,-53 29 36 0 0,12-3 15 0 0,0 2 0 0 0,37-11-1 0 0,-49 18 1 0 0,30-3 0 0 0,-11 1-5 0 0,-29 5 30 0 0,0-1 0 0 0,0 1-1 0 0,-1 0 1 0 0,1 1 0 0 0,0-1-1 0 0,0 1 1 0 0,0 0 0 0 0,6 2-1 0 0,36 16-55 0 0,-34-14 31 0 0,-8-2 16 0 0,0 1 1 0 0,1 0-1 0 0,-1-1 0 0 0,0 2 0 0 0,-1-1 0 0 0,6 7 0 0 0,7 5-42 0 0,2 2 49 0 0,-2 0 0 0 0,0 2 0 0 0,-1-1-1 0 0,21 37 1 0 0,-28-42 7 0 0,1 2 19 0 0,12 23 1 0 0,-11-14 31 0 0,-2 2 1 0 0,0-1 0 0 0,-2 1-1 0 0,0 0 1 0 0,-2 1 0 0 0,-2-1-1 0 0,2 46 1 0 0,-13 23 99 0 0,3-55-72 0 0,1-23-38 0 0,0 1-1 0 0,-1 0 1 0 0,-1-1 0 0 0,-10 21-1 0 0,15-37-40 0 0,-19 31 7 0 0,19-30-139 0 0,-1 0-1 0 0,1 0 1 0 0,-1-1-1 0 0,0 1 1 0 0,0 0-1 0 0,0-1 0 0 0,0 0 1 0 0,0 0-1 0 0,-1 1 1 0 0,1-1-1 0 0,-5 3 1 0 0,-2-1-703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50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1114 968 9704 0 0,'0'0'725'0'0,"1"1"-490"0"0,8 3-145 0 0,-8-4-74 0 0,8 6-10 0 0,13 11 347 0 0,-21-16 374 0 0,1 4-132 0 0,-1-5-400 0 0,-1 1 1 0 0,0-1-1 0 0,1 0 1 0 0,-1 1-1 0 0,0-1 1 0 0,0 1-1 0 0,0-1 1 0 0,1 1-1 0 0,-1-1 1 0 0,0 1-1 0 0,0-1 1 0 0,0 1 0 0 0,0-1-1 0 0,0 1 1 0 0,0-1-1 0 0,0 1 1 0 0,0-1-1 0 0,0 1 1 0 0,0-1-1 0 0,0 1 1 0 0,0-1-1 0 0,-1 1 1 0 0,1 0-1 0 0,-12 21 581 0 0,5-6-740 0 0,1-4 26 0 0,2-10-61 0 0,2-2 8 0 0,-16 16 192 0 0,15-13-168 0 0,0-1-1 0 0,0 1 1 0 0,0 0-1 0 0,0-1 1 0 0,-1 0-1 0 0,-4 3 0 0 0,-9 4 120 0 0,14-7-110 0 0,0-1 0 0 0,-1 1 1 0 0,1 0-1 0 0,0-1 1 0 0,-1 0-1 0 0,1 0 0 0 0,-1 0 1 0 0,1 0-1 0 0,-1-1 0 0 0,-3 1 1 0 0,-5 0 119 0 0,1 0 1 0 0,-1 1-1 0 0,-13 4 0 0 0,-11 1 73 0 0,-21 0-64 0 0,-29 5 92 0 0,42-5-240 0 0,0-1 0 0 0,0-3 0 0 0,-88-4 0 0 0,104 0 80 0 0,6 0 27 0 0,-1-1 0 0 0,-30-6-1 0 0,23 0 117 0 0,0-1-1 0 0,0-1 0 0 0,-55-28 1 0 0,68 27-107 0 0,0 0 1 0 0,1-1 0 0 0,0-1 0 0 0,-20-19-1 0 0,26 21-107 0 0,1 0-1 0 0,0-1 0 0 0,0 0 0 0 0,1-1 1 0 0,0 0-1 0 0,1 0 0 0 0,-9-26 0 0 0,6 8 27 0 0,1-2 0 0 0,-7-43 0 0 0,12 55-79 0 0,1 1 0 0 0,1-1 0 0 0,1-1 0 0 0,1 1 0 0 0,1 0 0 0 0,1 0 0 0 0,0 0 0 0 0,2 1-1 0 0,0-1 1 0 0,13-35 0 0 0,-7 30-32 0 0,1 1-1 0 0,1 1 0 0 0,1-1 0 0 0,1 2 0 0 0,21-27 1 0 0,-28 42 46 0 0,8-11-16 0 0,0 2 1 0 0,1-1 0 0 0,1 2-1 0 0,1 0 1 0 0,20-13-1 0 0,16-9 24 0 0,-31 21-10 0 0,46-26 1 0 0,-54 36-33 0 0,7-5-68 0 0,0 2 0 0 0,45-15 0 0 0,-27 13 71 0 0,-27 7 27 0 0,0 1 0 0 0,22-4-1 0 0,19 2 8 0 0,104 0-1 0 0,-137 6 22 0 0,-1 2 0 0 0,1 1 0 0 0,0 0 0 0 0,-1 2 0 0 0,0 0 0 0 0,0 1 0 0 0,0 1 0 0 0,21 11 0 0 0,-24-9-71 0 0,4 2-77 0 0,0 0-1 0 0,18 15 0 0 0,-9-3 89 0 0,44 35 73 0 0,-63-47 41 0 0,0 0-1 0 0,0 0 1 0 0,-1 1-1 0 0,9 14 1 0 0,-7-7-58 0 0,0 1-1 0 0,-2 0 1 0 0,0 0-1 0 0,-2 1 1 0 0,0 1-1 0 0,-1-1 1 0 0,-1 1-1 0 0,-1 0 1 0 0,3 37-1 0 0,-6-34 26 0 0,-1 0-1 0 0,-1 0 0 0 0,-2 0 1 0 0,0 1-1 0 0,-1-1 0 0 0,-2-1 1 0 0,0 1-1 0 0,-14 36 0 0 0,16-54-11 0 0,0-1 0 0 0,-1 1 0 0 0,0-1 0 0 0,0 0 0 0 0,0 0 0 0 0,-1-1 0 0 0,1 1 0 0 0,-12 8 0 0 0,5-4-49 0 0,-2-1 0 0 0,1 0 0 0 0,-19 9 0 0 0,11-5-674 0 0,14-9 27 0 0,1-1 0 0 0,0 1 0 0 0,-12 4-1 0 0,5-2-1285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51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1 752 11672 0 0,'0'-9'114'0'0,"1"0"0"0"0,0 0 0 0 0,1 0 0 0 0,0 1 0 0 0,0-1 0 0 0,1 0 0 0 0,6-13 0 0 0,6-17 158 0 0,0 12-245 0 0,-4 8 3 0 0,17-26 1 0 0,-2 11 174 0 0,1 1 1 0 0,2 1-1 0 0,1 1 1 0 0,62-48 0 0 0,-39 42 286 0 0,1 2 0 0 0,83-38 0 0 0,-67 43-133 0 0,1 3 1 0 0,75-18 0 0 0,153-16-288 0 0,-218 51 6 0 0,0 3-1 0 0,92 3 0 0 0,8 15 247 0 0,-91-4-85 0 0,288 37 778 0 0,-327-34-615 0 0,63 22 0 0 0,-66-17-292 0 0,-41-11-92 0 0,-5-3-18 0 0,-1 0 1 0 0,1 0 0 0 0,-1 0 0 0 0,1 0 0 0 0,-1 0 0 0 0,1 0 0 0 0,-1-1 0 0 0,1 1 0 0 0,-1-1-1 0 0,1 1 1 0 0,0-1 0 0 0,1 0 0 0 0,-1 1-240 0 0,-9-11-3218 0 0,2 2 2151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51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8968 0 0,'35'30'448'0'0,"201"117"384"0"0,-210-129-106 0 0,38 33 0 0 0,-56-43-59 0 0,0 1 0 0 0,0 0 0 0 0,-1 0 0 0 0,0 0 0 0 0,9 17 1 0 0,-12-18-298 0 0,0-1 1 0 0,-1 0-1 0 0,0 1 1 0 0,-1-1-1 0 0,0 1 0 0 0,0 0 1 0 0,0 0-1 0 0,-1 0 1 0 0,0 9-1 0 0,-1-12-216 0 0,-1 0-1 0 0,0 0 0 0 0,0 0 0 0 0,0 0 0 0 0,-4 9 1 0 0,-2 9 142 0 0,5-16-262 0 0,1 0 0 0 0,-1 1 0 0 0,-1-1 0 0 0,0 0 0 0 0,0 0 0 0 0,0 0 0 0 0,-1-1 0 0 0,1 1 0 0 0,-2-1 0 0 0,1 0 0 0 0,-1 0 0 0 0,-6 7 0 0 0,-12 6-176 0 0,15-11-277 0 0,0-1 0 0 0,-1 0 0 0 0,0 0 0 0 0,0-1-1 0 0,-1 0 1 0 0,0-1 0 0 0,-11 5 0 0 0,2-3-1079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1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1428 567 6104 0 0,'0'0'4062'0'0,"0"10"-2288"0"0,-1-8-1692 0 0,1 1 1 0 0,-1-1-1 0 0,0 1 1 0 0,0-1-1 0 0,0 1 1 0 0,0-1-1 0 0,-1 3 1 0 0,-3 13 845 0 0,2-11-728 0 0,2-5 126 0 0,-4 13 324 0 0,4-11-472 0 0,-1 0 1 0 0,0 0 0 0 0,0 0-1 0 0,0 0 1 0 0,0-1 0 0 0,-1 1-1 0 0,1-1 1 0 0,-4 4 0 0 0,1 0 287 0 0,5-6-456 0 0,-1-1 0 0 0,1 0 0 0 0,0 1-1 0 0,0-1 1 0 0,0 0 0 0 0,0 0 0 0 0,0 1 0 0 0,0-1-1 0 0,-1 0 1 0 0,1 0 0 0 0,0 0 0 0 0,0 1-1 0 0,0-1 1 0 0,-1 0 0 0 0,1 0 0 0 0,0 0-1 0 0,0 1 1 0 0,-1-1 0 0 0,1 0 0 0 0,0 0 0 0 0,0 0-1 0 0,-1 0 1 0 0,1 0 0 0 0,0 0 0 0 0,-1 0-1 0 0,1 0 1 0 0,0 0 0 0 0,0 0 0 0 0,-1 0 0 0 0,1 0-1 0 0,0 0 1 0 0,-1 0 0 0 0,1 0 0 0 0,0 0-1 0 0,-1 0 1 0 0,0-1 27 0 0,-2 1-28 0 0,-8 2 294 0 0,4 1-209 0 0,7-3-90 0 0,-1 0 0 0 0,1 0 1 0 0,-1 0-1 0 0,1 0 0 0 0,-1 0 0 0 0,1 0 1 0 0,-1 0-1 0 0,1 0 0 0 0,-1 0 1 0 0,1-1-1 0 0,-1 1 0 0 0,1 0 0 0 0,-1 0 1 0 0,1 0-1 0 0,-1 0 0 0 0,1-1 0 0 0,0 1 1 0 0,-1 0-1 0 0,1 0 0 0 0,-1-1 1 0 0,-8-3 227 0 0,-12 0 120 0 0,18 3-310 0 0,1 0-1 0 0,-1 0 1 0 0,0 1 0 0 0,1-1-1 0 0,-1 1 1 0 0,0 0 0 0 0,0-1-1 0 0,1 1 1 0 0,-5 1-1 0 0,1-1 48 0 0,0 0-1 0 0,0 0 0 0 0,-10-1 0 0 0,-7-1-65 0 0,-13 4-23 0 0,29-2 0 0 0,0 1 0 0 0,0-1 0 0 0,-13-2 0 0 0,-9 3-1 0 0,9 0 13 0 0,-4-2 40 0 0,16 1-2 0 0,-1-1 0 0 0,0 1 0 0 0,1 1 0 0 0,-1-1 0 0 0,0 2-1 0 0,-9 1 1 0 0,12-1-36 0 0,-1-1-1 0 0,1 0 0 0 0,-1 0 0 0 0,0 0 1 0 0,-9-1-1 0 0,-20 2 2 0 0,-17 4 56 0 0,-103-2 0 0 0,116-4-24 0 0,-45-6 245 0 0,49 2-248 0 0,-58 1 34 0 0,-16-2-73 0 0,68 2 77 0 0,31 3-76 0 0,1 0 0 0 0,0-1 0 0 0,0 0 0 0 0,0-1 0 0 0,-18-5-1 0 0,12 2-4 0 0,-27-6-1 0 0,26 7-2 0 0,-24-8 0 0 0,35 10 10 0 0,1-1-1 0 0,0 1 1 0 0,1-1-1 0 0,-1 1 1 0 0,0-2-1 0 0,1 1 0 0 0,0 0 1 0 0,-8-8-1 0 0,-17-22 117 0 0,27 29-115 0 0,-1 1 0 0 0,0-1 0 0 0,1 0-1 0 0,0 0 1 0 0,0 0 0 0 0,0 0 0 0 0,1 0 0 0 0,-1 0-1 0 0,1-1 1 0 0,0 1 0 0 0,0-1 0 0 0,0 1-1 0 0,1 0 1 0 0,0-1 0 0 0,0 0 0 0 0,0 1-1 0 0,0 0 1 0 0,1-7 0 0 0,5-48 44 0 0,-3 45-48 0 0,0 1 0 0 0,1 0 0 0 0,1-1-1 0 0,0 2 1 0 0,1-1 0 0 0,0 1 0 0 0,11-17-1 0 0,-4 12-18 0 0,0 0-1 0 0,1 1 0 0 0,1 1 0 0 0,18-16 0 0 0,-17 17-25 0 0,1 0-1 0 0,0 1 1 0 0,1 0-1 0 0,1 2 1 0 0,0 0-1 0 0,0 1 1 0 0,41-14-1 0 0,-7 7-65 0 0,-29 8 91 0 0,1 1 0 0 0,27-4-1 0 0,-46 10 16 0 0,139-25 0 0 0,-86 17-60 0 0,-44 7 49 0 0,0 2 0 0 0,1-1 0 0 0,17 2 0 0 0,19-2-21 0 0,-8-2 8 0 0,1 2-1 0 0,66 4 0 0 0,60 20-29 0 0,-54-2 18 0 0,-72-11 8 0 0,62 16 28 0 0,-81-18 0 0 0,0 1 0 0 0,43 20 0 0 0,-54-23 19 0 0,24 6 0 0 0,-35-9-3 0 0,28 3-6 0 0,22 8 57 0 0,-42-11-57 0 0,0 1 0 0 0,-1 0 1 0 0,1 0-1 0 0,-1 1 0 0 0,14 7 0 0 0,-21-9-7 0 0,-1 0 0 0 0,0 0 0 0 0,0 0 0 0 0,0 1 0 0 0,-1-1 0 0 0,1 1 0 0 0,0-1 0 0 0,-1 1 0 0 0,1 0 0 0 0,-1 0 0 0 0,0 0 0 0 0,0 0 0 0 0,-1 0 0 0 0,1 1 0 0 0,0-1 0 0 0,-1 1 0 0 0,0-1 0 0 0,0 1 0 0 0,0-1 0 0 0,0 1 0 0 0,-1 0 0 0 0,1-1 0 0 0,-1 1 0 0 0,0 4 0 0 0,-1 2 33 0 0,-1 1-1 0 0,1-1 1 0 0,-2 1 0 0 0,0-1-1 0 0,0 0 1 0 0,-1 0 0 0 0,-4 9-1 0 0,-7 6-35 0 0,0 0 0 0 0,-26 29 0 0 0,19-26 0 0 0,12-15 45 0 0,-1-2-1 0 0,-1 1 1 0 0,-16 12-1 0 0,8-8-19 0 0,-13 13 99 0 0,27-25-59 0 0,4-3-58 0 0,1 0-1 0 0,0-1 0 0 0,-1 1 0 0 0,1-1 0 0 0,-1 0 1 0 0,1 1-1 0 0,-1-1 0 0 0,1 0 0 0 0,-1 0 0 0 0,1 0 1 0 0,-1 0-1 0 0,1 0 0 0 0,-1 0 0 0 0,1 0 0 0 0,-1 0 1 0 0,1-1-1 0 0,-3 0 0 0 0,1-1-196 0 0,-1 1 1 0 0,1-1-1 0 0,-1 0 0 0 0,-4-5 1 0 0,0 2-1045 0 0,0 1 32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5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186 655 4432 0 0,'0'0'2229'0'0,"-1"1"-2173"0"0,-5 3-45 0 0,1 2 2541 0 0,5-5-2497 0 0,-1-1 1 0 0,0 0-1 0 0,1 0 1 0 0,-1 1-1 0 0,1-1 1 0 0,-1 0-1 0 0,1 1 1 0 0,0-1-1 0 0,-1 0 1 0 0,1 1-1 0 0,-1-1 1 0 0,1 1-1 0 0,0-1 1 0 0,-1 1-1 0 0,1-1 1 0 0,0 1-1 0 0,-1-1 1 0 0,1 1-1 0 0,0-1 1 0 0,0 1-1 0 0,0-1 1 0 0,0 1-1 0 0,-1-1 1 0 0,1 1-1 0 0,0 0 1 0 0,0-1-1 0 0,0 2 1 0 0,0-1 28 0 0,0 0 1 0 0,0 1 0 0 0,-1-1 0 0 0,1 0 0 0 0,0 1 0 0 0,1-1 0 0 0,-1 0 0 0 0,0 0 0 0 0,0 1 0 0 0,1 1 0 0 0,4 4 256 0 0,1-1 0 0 0,0 1 0 0 0,0-1 0 0 0,12 9-1 0 0,-15-12-175 0 0,1-1-1 0 0,-1 0 0 0 0,1 0 0 0 0,-1 0 1 0 0,1 0-1 0 0,0-1 0 0 0,-1 0 0 0 0,1 1 1 0 0,0-1-1 0 0,0-1 0 0 0,0 1 0 0 0,5 0 1 0 0,-5-1-119 0 0,0 1 1 0 0,0-1 0 0 0,0 1 0 0 0,-1 0 0 0 0,1 0 0 0 0,0 1 0 0 0,4 2 0 0 0,-5-3-4 0 0,1 1 0 0 0,-1-1 0 0 0,1 0 0 0 0,-1 0 0 0 0,1 0 0 0 0,0 0 0 0 0,4 0 1 0 0,-5-1-1 0 0,0-1 0 0 0,0 1 0 0 0,0-1 0 0 0,0 1 1 0 0,0-1-1 0 0,-1 0 0 0 0,6-3 0 0 0,-5 3-24 0 0,-1 0 0 0 0,1 0 0 0 0,-1 0-1 0 0,1 0 1 0 0,-1 0 0 0 0,1 1 0 0 0,5-1-1 0 0,-5 1 19 0 0,1-1-1 0 0,0 1 0 0 0,0-1 1 0 0,-1 0-1 0 0,5-2 0 0 0,16-2 232 0 0,-22 5-248 0 0,0-1 1 0 0,0 1 0 0 0,0-1-1 0 0,0 1 1 0 0,-1-1-1 0 0,1 0 1 0 0,0 0 0 0 0,-1 1-1 0 0,1-1 1 0 0,2-2 0 0 0,-3 2 1 0 0,1 0 1 0 0,-1 0-1 0 0,1 0 1 0 0,0 0-1 0 0,-1 0 1 0 0,1 1-1 0 0,0-1 1 0 0,0 0-1 0 0,-1 1 1 0 0,4-1-1 0 0,-3 0 42 0 0,6-3-47 0 0,-8 4-20 0 0,7-1 69 0 0,0 0-54 0 0,13 1 173 0 0,-4 0-176 0 0,-1 0 0 0 0,20 3 0 0 0,-15-3-9 0 0,-16 0 12 0 0,0 1 0 0 0,0-1-1 0 0,-1 1 1 0 0,1 0-1 0 0,4 2 1 0 0,-4-2-13 0 0,-1 0 0 0 0,1 0 0 0 0,0 0 0 0 0,-1-1 0 0 0,5 1 0 0 0,181-4 709 0 0,-167 4-680 0 0,19-1 36 0 0,-25-2 218 0 0,0 2 0 0 0,28 2-1 0 0,-2 0-514 0 0,11 6 213 0 0,86-8 236 0 0,-123 0-190 0 0,23-5-1 0 0,-24 2 19 0 0,26 0-1 0 0,-33 3-41 0 0,1 0 0 0 0,-1 1 0 0 0,1-1 0 0 0,-1 2 0 0 0,1-1 0 0 0,12 5 0 0 0,-17-5-2 0 0,0 0 0 0 0,-1 0 0 0 0,1 0 0 0 0,0-1 0 0 0,0 0 0 0 0,0 1 0 0 0,4-2 0 0 0,-4 1 0 0 0,0 0 0 0 0,0 1 0 0 0,0-1 0 0 0,1 1 0 0 0,5 1 0 0 0,-2 0 0 0 0,-1-1 0 0 0,1 1 0 0 0,13 0 0 0 0,13 1 0 0 0,-20-1 25 0 0,-1-1-1 0 0,1-1 0 0 0,17-1 0 0 0,2 0 7 0 0,60-3-31 0 0,-56 6 0 0 0,-25-1 0 0 0,-1 0 0 0 0,0-1 0 0 0,13-1 0 0 0,6-1 0 0 0,58 3 0 0 0,-27 1 0 0 0,-11-3-3 0 0,-16 0 37 0 0,36 4-1 0 0,74-1 100 0 0,-89-2-138 0 0,-25 1 5 0 0,-19 0 16 0 0,0-1 0 0 0,0 0 0 0 0,12-2 0 0 0,-13 2-16 0 0,1 0 0 0 0,-1 0 0 0 0,0 0 0 0 0,20 5 0 0 0,-16-3 0 0 0,23 2 0 0 0,53 0 0 0 0,23 3 64 0 0,189-7 40 0 0,-289 0-104 0 0,23 5 0 0 0,1 0 0 0 0,29 1-67 0 0,66 4 70 0 0,-31-15-3 0 0,27 1 0 0 0,-18 8 0 0 0,-5 0 0 0 0,-38-2 0 0 0,-43-2 0 0 0,-1 1 0 0 0,25 4 0 0 0,-29-3 0 0 0,26 1-1 0 0,-27-3 8 0 0,31 6-1 0 0,77 15 138 0 0,-73-10-137 0 0,-45-9 86 0 0,-1 0 0 0 0,1-1 0 0 0,0 0 0 0 0,0 0-1 0 0,13-1 1 0 0,-4-4 859 0 0,-16 4-899 0 0,1-1 0 0 0,0 1 0 0 0,0 0 0 0 0,-1-1 0 0 0,1 0 0 0 0,0 1-1 0 0,-1-1 1 0 0,1 0 0 0 0,-1 0 0 0 0,1 0 0 0 0,-1 0 0 0 0,0 0 0 0 0,1-1 0 0 0,-1 1 0 0 0,0 0-1 0 0,2-3 1 0 0,19-27 62 0 0,-13 18-3 0 0,-7 11-112 0 0,0-1 0 0 0,0 1 0 0 0,0-1 0 0 0,0 1 0 0 0,0 0 0 0 0,1 0 0 0 0,-1 0 0 0 0,1 0 0 0 0,-1 0 1 0 0,1 1-1 0 0,0-1 0 0 0,0 1 0 0 0,-1 0 0 0 0,5-2 0 0 0,18-10-92 0 0,-9 7 25 0 0,-10 4 49 0 0,-1 0 0 0 0,1 0 0 0 0,0 0 0 0 0,0 1 0 0 0,0 0 0 0 0,0 0 0 0 0,6 0 0 0 0,-7 1 17 0 0,-1-1-1 0 0,0 0 1 0 0,1 0-1 0 0,7-3 1 0 0,-10 4-5 0 0,-1 0 4 0 0,-1-1-1 0 0,1 1 1 0 0,-1 0 0 0 0,0 0 0 0 0,1 0-1 0 0,-1 0 1 0 0,1 0 0 0 0,-1 0 0 0 0,1 0-1 0 0,-1 0 1 0 0,1 0 0 0 0,-1 0 0 0 0,0 0-1 0 0,1 0 1 0 0,-1 0 0 0 0,1 0-1 0 0,-1 0 1 0 0,1 0 0 0 0,-1 1 0 0 0,1-1-1 0 0,-1 0 1 0 0,0 0 0 0 0,1 0 0 0 0,-1 1-1 0 0,0-1 1 0 0,1 1 0 0 0,0-1-4 0 0,35-3-58 0 0,-34 4 25 0 0,4-1 202 0 0,6-12 79 0 0,-9 9-143 0 0,-1-1 1 0 0,0 0-1 0 0,1 0 1 0 0,-1 0-1 0 0,0 0 1 0 0,-1 0-1 0 0,1-1 1 0 0,-1 1-1 0 0,1-5 1 0 0,4-43-63 0 0,-3 18 235 0 0,1-12-75 0 0,-3 24-113 0 0,7-32 0 0 0,-4 31-58 0 0,1-33-1 0 0,1-7 31 0 0,-4 31-43 0 0,-2 25-14 0 0,0 0 1 0 0,0 0-1 0 0,2-11 0 0 0,0 9-13 0 0,1 1-32 0 0,-2 0 0 0 0,2-14 0 0 0,-3 15 36 0 0,0 1-45 0 0,0 3-4 0 0,0-16-6 0 0,0 14 54 0 0,-7-24 11 0 0,6 22 0 0 0,1-1 0 0 0,-1 2-12 0 0,-5-4-43 0 0,4 9 50 0 0,-5-2 5 0 0,-30-6-264 0 0,7 3 264 0 0,22 4 0 0 0,0 1 0 0 0,1 0 0 0 0,-13 0 0 0 0,6 2 21 0 0,-1 0 0 0 0,-14 4-1 0 0,21-4-18 0 0,-19 4-45 0 0,17-3 11 0 0,1 0 1 0 0,-1 0-1 0 0,0-1 1 0 0,1 0-1 0 0,-1-1 1 0 0,-11-1-1 0 0,-30-1 61 0 0,36 2-11 0 0,-28-3-1 0 0,28 1-35 0 0,-1 0 0 0 0,1 2-1 0 0,-1 0 1 0 0,0 1 0 0 0,1 0 0 0 0,-20 5-1 0 0,-17-1 18 0 0,15-2 13 0 0,8 0 34 0 0,-92 7-103 0 0,-29-6-7 0 0,-40 2 138 0 0,82 6 36 0 0,68-7-110 0 0,-44-1 0 0 0,-7 1 0 0 0,-149 3 0 0 0,208-8 0 0 0,-74-8 56 0 0,81 5 0 0 0,-49 1 60 0 0,10 2-196 0 0,34-2 65 0 0,-99-12 138 0 0,16 3-123 0 0,59 8 0 0 0,-87 0 0 0 0,87 4 0 0 0,-56-7 0 0 0,-98-8 0 0 0,87 9 0 0 0,2-1 0 0 0,-15-2 0 0 0,0-1 0 0 0,-168 0 0 0 0,225 6 0 0 0,-114-21 0 0 0,182 23 0 0 0,4 0 0 0 0,-98-12 0 0 0,52 9 0 0 0,-50-11 0 0 0,79 12 0 0 0,-30 0 0 0 0,-13-2 0 0 0,56 5 0 0 0,-1-1 0 0 0,0 2 0 0 0,1-1 0 0 0,-1 1 0 0 0,-18 4 0 0 0,6-1 0 0 0,-9-3 0 0 0,21 0 4 0 0,8 1-10 0 0,2-2-6 0 0,0 1-58 0 0,-2 0-51 0 0,-5 2 110 0 0,-4 0 11 0 0,2 0 0 0 0,8-2 0 0 0,0-1 0 0 0,-1 1 0 0 0,1-1 0 0 0,0 1 0 0 0,0 0 0 0 0,0-1 0 0 0,0 1 0 0 0,0 0 0 0 0,0 0 0 0 0,0 0 0 0 0,0 0 0 0 0,0 0 0 0 0,0 0 0 0 0,1 0 0 0 0,-2 2 0 0 0,0 0 0 0 0,0-2 0 0 0,1 1 0 0 0,0-1 0 0 0,-1 0 0 0 0,1 1 0 0 0,-1-1 0 0 0,1 0 0 0 0,-1 0 0 0 0,1 0 0 0 0,-1 0 0 0 0,0-1 0 0 0,-3 2 0 0 0,2 0 0 0 0,-1 0 0 0 0,1 0 0 0 0,0 0 0 0 0,1 0 0 0 0,-5 4 0 0 0,3-3 0 0 0,-6 6 0 0 0,1 0 0 0 0,-14 17 0 0 0,21-23 0 0 0,-4 1 0 0 0,1 0 0 0 0,-6 4 0 0 0,10-5 0 0 0,0 0 0 0 0,-23 25 0 0 0,24-28 0 0 0,0 0 0 0 0,0 1 0 0 0,0-1 0 0 0,0 1 0 0 0,-1-1 0 0 0,1 1 0 0 0,0-1 0 0 0,0 0 0 0 0,0 1 0 0 0,-1-1 0 0 0,1 1 0 0 0,0-1 0 0 0,0 0 0 0 0,-1 1 0 0 0,1-1 0 0 0,0 0 0 0 0,-1 1 0 0 0,1-1 0 0 0,0 0 0 0 0,-1 0 0 0 0,1 1 0 0 0,0-1 0 0 0,-1 0 0 0 0,1 0 0 0 0,-1 1 0 0 0,0-1 0 0 0,0 0 0 0 0,0 0 0 0 0,1 0 0 0 0,-1 1 0 0 0,0-1 0 0 0,1 0 0 0 0,-1 1 0 0 0,1-1 0 0 0,-1 0 0 0 0,0 1 0 0 0,1-1 0 0 0,-1 1 0 0 0,1-1 0 0 0,-1 1 0 0 0,1 0 0 0 0,-1-1 0 0 0,1 1 0 0 0,-1-1 0 0 0,1 1 0 0 0,-1 1 0 0 0,-19 20-16 0 0,7-8-336 0 0,5-10 350 0 0,3 1-22 0 0,-2 10 158 0 0,5-12-117 0 0,1 0 0 0 0,-1 0-1 0 0,1 0 1 0 0,0 0 0 0 0,0 0-1 0 0,0 0 1 0 0,0 1 0 0 0,1-1-1 0 0,-1 0 1 0 0,1 1 0 0 0,0 3-1 0 0,0 2-177 0 0,2 1 0 0 0,2 14-1 0 0,2 9-156 0 0,1 3 162 0 0,-5-25 154 0 0,0-1 1 0 0,0 1 0 0 0,-1 11-1 0 0,4 46 2 0 0,-5-9 0 0 0,0-23 0 0 0,0-34 28 0 0,0 0-1 0 0,0 0 1 0 0,0 0-1 0 0,0-1 1 0 0,0 1 0 0 0,-1 0-1 0 0,1 0 1 0 0,0 0-1 0 0,-1-1 1 0 0,0 4-1 0 0,-1-1 105 0 0,2-1 121 0 0,-3 3-39 0 0,0 8-611 0 0,4-14 353 0 0,-1 0 1 0 0,0 0 0 0 0,0 0-1 0 0,0 0 1 0 0,0 0 0 0 0,0 0-1 0 0,0 1 1 0 0,0-1 0 0 0,0 0-1 0 0,0 0 1 0 0,0 0 0 0 0,0 0 0 0 0,0 0-1 0 0,0 0 1 0 0,0 0 0 0 0,0 1-1 0 0,0-1 1 0 0,0 0 0 0 0,0 0-1 0 0,0 0 1 0 0,0 0 0 0 0,-1 0-1 0 0,1 0 1 0 0,0 0 0 0 0,0 0 0 0 0,0 0-1 0 0,0 1 1 0 0,0-1 0 0 0,0 0-1 0 0,0 0 1 0 0,0 0 0 0 0,0 0-1 0 0,0 0 1 0 0,0 0 0 0 0,-1 0-1 0 0,1 0 1 0 0,0 0 0 0 0,0 0 0 0 0,0 0-1 0 0,0 0 1 0 0,0 0 0 0 0,0 0-1 0 0,0 0 1 0 0,0 0 0 0 0,-1 0-1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1181 11 11720 0 0,'0'0'1254'0'0,"-2"0"-1380"0"0,-3 0 62 0 0,-11-5 57 0 0,14 4 161 0 0,0 0 0 0 0,0 1 1 0 0,0-1-1 0 0,0 0 0 0 0,0 1 0 0 0,-5-2 0 0 0,0 3 130 0 0,0 0 0 0 0,0 0 0 0 0,-1 0 0 0 0,1 1 0 0 0,1-1 0 0 0,-1 2 0 0 0,-13 5 0 0 0,-46 30 288 0 0,23-12-321 0 0,-18 11 63 0 0,-96 78-1 0 0,91-65-316 0 0,-198 174 947 0 0,178-139-621 0 0,-16 14-64 0 0,-37 35 463 0 0,87-80-50 0 0,49-52-599 0 0,2-1-44 0 0,0 1 0 0 0,-1-1 1 0 0,1 0-1 0 0,0 0 0 0 0,0 1 1 0 0,0-1-1 0 0,0 1 0 0 0,0-1 1 0 0,1 1-1 0 0,-1-1 0 0 0,0 1 0 0 0,1-1 1 0 0,-1 1-1 0 0,1 0 0 0 0,-1-1 1 0 0,1 1-1 0 0,0 2 0 0 0,0-2 161 0 0,-9-3-3017 0 0,1-3 1712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7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14976 0 0,'0'2'340'0'0,"1"16"-98"0"0,0 0 1 0 0,1 0-1 0 0,1 0 1 0 0,0 0-1 0 0,2-1 1 0 0,7 22-1 0 0,-7-26-121 0 0,1-1 0 0 0,0 1 0 0 0,1-1 0 0 0,0-1 0 0 0,0 1 0 0 0,2-1 0 0 0,-1 0 0 0 0,20 18 0 0 0,-21-23-78 0 0,0-1-1 0 0,0-1 1 0 0,1 1 0 0 0,0-1-1 0 0,-1 0 1 0 0,1-1 0 0 0,1 0-1 0 0,9 3 1 0 0,11 1 294 0 0,30 3 1 0 0,-51-9-285 0 0,19 2 95 0 0,0 0-1 0 0,0-2 0 0 0,0-1 1 0 0,38-4-1 0 0,-48 1-109 0 0,0 0 0 0 0,0-1 0 0 0,-1-1 0 0 0,1 0 0 0 0,-1-1 0 0 0,0-1 0 0 0,28-17 0 0 0,-23 11-568 0 0,-1-1-1 0 0,-1-1 0 0 0,0-1 1 0 0,28-31-1 0 0,-34 28-839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2152 0 0,'26'-15'3599'0'0,"-24"15"-3520"0"0,0 1 1 0 0,-1 0 0 0 0,1 0-1 0 0,0 0 1 0 0,0 0 0 0 0,-1 0 0 0 0,1 1-1 0 0,-1-1 1 0 0,1 0 0 0 0,-1 1-1 0 0,1-1 1 0 0,-1 1 0 0 0,0 0 0 0 0,0-1-1 0 0,0 1 1 0 0,0 0 0 0 0,0 0-1 0 0,0 0 1 0 0,0-1 0 0 0,-1 1 0 0 0,1 0-1 0 0,-1 0 1 0 0,1 3 0 0 0,8 55 673 0 0,-7-40-425 0 0,0 4 124 0 0,-2 0 1 0 0,0-1 0 0 0,-2 1 0 0 0,0 0 0 0 0,-2-1 0 0 0,-12 43 0 0 0,41-139-216 0 0,-13 43-105 0 0,-1-1 1 0 0,8-42-1 0 0,-1 24-213 0 0,-17 47 77 0 0,0 0-1 0 0,0 0 1 0 0,0 0 0 0 0,0 0 0 0 0,0 0-1 0 0,0 0 1 0 0,1 0 0 0 0,-1 0 0 0 0,1 1-1 0 0,-1-1 1 0 0,1 1 0 0 0,0-1 0 0 0,0 1-1 0 0,0-1 1 0 0,0 1 0 0 0,-1 0 0 0 0,2 0-1 0 0,-1 0 1 0 0,0 0 0 0 0,3 0 0 0 0,-4 1-2 0 0,-1 0 1 0 0,1 1 0 0 0,0-1 0 0 0,-1 1 0 0 0,1-1 0 0 0,0 1 0 0 0,-1-1-1 0 0,1 1 1 0 0,0-1 0 0 0,-1 1 0 0 0,1 0 0 0 0,-1-1 0 0 0,1 1 0 0 0,-1 0-1 0 0,0 0 1 0 0,1-1 0 0 0,-1 1 0 0 0,0 0 0 0 0,1 0 0 0 0,-1-1 0 0 0,0 1-1 0 0,0 0 1 0 0,0 0 0 0 0,0 0 0 0 0,0 0 0 0 0,0-1 0 0 0,0 1 0 0 0,0 2-1 0 0,0 31 16 0 0,0-28 0 0 0,-16 217 561 0 0,18-220-125 0 0,4-11-202 0 0,15-27-188 0 0,23-49-454 0 0,-17 17-3 0 0,15-31 125 0 0,-38 90 279 0 0,1 0 0 0 0,0 0 0 0 0,0 0 0 0 0,1 1 0 0 0,0 0 0 0 0,0 0 1 0 0,0 0-1 0 0,14-9 0 0 0,-20 15 4 0 0,1 1-1 0 0,0-1 1 0 0,-1 1 0 0 0,1-1 0 0 0,0 1 0 0 0,-1-1 0 0 0,1 1 0 0 0,0 0 0 0 0,0-1 0 0 0,-1 1 0 0 0,1 0-1 0 0,0 0 1 0 0,0-1 0 0 0,0 1 0 0 0,0 0 0 0 0,-1 0 0 0 0,1 0 0 0 0,0 0 0 0 0,0 0 0 0 0,0 0-1 0 0,0 0 1 0 0,0 0 0 0 0,-1 1 0 0 0,1-1 0 0 0,0 0 0 0 0,0 0 0 0 0,0 1 0 0 0,-1-1 0 0 0,2 1 0 0 0,0 1 19 0 0,-1 0 1 0 0,1-1-1 0 0,-1 1 1 0 0,0 0-1 0 0,0-1 1 0 0,0 1 0 0 0,0 0-1 0 0,0 0 1 0 0,0 0-1 0 0,-1 0 1 0 0,2 4 0 0 0,5 64 508 0 0,-7-64-507 0 0,-1 212 384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8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574 0 11456 0 0,'0'0'4232'0'0,"0"2"-4046"0"0,-3 2-179 0 0,0 0 0 0 0,0 0 0 0 0,-1 0 0 0 0,1-1 0 0 0,-7 6 0 0 0,-9 10 61 0 0,-30 41 332 0 0,-43 67-1 0 0,-66 141 1 0 0,113-188-228 0 0,-62 85 0 0 0,103-159-313 0 0,-1 0 0 0 0,-1-1-1 0 0,1 0 1 0 0,-1 0 0 0 0,-11 8-1 0 0,1-12-1008 0 0,9-2 563 0 0,-5 1-147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8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13152 0 0,'4'4'77'0'0,"-1"1"1"0"0,0-1 0 0 0,-1 1 0 0 0,1 0 0 0 0,-1 0 0 0 0,0 0 0 0 0,0 0-1 0 0,1 10 1 0 0,1 4 69 0 0,2 21-1 0 0,-5-28-48 0 0,2 15 503 0 0,0-1-1 0 0,9 30 1 0 0,-10-50-465 0 0,-1 1 0 0 0,2-1 1 0 0,-1 0-1 0 0,1 0 0 0 0,0 0 0 0 0,0 0 1 0 0,1-1-1 0 0,-1 1 0 0 0,1-1 0 0 0,0 0 1 0 0,1 0-1 0 0,-1 0 0 0 0,1 0 1 0 0,6 3-1 0 0,-5-4-59 0 0,0-1 0 0 0,0 0 0 0 0,0-1 0 0 0,1 1 1 0 0,-1-1-1 0 0,1 0 0 0 0,9 1 0 0 0,0-1 242 0 0,29 0-1 0 0,-14-1 8 0 0,72-4 236 0 0,-89 1-581 0 0,-1 0 0 0 0,1-1 0 0 0,-1 0 1 0 0,0-1-1 0 0,20-9 0 0 0,-15 5-274 0 0,0-1 0 0 0,-1 0 0 0 0,0-2 0 0 0,0 0 0 0 0,-2 0 0 0 0,1-2 0 0 0,-2 0 0 0 0,16-17 0 0 0,-14 9-1108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8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12 11632 0 0,'0'0'250'0'0,"0"-2"4"0"0,0-3-161 0 0,0 1 2382 0 0,-2 6-2371 0 0,-2 6-77 0 0,-1 0 1 0 0,1 0 0 0 0,0 0-1 0 0,1 1 1 0 0,-4 14 0 0 0,-4 12 12 0 0,-102 290 1512 0 0,72-198-1087 0 0,-4 31 279 0 0,30-94-296 0 0,5-18-40 0 0,5-25-273 0 0,2 1-1 0 0,0 0 1 0 0,1 0-1 0 0,2 29 0 0 0,0-42-235 0 0,0-7-183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9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16320 0 0,'67'108'1030'0'0,"0"1"-571"0"0,-55-93-323 0 0,1 0-1 0 0,0 0 1 0 0,1-1 0 0 0,1-1 0 0 0,32 25-1 0 0,-40-35-83 0 0,0 1-1 0 0,1-2 1 0 0,-1 1-1 0 0,1-1 0 0 0,16 5 1 0 0,43 5 308 0 0,-64-13-341 0 0,6 1 18 0 0,-1 0 0 0 0,1-1 0 0 0,-1-1 0 0 0,1 1 0 0 0,-1-1-1 0 0,1-1 1 0 0,-1 1 0 0 0,0-2 0 0 0,0 1 0 0 0,0-1 0 0 0,0 0-1 0 0,0-1 1 0 0,0 0 0 0 0,7-5 0 0 0,-3 1-212 0 0,0 0 0 0 0,0-1 0 0 0,-1-1 0 0 0,-1 0 0 0 0,1 0 0 0 0,-2-1-1 0 0,14-19 1 0 0,-6 1-1025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3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5352 0 0,'0'0'856'0'0,"0"-1"-776"0"0,0-4 1672 0 0,-5 41-888 0 0,5-11-513 0 0,0 2-166 0 0,0 0 0 0 0,9 50 0 0 0,-7-60-143 0 0,1 33-1 0 0,-1-6-6 0 0,1-6 153 0 0,-4 44 0 0 0,0-25 13 0 0,0-46-7 0 0,0 0-1 0 0,-1 0 1 0 0,-3 12-1 0 0,3-13-5 0 0,0 0-1 0 0,0 1 1 0 0,0 10-1 0 0,-2 38 304 0 0,0 16 69 0 0,5-72-548 0 0,-5 20 98 0 0,3-16-67 0 0,1-1-70 0 0,0-5-169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3:5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10624 0 0,'0'0'1065'0'0,"0"1"-973"0"0,3 3-130 0 0,-1 0 1 0 0,1 0 0 0 0,0 0-1 0 0,0-1 1 0 0,4 4-1 0 0,5 6-176 0 0,2 4-17 0 0,21 20 0 0 0,0 0 196 0 0,-9-5 172 0 0,35 58-1 0 0,-53-78 6 0 0,-4-8-22 0 0,-1 1-1 0 0,0 0 1 0 0,-1 0 0 0 0,1 0 0 0 0,3 10-1 0 0,11 25 1081 0 0,-4-2 1464 0 0,-12-37-2282 0 0,3 17-71 0 0,-4-16-303 0 0,1-2-4 0 0,-1 1 1 0 0,0-1-1 0 0,0 1 1 0 0,0-1-1 0 0,0 1 1 0 0,0-1-1 0 0,1 1 1 0 0,-1-1-1 0 0,0 0 1 0 0,0 1-1 0 0,1-1 0 0 0,-1 1 1 0 0,0-1-1 0 0,0 0 1 0 0,1 1-1 0 0,-1-1 1 0 0,1 0-1 0 0,-1 1 1 0 0,0-1-1 0 0,1 0 1 0 0,-1 0-1 0 0,1 1 1 0 0,-1-1-1 0 0,0 0 1 0 0,1 0-1 0 0,0 0 0 0 0,0 1 14 0 0,-1 0-1 0 0,1-1 1 0 0,0 0-1 0 0,0 1 1 0 0,-1-1-1 0 0,1 1 1 0 0,0-1-1 0 0,0 0 1 0 0,0 1-1 0 0,0-1 1 0 0,-1 0-1 0 0,1 0 1 0 0,0 0-1 0 0,0 0 1 0 0,0 0-1 0 0,0 0 1 0 0,0 0-1 0 0,0 0 1 0 0,0 0-1 0 0,-1 0 1 0 0,1 0-1 0 0,0-1 1 0 0,0 1-1 0 0,0 0 1 0 0,0-1-1 0 0,-1 1 1 0 0,1 0-1 0 0,0-1 1 0 0,1 0-1 0 0,-1 0 60 0 0,6-3 73 0 0,-1-1 1 0 0,0 0-1 0 0,0 0 1 0 0,0 0-1 0 0,-1 0 0 0 0,7-10 1 0 0,15-13 16 0 0,-11 12-110 0 0,0-1 0 0 0,21-30-1 0 0,-32 40-56 0 0,3-4 0 0 0,0 1 0 0 0,16-15 0 0 0,0-5-984 0 0,-11 13-1981 0 0,-9 13 1539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3:5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1261 1351 5712 0 0,'0'0'3801'0'0,"0"1"-3700"0"0,0-1 0 0 0,1 0 0 0 0,-1 0 0 0 0,0 0 0 0 0,0 0 0 0 0,0 0 0 0 0,1 1 1 0 0,-1-1-1 0 0,0 0 0 0 0,0 0 0 0 0,0 0 0 0 0,0 1 0 0 0,0-1 0 0 0,1 0 0 0 0,-1 0 0 0 0,0 1 0 0 0,0-1 0 0 0,0 0 0 0 0,0 0 0 0 0,0 0 0 0 0,0 1 0 0 0,0-1 0 0 0,0 0 1 0 0,0 1-1 0 0,-2 5 218 0 0,2-6-223 0 0,-1 1 0 0 0,1-1-1 0 0,0 1 1 0 0,0 0 0 0 0,0-1 0 0 0,-1 1 0 0 0,1-1 0 0 0,0 1 0 0 0,-1-1 0 0 0,1 1 0 0 0,-1-1 0 0 0,1 1 0 0 0,0-1 0 0 0,-1 1 0 0 0,1-1 0 0 0,-1 1 0 0 0,1-1 0 0 0,-2 1 0 0 0,2-1-86 0 0,-1 0 1 0 0,1 1-1 0 0,0-1 0 0 0,-1 0 0 0 0,1 0 1 0 0,0 1-1 0 0,-1-1 0 0 0,1 0 0 0 0,0 0 1 0 0,0 1-1 0 0,-1-1 0 0 0,1 0 0 0 0,0 1 1 0 0,0-1-1 0 0,0 1 0 0 0,0-1 0 0 0,-1 0 1 0 0,1 1-1 0 0,0-1 0 0 0,0 0 0 0 0,0 1 1 0 0,0-1-1 0 0,0 1 0 0 0,0 0 0 0 0,0-1 17 0 0,0 1 0 0 0,0-1 1 0 0,0 1-1 0 0,0-1 0 0 0,-1 1 0 0 0,1-1 0 0 0,0 1 0 0 0,0-1 0 0 0,0 1 0 0 0,-1-1 0 0 0,1 1 1 0 0,0-1-1 0 0,0 1 0 0 0,-1-1 0 0 0,1 1 0 0 0,0-1 0 0 0,-1 0 0 0 0,1 1 0 0 0,-1-1 0 0 0,0 1 1 0 0,-13 6 174 0 0,5-4 29 0 0,1 2 1 0 0,-1-1-1 0 0,-8 8 1 0 0,2-7 86 0 0,10-4-68 0 0,-3 1-128 0 0,2 0 64 0 0,-1-1-1 0 0,1 0 1 0 0,0 0 0 0 0,0 0 0 0 0,-7 0 0 0 0,6-2-176 0 0,7 0-9 0 0,-1 1 0 0 0,0 0 0 0 0,0 0 1 0 0,0-1-1 0 0,0 1 0 0 0,0 0 1 0 0,0 0-1 0 0,0 0 0 0 0,0 0 1 0 0,-1 0-1 0 0,1 1 0 0 0,-1-1 0 0 0,-3 2 31 0 0,1-1 0 0 0,-1 0 0 0 0,0 0 0 0 0,-6 0 0 0 0,-31 7 67 0 0,-40-1 242 0 0,74-6-329 0 0,0 0-1 0 0,0 0 1 0 0,0 1-1 0 0,0 0 1 0 0,-9 3-1 0 0,10-2-12 0 0,-1-1 0 0 0,0 1 1 0 0,1-2-1 0 0,-1 1 0 0 0,-10 0 0 0 0,-16 2 55 0 0,29-2-50 0 0,0-1-1 0 0,0-1 1 0 0,0 1-1 0 0,0-1 1 0 0,-9 0-1 0 0,1 0 30 0 0,0-1-1 0 0,-14 3 1 0 0,-6 0 72 0 0,6-1-1 0 0,20 0-86 0 0,1 0 1 0 0,0-1 0 0 0,-1 0-1 0 0,1-1 1 0 0,-13-1 0 0 0,-11-4 13 0 0,17 3 80 0 0,0 1 1 0 0,0-2 0 0 0,-16-6-1 0 0,-3-1 205 0 0,24 9-300 0 0,1-1 0 0 0,-1 0 0 0 0,-14-7-1 0 0,-108-78 200 0 0,120 80-116 0 0,-3-1-72 0 0,0-1 0 0 0,1-1 0 0 0,0 0 0 0 0,1 0 0 0 0,-16-22 0 0 0,17 19 2 0 0,0 0 0 0 0,-2 0-1 0 0,1 1 1 0 0,-15-11-1 0 0,16 14-29 0 0,0-1 0 0 0,0 0 0 0 0,1 0 0 0 0,0-1 0 0 0,-8-16 0 0 0,6 7-48 0 0,2 1 0 0 0,-14-44 0 0 0,21 56 27 0 0,0 0 0 0 0,1-1-1 0 0,0 1 1 0 0,1-12-1 0 0,-3-15-15 0 0,3 29 32 0 0,0 0 0 0 0,1-1 1 0 0,-1 1-1 0 0,1 0 0 0 0,0 0 0 0 0,1 0 0 0 0,0 0 0 0 0,0 0 0 0 0,0 0 0 0 0,6-10 0 0 0,-2 3-69 0 0,6-11 11 0 0,1 1-1 0 0,30-40 0 0 0,-39 58 63 0 0,42-53-261 0 0,-1 3 148 0 0,-32 39 96 0 0,1 0 0 0 0,30-25 0 0 0,-27 26 12 0 0,0 0 0 0 0,15-20 0 0 0,-2-3 106 0 0,2 2 0 0 0,1 1 0 0 0,67-54 0 0 0,-63 61-133 0 0,-12 8-126 0 0,0 1-1 0 0,30-15 0 0 0,6-1 167 0 0,-32 18-53 0 0,-1 1-1 0 0,58-22 1 0 0,-49 25 34 0 0,-22 7 12 0 0,2 0 0 0 0,-1 1 0 0 0,25-4 0 0 0,-29 8-5 0 0,-1 0-1 0 0,1 0 0 0 0,14 2 1 0 0,-20 0-12 0 0,-1 0 0 0 0,1 0 0 0 0,0 0 0 0 0,0 1 0 0 0,-1 0 0 0 0,1 0-1 0 0,-1 1 1 0 0,8 4 0 0 0,5 5-59 0 0,0 1-1 0 0,-1 1 1 0 0,21 21-1 0 0,41 54-6 0 0,-56-61 79 0 0,-1 2 0 0 0,33 61 0 0 0,23 71 6 0 0,-76-158-3 0 0,10 25 23 0 0,-2 1-1 0 0,11 47 0 0 0,-17-57 4 0 0,0 0-1 0 0,-1 0 0 0 0,-1 0 1 0 0,-1 0-1 0 0,-1 0 0 0 0,-1 0 1 0 0,-3 21-1 0 0,-4 14 44 0 0,6-34-10 0 0,-1 0 0 0 0,-9 28 1 0 0,10-36-21 0 0,2-11-4 0 0,-1 1 0 0 0,1-1 1 0 0,0 0-1 0 0,-1 0 0 0 0,1 1 0 0 0,-1-1 1 0 0,0 0-1 0 0,0 0 0 0 0,0 0 0 0 0,0 0 1 0 0,0 0-1 0 0,0 0 0 0 0,-1 0 0 0 0,1 0 1 0 0,-1 0-1 0 0,1-1 0 0 0,-1 1 0 0 0,0-1 1 0 0,1 1-1 0 0,-4 1 0 0 0,-31 29-715 0 0,35-30 358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3:5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1544 1541 5240 0 0,'0'0'393'0'0,"0"1"-268"0"0,-20 27-145 0 0,-29 39 2327 0 0,47-64-2122 0 0,0 0 1 0 0,0 0-1 0 0,-1 0 0 0 0,1-1 1 0 0,-1 0-1 0 0,-4 4 0 0 0,4-4-17 0 0,1 0-1 0 0,-1 0 1 0 0,1 0 0 0 0,0 0-1 0 0,0 0 1 0 0,-3 4 0 0 0,5-6-129 0 0,0 1 1 0 0,-1-1-1 0 0,1 1 0 0 0,-1-1 1 0 0,1 0-1 0 0,-1 1 1 0 0,1-1-1 0 0,-1 0 0 0 0,1 1 1 0 0,-1-1-1 0 0,1 0 1 0 0,-1 0-1 0 0,1 0 0 0 0,-1 1 1 0 0,1-1-1 0 0,-2 0 1 0 0,-1 1 94 0 0,-27 17 982 0 0,20-12-736 0 0,0 0 0 0 0,-21 9 0 0 0,28-14-345 0 0,1 1 0 0 0,0-1 0 0 0,0 0 1 0 0,0 1-1 0 0,0-1 0 0 0,1 1 0 0 0,-3 2 0 0 0,-7 4-44 0 0,0-1 93 0 0,0-1 0 0 0,0-1 0 0 0,-1 1 0 0 0,0-2 0 0 0,0 0 0 0 0,-1 0 0 0 0,1-1 0 0 0,-1-1 0 0 0,-20 2 0 0 0,22-4 218 0 0,-1 2 1 0 0,0-1 0 0 0,-15 5 0 0 0,-16 3 365 0 0,-59 11 499 0 0,73-13-1100 0 0,-1-1 0 0 0,1-1-1 0 0,-38 0 1 0 0,47-6 129 0 0,-1 0 0 0 0,1-2 1 0 0,0-1-1 0 0,-29-8 0 0 0,15 2 211 0 0,10 4-18 0 0,-27-12-1 0 0,24 7-369 0 0,1-1-1 0 0,1-2 0 0 0,0-1 1 0 0,1 0-1 0 0,1-2 1 0 0,-24-21-1 0 0,10 4-16 0 0,-76-71 178 0 0,95 86-136 0 0,0-1 1 0 0,-27-44-1 0 0,-21-53-20 0 0,53 86-67 0 0,0-1-1 0 0,3 0 1 0 0,0 0-1 0 0,-6-44 1 0 0,6 30-1 0 0,8 28 31 0 0,0 0 1 0 0,1-1-1 0 0,1-24 0 0 0,1 10 10 0 0,0 20 5 0 0,0 0-1 0 0,1 0 0 0 0,0 0 0 0 0,1 0 1 0 0,5-14-1 0 0,26-60-86 0 0,-32 82 72 0 0,18-29-105 0 0,-4 7 62 0 0,-3 5 56 0 0,20-29 0 0 0,-13 22-12 0 0,28-32-112 0 0,-38 49 85 0 0,22-20 1 0 0,-4 4 35 0 0,-2 0 3 0 0,-1-1 0 0 0,33-28 0 0 0,-49 48 0 0 0,0 0 0 0 0,-1-1 0 0 0,13-19 0 0 0,-12 15 0 0 0,15-15 0 0 0,-7 9 12 0 0,8-7 132 0 0,-5 7-131 0 0,-15 14-13 0 0,1 1 0 0 0,-1 0 0 0 0,1 0 0 0 0,0 0 0 0 0,7-4-1 0 0,35-19 1 0 0,31-15 0 0 0,-66 38-2 0 0,-8 3-12 0 0,-1 0-1 0 0,1 0 1 0 0,-1 0-1 0 0,1-1 1 0 0,4-3-1 0 0,-2 1-17 0 0,-1 1 0 0 0,1 0 1 0 0,0 0-1 0 0,0 1 0 0 0,0-1 0 0 0,0 2 0 0 0,1-1 0 0 0,9-1 0 0 0,3-4 32 0 0,-17 6 0 0 0,0 1 0 0 0,0-1 0 0 0,0 1 0 0 0,0 0 0 0 0,0 1 0 0 0,0-1 0 0 0,0 0 0 0 0,6 0 0 0 0,6 2 45 0 0,-1 0 0 0 0,25 5 0 0 0,-10-2-270 0 0,-22-4 216 0 0,0 1-1 0 0,0 0 0 0 0,0 0 1 0 0,-1 0-1 0 0,14 6 0 0 0,3 3 5 0 0,-1 1-1 0 0,1 1 0 0 0,35 25 1 0 0,-34-19-44 0 0,-13-10 35 0 0,0 0 0 0 0,-1 1 1 0 0,0 0-1 0 0,17 19 0 0 0,75 100 78 0 0,-41-34-64 0 0,-53-81 0 0 0,3 5 20 0 0,-4-8-12 0 0,0 0-1 0 0,-2 0 0 0 0,1 1 1 0 0,-1 0-1 0 0,6 18 0 0 0,8 40 38 0 0,11 46 58 0 0,-2 12 173 0 0,-23-105-240 0 0,-1 0 0 0 0,-2 0 0 0 0,0 42 0 0 0,-1-30-85 0 0,0-12 46 0 0,-1-1 0 0 0,-1 1 0 0 0,-8 41 0 0 0,1-25 86 0 0,5-23-10 0 0,-1 0 0 0 0,0 0 1 0 0,-10 23-1 0 0,1 0 74 0 0,10-30-137 0 0,-1-1-10 0 0,3-5-30 0 0,0-1 0 0 0,1 0 0 0 0,-1 0 0 0 0,0 1 0 0 0,1-1 0 0 0,-1 0 0 0 0,1 1 0 0 0,0-1 0 0 0,-1 0 1 0 0,1 1-1 0 0,0-1 0 0 0,0 1 0 0 0,0-1 0 0 0,0 0 0 0 0,0 1 0 0 0,0-1 0 0 0,1 3 0 0 0,0 2-240 0 0,2 12-1939 0 0,-2-8 100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1645 1473 8176 0 0,'0'0'182'0'0,"-1"1"29"0"0,-26 20 244 0 0,22-19-417 0 0,4-2 34 0 0,-1 0-1 0 0,1 1 1 0 0,-1 0 0 0 0,1-1 0 0 0,0 1 0 0 0,-1 0 0 0 0,1-1 0 0 0,0 1 0 0 0,-1 0 0 0 0,1 0-1 0 0,0 0 1 0 0,0 0 0 0 0,0 0 0 0 0,0 0 0 0 0,0 1 0 0 0,0-1 0 0 0,0 0 0 0 0,0 3 0 0 0,-11 4 897 0 0,7-6-730 0 0,-3 5 551 0 0,-1 2-127 0 0,0-1 0 0 0,-1-1 0 0 0,0 1 0 0 0,-17 8 0 0 0,-4 5-104 0 0,4-2-100 0 0,-5 0 100 0 0,16-9-199 0 0,0-1 0 0 0,0-1 1 0 0,-34 12-1 0 0,-9 0 427 0 0,33-10-449 0 0,-47 10 0 0 0,12-7-52 0 0,28-6-135 0 0,-2-1 1 0 0,-65 4-1 0 0,50-9-13 0 0,-59-3 601 0 0,106 2-716 0 0,-84-10 216 0 0,72 7-181 0 0,1 0 0 0 0,-1-1 0 0 0,-25-11 0 0 0,13 3-52 0 0,1 1-20 0 0,1 0 1 0 0,1-2-1 0 0,0-1 1 0 0,-34-27-1 0 0,-105-111-60 0 0,136 123 57 0 0,1-2-1 0 0,1-1 1 0 0,-31-53-1 0 0,44 64 23 0 0,3 6-39 0 0,-14-31-1 0 0,2-2 32 0 0,15 35-20 0 0,0 0 0 0 0,0-1 0 0 0,1 0 0 0 0,1 0 0 0 0,-5-26 0 0 0,7 15-155 0 0,-1 7 122 0 0,1 1-1 0 0,1-1 1 0 0,0 0-1 0 0,2 0 1 0 0,0 0-1 0 0,5-27 1 0 0,15-43-62 0 0,-15 63 121 0 0,-1 6-36 0 0,9-22-1 0 0,-1 9 15 0 0,24-53-55 0 0,-31 72 67 0 0,2 1 0 0 0,0-1 0 0 0,0 1 0 0 0,13-14 0 0 0,-9 12-17 0 0,-1-1-1 0 0,18-32 0 0 0,1-1 19 0 0,24-26-26 0 0,83-87 0 0 0,-120 143 18 0 0,1 0-1 0 0,0 2 0 0 0,1 0 1 0 0,1 1-1 0 0,0 1 0 0 0,1 1 1 0 0,29-14-1 0 0,-35 22-7 0 0,-1 0 0 0 0,1 0 1 0 0,0 1-1 0 0,0 1 0 0 0,0 0 0 0 0,0 1 0 0 0,1 1 0 0 0,-1 1 1 0 0,1 0-1 0 0,21 3 0 0 0,-11 2-25 0 0,0 2 0 0 0,-1 1-1 0 0,1 1 1 0 0,-1 1 0 0 0,-1 1 0 0 0,31 19-1 0 0,-7-5 6 0 0,83 31-1 0 0,-5-3 152 0 0,-108-43-139 0 0,1 1-1 0 0,-1 1 0 0 0,-1 0 1 0 0,0 2-1 0 0,28 28 0 0 0,-38-35 31 0 0,-1 1 0 0 0,9 15 0 0 0,3 5 0 0 0,-10-17 10 0 0,-1 2-1 0 0,0-1 0 0 0,10 25 0 0 0,11 44 28 0 0,-23-65-47 0 0,4 16 24 0 0,-1 1 0 0 0,5 47-1 0 0,-1 67 46 0 0,-9-101-23 0 0,-2 4-1 0 0,-2 1 0 0 0,-1-1-1 0 0,-12 57 1 0 0,8-65 19 0 0,-8 39-67 0 0,-1-5-618 0 0,9-43-570 0 0,2-11 309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4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12584 0 0,'0'0'457'0'0,"0"1"-307"0"0,0 5-192 0 0,0 2-5 0 0,1 0 1 0 0,0 0-1 0 0,0 0 1 0 0,3 9-1 0 0,3 5-21 0 0,13 27 0 0 0,-2-6 50 0 0,32 75 1564 0 0,-14-34-619 0 0,-15-36-710 0 0,-15-34-150 0 0,0-1 1 0 0,11 16 0 0 0,-15-26-2 0 0,0 0 0 0 0,0 0 0 0 0,0-1 0 0 0,1 1 1 0 0,-1 0-1 0 0,1-1 0 0 0,-1 1 0 0 0,1-1 0 0 0,0 0 0 0 0,0 0 0 0 0,0 0 0 0 0,0-1 0 0 0,0 1 1 0 0,1-1-1 0 0,3 2 0 0 0,-4-2 43 0 0,-1-1 1 0 0,1 0 0 0 0,0 0 0 0 0,0 0-1 0 0,-1 0 1 0 0,1 0 0 0 0,0 0-1 0 0,0-1 1 0 0,-1 1 0 0 0,1-1-1 0 0,0 0 1 0 0,-1 0 0 0 0,1 0-1 0 0,-1 0 1 0 0,1 0 0 0 0,-1 0-1 0 0,4-3 1 0 0,2-2 234 0 0,0-1 0 0 0,0 0-1 0 0,8-11 1 0 0,7-5-168 0 0,-9 9-97 0 0,0-1-1 0 0,13-19 0 0 0,8-8-32 0 0,2-5-663 0 0,-21 25-699 0 0,-4 4 265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0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 1560 0 0,'19'-7'438'0'0,"1"1"611"0"0,-19 7-1006 0 0,0 0 1 0 0,0 0 0 0 0,0 0 0 0 0,-1-1 0 0 0,1 1 0 0 0,0 0-1 0 0,-1 0 1 0 0,1 0 0 0 0,0 0 0 0 0,-1 0 0 0 0,1 0-1 0 0,-1 0 1 0 0,0 1 0 0 0,1-1 0 0 0,-1 0 0 0 0,0 0 0 0 0,0 0-1 0 0,0 0 1 0 0,1 0 0 0 0,-1 1 0 0 0,0-1 0 0 0,-1 0-1 0 0,1 1 1 0 0,2 56 1572 0 0,-2 0 0 0 0,-8 58 0 0 0,7-108-1377 0 0,0 0 1 0 0,-1 1 0 0 0,0-1-1 0 0,0 0 1 0 0,-1 0-1 0 0,0 0 1 0 0,0 0-1 0 0,-1-1 1 0 0,0 1-1 0 0,0-1 1 0 0,-1 0-1 0 0,-9 11 1 0 0,19-70 575 0 0,4 10-835 0 0,1 1 0 0 0,29-72 0 0 0,-32 99 89 0 0,1 1 0 0 0,0 0 0 0 0,1 1 1 0 0,0 0-1 0 0,1 0 0 0 0,1 1 0 0 0,-1 0 1 0 0,2 1-1 0 0,-1 0 0 0 0,2 1 0 0 0,20-13 1 0 0,-31 21 10 0 0,0 0 0 0 0,0 0 0 0 0,0 0 0 0 0,0 0 0 0 0,0 1 1 0 0,1-1-1 0 0,-1 1 0 0 0,0-1 0 0 0,0 1 0 0 0,0 0 0 0 0,1-1 0 0 0,-1 1 1 0 0,0 0-1 0 0,0 1 0 0 0,1-1 0 0 0,-1 0 0 0 0,0 1 0 0 0,0-1 0 0 0,0 1 1 0 0,0 0-1 0 0,0-1 0 0 0,4 3 0 0 0,-3-1-2 0 0,0 1 0 0 0,0-1 1 0 0,-1 1-1 0 0,1 0 0 0 0,-1 0 0 0 0,1 0 0 0 0,-1 0 0 0 0,0 0 1 0 0,0 1-1 0 0,0-1 0 0 0,-1 1 0 0 0,2 4 0 0 0,2 6 129 0 0,-1 0 0 0 0,-1 1-1 0 0,0-1 1 0 0,-1 1-1 0 0,1 25 1 0 0,-4 3 657 0 0,12 81-1 0 0,-11-122-807 0 0,0 0 0 0 0,0-1-1 0 0,1 1 1 0 0,-1 0 0 0 0,0-1 0 0 0,1 1 0 0 0,0 0-1 0 0,-1-1 1 0 0,1 1 0 0 0,0-1 0 0 0,0 1-1 0 0,0-1 1 0 0,0 0 0 0 0,0 1 0 0 0,0-1 0 0 0,0 0-1 0 0,0 0 1 0 0,1 0 0 0 0,-1 1 0 0 0,0-1-1 0 0,1 0 1 0 0,-1-1 0 0 0,1 1 0 0 0,-1 0 0 0 0,1 0-1 0 0,1 0 1 0 0,1-1 15 0 0,-1 1-1 0 0,0-1 1 0 0,1 0-1 0 0,-1 0 1 0 0,1-1-1 0 0,-1 1 1 0 0,0-1-1 0 0,1 0 1 0 0,-1 0-1 0 0,0 0 1 0 0,0 0-1 0 0,5-2 1 0 0,3-3-7 0 0,1 0 0 0 0,-1-1 0 0 0,-1 0 0 0 0,1-1 0 0 0,-1 0 0 0 0,9-10 0 0 0,18-25-1775 0 0,-26 28-3214 0 0,1 0-5614 0 0,-8 10 6235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12000 0 0,'0'0'518'0'0,"-1"1"-423"0"0,-5 4-95 0 0,5-4-59 0 0,-2 3-100 0 0,2-3 154 0 0,1-1 0 0 0,0 0 0 0 0,-1 0 0 0 0,1 1 0 0 0,0-1-1 0 0,-1 0 1 0 0,1 1 0 0 0,0-1 0 0 0,0 0 0 0 0,-1 1 0 0 0,1-1 0 0 0,0 0-1 0 0,0 1 1 0 0,-1-1 0 0 0,1 1 0 0 0,0-1 0 0 0,0 0 0 0 0,0 1 0 0 0,0-1 0 0 0,0 1-1 0 0,0 0 1 0 0,-4 15-5 0 0,4-11 68 0 0,-1 0 1 0 0,1 0 0 0 0,0 0 0 0 0,0 1 0 0 0,1-1-1 0 0,-1 0 1 0 0,3 7 0 0 0,-2-5 33 0 0,1 4 85 0 0,2 10 143 0 0,1 0-1 0 0,8 22 1 0 0,-2-12-191 0 0,-5-11 3 0 0,2-2 0 0 0,13 26 1 0 0,-16-33-100 0 0,-1-3 122 0 0,1 0 0 0 0,0-1 0 0 0,0 1 0 0 0,0-1 0 0 0,10 10 0 0 0,-13-15-121 0 0,0-1-1 0 0,-1 0 0 0 0,1 1 0 0 0,0-1 0 0 0,0 0 0 0 0,0 0 0 0 0,0 0 0 0 0,0 0 0 0 0,0-1 0 0 0,0 1 1 0 0,0 0-1 0 0,0-1 0 0 0,0 1 0 0 0,0-1 0 0 0,0 0 0 0 0,0 0 0 0 0,1 0 0 0 0,-1 0 0 0 0,0 0 1 0 0,0 0-1 0 0,0-1 0 0 0,0 1 0 0 0,0-1 0 0 0,1 1 0 0 0,-1-1 0 0 0,0 0 0 0 0,0 0 0 0 0,3-2 0 0 0,6-4 281 0 0,-1-1 0 0 0,1 0-1 0 0,-1 0 1 0 0,15-18-1 0 0,12-17-173 0 0,-29 34-126 0 0,0 0 0 0 0,-1 0 0 0 0,0-1 0 0 0,7-14-1 0 0,-5 10-35 0 0,5-15-437 0 0,-7 17 151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5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10680 0 0,'0'0'1072'0'0,"9"12"-688"0"0,12 27 1356 0 0,-2-7-1107 0 0,-15-24-547 0 0,3 6 183 0 0,10 30 0 0 0,-10-27-77 0 0,0-1 0 0 0,0 0 0 0 0,12 16 0 0 0,-7-11-49 0 0,10 24 1 0 0,-17-31-81 0 0,1-1 1 0 0,0 1 0 0 0,1-2 0 0 0,0 1 0 0 0,1-1-1 0 0,16 18 1 0 0,-23-28 93 0 0,4 3 306 0 0,-5-4-419 0 0,0 0 1 0 0,1 0-1 0 0,-1-1 1 0 0,0 1-1 0 0,1 0 0 0 0,-1-1 1 0 0,1 1-1 0 0,-1 0 1 0 0,1-1-1 0 0,-1 1 1 0 0,1-1-1 0 0,0 1 1 0 0,-1-1-1 0 0,1 1 0 0 0,0-1 1 0 0,-1 1-1 0 0,1-1 1 0 0,0 0-1 0 0,-1 1 1 0 0,1-1-1 0 0,1 1 0 0 0,2-1-21 0 0,1-1 0 0 0,-1 1 0 0 0,1 0 0 0 0,-1-1 0 0 0,1 0 0 0 0,-1 0 0 0 0,0 0 0 0 0,1-1 0 0 0,-1 0 0 0 0,0 1 0 0 0,0-1 0 0 0,0-1 0 0 0,0 1 0 0 0,-1 0 0 0 0,5-5 0 0 0,90-70-41 0 0,-12-1-1633 0 0,-58 56 825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22 11632 0 0,'-16'-18'240'0'0,"8"14"128"0"0,12 8-3160 0 0,0 3 2320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1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8952 0 0,'0'0'876'0'0,"1"1"-915"0"0,15 16-38 0 0,-8-11 77 0 0,0-3 47 0 0,1 1 1 0 0,-1 0 0 0 0,14 10-1 0 0,-18-11-8 0 0,0 0 0 0 0,-1 0 0 0 0,1 1 0 0 0,-1-1 0 0 0,0 1-1 0 0,0 0 1 0 0,3 7 0 0 0,26 25 1481 0 0,-12-4-1022 0 0,-7-10-182 0 0,23 31 1 0 0,33 42 168 0 0,-46-64-210 0 0,-18-23-28 0 0,1-1 0 0 0,0 1 0 0 0,0-1-1 0 0,0 0 1 0 0,1 0 0 0 0,12 8 0 0 0,-17-14-179 0 0,0 0 0 0 0,0 0 0 0 0,0 0 0 0 0,0 0 0 0 0,0-1 0 0 0,0 1 0 0 0,0-1 0 0 0,0 0 0 0 0,1 1 0 0 0,-1-1 0 0 0,0 0 0 0 0,0 0 0 0 0,0-1 0 0 0,0 1 0 0 0,1 0 0 0 0,-1-1 0 0 0,0 1 0 0 0,0-1 0 0 0,0 0 0 0 0,0 1 0 0 0,0-1 0 0 0,0 0 0 0 0,0 0 0 0 0,3-2 0 0 0,5-4 28 0 0,0-1-1 0 0,0 0 1 0 0,9-10 0 0 0,-8 8 76 0 0,54-52 12 0 0,-49 47-168 0 0,19-14-1 0 0,-19 17 2 0 0,22-23-1 0 0,12-23-16 0 0,13-13 0 0 0,-22 28 13 0 0,-20 20-425 0 0,28-24-1 0 0,-37 37-95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3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8752 0 0,'0'0'8354'0'0,"4"5"-4230"0"0,14 23-4264 0 0,-7-10 933 0 0,35 58 45 0 0,1 3-394 0 0,-18-15-119 0 0,32 99 0 0 0,-50-130-383 0 0,27 72-132 0 0,-35-100 190 0 0,1 0-198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4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15616 0 0,'8'14'491'0'0,"0"1"0"0"0,11 15 0 0 0,-14-24-241 0 0,-1-1 0 0 0,1 0 0 0 0,0 1 0 0 0,0-2 0 0 0,1 1 0 0 0,0-1 0 0 0,10 7 0 0 0,-4-4 238 0 0,1 0 0 0 0,26 9 0 0 0,-33-15-376 0 0,-1 1-1 0 0,1-1 1 0 0,0 0 0 0 0,-1-1 0 0 0,1 1 0 0 0,0-1 0 0 0,0 0 0 0 0,-1 0 0 0 0,1-1-1 0 0,7-1 1 0 0,0-1 81 0 0,-8 2-77 0 0,0 0 0 0 0,-1 0 0 0 0,1 0 0 0 0,-1-1-1 0 0,9-3 1 0 0,-5 0 53 0 0,-2 2-73 0 0,-1 0-1 0 0,0 0 1 0 0,0-1-1 0 0,0 1 1 0 0,-1-1-1 0 0,6-5 1 0 0,-5 2-31 0 0,0 0 0 0 0,0 0 0 0 0,-1-1 0 0 0,0 1 0 0 0,0-1 0 0 0,-1 0-1 0 0,0 0 1 0 0,0 0 0 0 0,-1-1 0 0 0,2-11 0 0 0,7-23 11 0 0,-5 25-102 0 0,-5 13-244 0 0,0 0 0 0 0,1 0 1 0 0,0 0-1 0 0,0 0 0 0 0,0 1 1 0 0,0-1-1 0 0,5-5 0 0 0,-3 2-894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8752 0 0,'0'0'6509'0'0,"4"15"-4235"0"0,21 97 1618 0 0,-11-36-3105 0 0,12 42-282 0 0,-26-117-656 0 0,3 14 888 0 0,-3-8-4752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52 12808 0 0,'0'0'748'0'0,"0"9"-116"0"0,0 8-19 0 0,1-1 1 0 0,0 0 0 0 0,1 1 0 0 0,1-1 0 0 0,0 0-1 0 0,2 0 1 0 0,9 24 0 0 0,-9-26-458 0 0,-1-3-128 0 0,1 0 0 0 0,0-1 0 0 0,9 14 0 0 0,-13-22-1 0 0,1 0 1 0 0,-1 0-1 0 0,1 0 1 0 0,0 0-1 0 0,-1 0 1 0 0,1 0 0 0 0,0 0-1 0 0,0-1 1 0 0,0 1-1 0 0,1-1 1 0 0,-1 1 0 0 0,0-1-1 0 0,0 0 1 0 0,1 0-1 0 0,-1 0 1 0 0,1 0-1 0 0,-1-1 1 0 0,1 1 0 0 0,-1-1-1 0 0,5 1 1 0 0,-4-1 26 0 0,0 0 1 0 0,0-1-1 0 0,-1 1 0 0 0,1-1 1 0 0,0 0-1 0 0,-1 0 1 0 0,1 0-1 0 0,-1 0 0 0 0,1 0 1 0 0,-1 0-1 0 0,0-1 1 0 0,1 1-1 0 0,-1-1 0 0 0,0 0 1 0 0,0 1-1 0 0,0-1 1 0 0,0 0-1 0 0,0 0 1 0 0,-1-1-1 0 0,1 1 0 0 0,0 0 1 0 0,-1 0-1 0 0,0-1 1 0 0,0 1-1 0 0,2-5 0 0 0,2-7-45 0 0,0 0-1 0 0,-1-1 0 0 0,4-23 0 0 0,-6 28-41 0 0,0-3 53 0 0,-1 0-1 0 0,0-1 1 0 0,-1-22-1 0 0,0 29-19 0 0,-1 0 1 0 0,0 0-1 0 0,0 0 0 0 0,-1 0 0 0 0,0 1 1 0 0,0-1-1 0 0,0 1 0 0 0,-7-12 0 0 0,7 16 68 0 0,0-1 0 0 0,0 1 0 0 0,0-1-1 0 0,0 1 1 0 0,0 0 0 0 0,-1 0-1 0 0,1 0 1 0 0,-1 0 0 0 0,1 1 0 0 0,-1-1-1 0 0,0 1 1 0 0,0-1 0 0 0,0 1-1 0 0,0 0 1 0 0,0 0 0 0 0,0 0 0 0 0,0 1-1 0 0,0-1 1 0 0,0 1 0 0 0,0 0-1 0 0,0-1 1 0 0,0 1 0 0 0,0 1 0 0 0,-1-1-1 0 0,-2 1 1 0 0,-3 0-32 0 0,1 1-1 0 0,0 0 0 0 0,-1 1 1 0 0,1-1-1 0 0,0 2 1 0 0,0-1-1 0 0,0 1 1 0 0,-6 5-1 0 0,-21 16 149 0 0,33-23-374 0 0,0 0 0 0 0,0 1 0 0 0,0-1 0 0 0,0 1 0 0 0,0-1 0 0 0,0 1 0 0 0,1 0 0 0 0,-1-1 0 0 0,1 1 0 0 0,-1 0 0 0 0,0 5 0 0 0,1 2-2194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790 536 14560 0 0,'-4'34'1444'0'0,"4"-32"-659"0"0,4 27 1867 0 0,-3-23-2404 0 0,-1 0 0 0 0,-1 0-1 0 0,1 0 1 0 0,-1 0 0 0 0,0 0 0 0 0,0 0 0 0 0,-1 0 0 0 0,0 0 0 0 0,0 0 0 0 0,0 0 0 0 0,-1-1 0 0 0,0 1-1 0 0,-4 5 1 0 0,-2 3 231 0 0,-3 3-414 0 0,-21 25-1 0 0,-6 2-50 0 0,10-11 11 0 0,-38 33 0 0 0,61-60 17 0 0,-1-1-1 0 0,-1 0 1 0 0,1-1-1 0 0,-1 0 1 0 0,0 0-1 0 0,0 0 1 0 0,0-1-1 0 0,0 0 1 0 0,-9 1-1 0 0,-11 2 241 0 0,-41 1 0 0 0,41-4-237 0 0,0-1-33 0 0,0-1 0 0 0,0-2 0 0 0,0-1 0 0 0,0-1 0 0 0,-35-8 0 0 0,47 8-12 0 0,-10-4 0 0 0,10 1 3 0 0,13 4 24 0 0,-1 1-1 0 0,0 0 1 0 0,1-1 0 0 0,-1 0-1 0 0,1 1 1 0 0,0-1 0 0 0,-5-4-1 0 0,-2-2 252 0 0,8 7-250 0 0,0 0 1 0 0,1-1-1 0 0,-1 1 1 0 0,1 0-1 0 0,-1-1 1 0 0,1 1-1 0 0,0-1 1 0 0,0 1-1 0 0,-1-1 1 0 0,1 0-1 0 0,0 1 1 0 0,-1-3-1 0 0,-6-13-23 0 0,5 13-76 0 0,1-1 1 0 0,0 1 0 0 0,0 0 0 0 0,-2-8 0 0 0,-2-14-343 0 0,2 13 409 0 0,1 0 1 0 0,0-1-1 0 0,-1-25 1 0 0,0-48 592 0 0,5 36-487 0 0,15-95-1 0 0,9 32-88 0 0,-23 106-13 0 0,0 0 0 0 0,0 0 0 0 0,1 0 0 0 0,0 1 0 0 0,0-1 0 0 0,7-10 0 0 0,31-39 0 0 0,-27 38 0 0 0,-7 10 0 0 0,1 2 0 0 0,0-1 0 0 0,1 1 0 0 0,9-7 0 0 0,-10 8 0 0 0,46-30 0 0 0,13-1 0 0 0,-49 27 0 0 0,0 0 0 0 0,1 0 0 0 0,0 2 0 0 0,1 0 0 0 0,0 2 0 0 0,0 0 0 0 0,0 1 0 0 0,31-3 0 0 0,-45 7 0 0 0,0 1 0 0 0,1 0 0 0 0,-1 1 0 0 0,1-1 0 0 0,-1 1 0 0 0,1 0 0 0 0,-1 1 0 0 0,6 2 0 0 0,0 0 0 0 0,-1 1 0 0 0,0 0 0 0 0,13 8 0 0 0,-8-3 0 0 0,-1 0 0 0 0,0 1 0 0 0,-1 1 0 0 0,0 0 0 0 0,-1 1 0 0 0,18 22 0 0 0,-10-9 261 0 0,11 15 910 0 0,-26-32-1095 0 0,-1 0 0 0 0,0 0 0 0 0,-1 1 0 0 0,0 0 0 0 0,-1 0 0 0 0,1 0 0 0 0,1 15 0 0 0,-2-6-76 0 0,-1 0 0 0 0,-1 0 0 0 0,-1 0 0 0 0,0 0 0 0 0,-2 0 0 0 0,-6 32 0 0 0,6-38 0 0 0,0 5 0 0 0,-1 0 0 0 0,-1 0 0 0 0,0 0 0 0 0,-1-1 0 0 0,-2 0 0 0 0,-14 31 0 0 0,18-42-167 0 0,2-5-703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0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77 8872 0 0,'-2'0'190'0'0,"-13"0"10050"0"0,20-1-9432 0 0,53-24 518 0 0,2 0-979 0 0,-44 19-104 0 0,-11 4-239 0 0,1 0-1 0 0,0 0 1 0 0,0 0-1 0 0,-1 1 1 0 0,11-2-1 0 0,-15 3-7 0 0,0 0-1 0 0,-1 0 1 0 0,1 0-1 0 0,0 0 1 0 0,-1-1-1 0 0,1 1 1 0 0,0 0 0 0 0,0 0-1 0 0,-1-1 1 0 0,1 1-1 0 0,0-1 1 0 0,-1 1-1 0 0,2-1 1 0 0,4-3-4095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0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8730 0 0,'-8'2'1608'0'0,"-1"1"-1376"0"0,-1 1-304 0 0,1-1-120 0 0,3 1-288 0 0,-1-1-640 0 0,4-1-929 0 0,-2 1-231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1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10696 0 0,'-1'1'232'0'0,"-1"5"-14"0"0,1-5-201 0 0,1 0-1 0 0,-1 1 1 0 0,1-1 0 0 0,0 0-1 0 0,-1 1 1 0 0,1-1-1 0 0,0 0 1 0 0,0 1-1 0 0,0-1 1 0 0,0 1-1 0 0,0-1 1 0 0,1 3 0 0 0,0 3 1094 0 0,-1-3-705 0 0,1 1 0 0 0,0-1 0 0 0,0 1 0 0 0,0-1 1 0 0,1 0-1 0 0,2 5 0 0 0,4 17 534 0 0,0 3-53 0 0,2 13-188 0 0,6 33-192 0 0,0-1-171 0 0,15 65 69 0 0,-12-62-272 0 0,21 93 211 0 0,13 47 367 0 0,-33-140-547 0 0,-7-29 55 0 0,7 52-1 0 0,3 13 255 0 0,-11-56-183 0 0,-2-14 599 0 0,27 73-1 0 0,-34-109-879 0 0,0 0 0 0 0,0-1 0 0 0,1 1 0 0 0,0-1 0 0 0,0 0 0 0 0,1 0 0 0 0,-1 0 0 0 0,1 0 0 0 0,1-1 0 0 0,-1 0 0 0 0,10 7 0 0 0,-9-9 107 0 0,0-1-1 0 0,1 0 0 0 0,-1-1 1 0 0,1 0-1 0 0,0 0 0 0 0,-1 0 1 0 0,12 0-1 0 0,65-6 846 0 0,-65 5-934 0 0,-1-2-1 0 0,1 0 0 0 0,0-1 1 0 0,21-7-1 0 0,-2 0-26 0 0,-6-1 0 0 0,-3 4-61 0 0,-27 6-264 0 0,0 0-142 0 0,6-2-40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6776 0 0,'0'0'9983'0'0,"0"2"-9455"0"0,-1 11-11 0 0,-1 1 0 0 0,-6 23 0 0 0,-1 13 11 0 0,-13 70-495 0 0,10-63-33 0 0,6-27 0 0 0,-1-2 0 0 0,-2 1 0 0 0,-19 44 0 0 0,21-62 0 0 0,-1-1 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3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10696 0 0,'0'0'3294'0'0,"13"-16"-1823"0"0,-12 15-1412 0 0,-1 0-44 0 0,0 1 1 0 0,0-1 0 0 0,0 1 0 0 0,0 0-1 0 0,1-1 1 0 0,-1 1 0 0 0,0-1-1 0 0,0 1 1 0 0,0 0 0 0 0,1-1 0 0 0,-1 1-1 0 0,0 0 1 0 0,1 0 0 0 0,-1-1 0 0 0,0 1-1 0 0,1 0 1 0 0,-1-1 0 0 0,0 1-1 0 0,1 0 1 0 0,-1 0 0 0 0,0 0 0 0 0,1 0-1 0 0,-1-1 1 0 0,1 1 0 0 0,6-5 63 0 0,-6 5-76 0 0,18 1-6 0 0,-16-1 3 0 0,-2-1 0 0 0,-1 1 0 0 0,1 0 0 0 0,0 0 0 0 0,-1 0 0 0 0,1 0 0 0 0,0 0 0 0 0,0 0 0 0 0,-1 0 0 0 0,1 0 0 0 0,0 0 0 0 0,0 0 0 0 0,-1 0 0 0 0,1 0 0 0 0,0 1 0 0 0,-1-1 0 0 0,1 0 0 0 0,1 1 0 0 0,0-1 14 0 0,0 1 1 0 0,0 0-1 0 0,1-1 1 0 0,-1 1-1 0 0,0 0 1 0 0,0 0-1 0 0,0 0 1 0 0,0 1-1 0 0,0-1 1 0 0,0 0-1 0 0,-1 1 1 0 0,1-1-1 0 0,0 1 1 0 0,-1 0-1 0 0,1-1 1 0 0,-1 1 0 0 0,0 0-1 0 0,1 0 1 0 0,-1 0-1 0 0,0 0 1 0 0,0 0-1 0 0,0 0 1 0 0,0 0-1 0 0,-1 0 1 0 0,1 1-1 0 0,-1-1 1 0 0,1 0-1 0 0,-1 0 1 0 0,0 1-1 0 0,1-1 1 0 0,-1 0 0 0 0,-1 0-1 0 0,1 3 1 0 0,-1 2 40 0 0,0-1 0 0 0,0 1 1 0 0,-1-1-1 0 0,1 0 1 0 0,-2 1-1 0 0,1-1 0 0 0,-1 0 1 0 0,1 0-1 0 0,-7 8 0 0 0,-5 7 49 0 0,9-12-49 0 0,-2 1 0 0 0,-9 10 1 0 0,-18 23 778 0 0,33-41-582 0 0,-2 5 2810 0 0,11-8-2964 0 0,0-1 1 0 0,0 1-1 0 0,0-1 1 0 0,0-1-1 0 0,13-5 1 0 0,14-4-92 0 0,-16 5 39 0 0,28-12 0 0 0,4-2 137 0 0,-47 20-130 0 0,-3 1 109 0 0,-1 0-458 0 0,4 1-1264 0 0,0 6-202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3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18135 0 0,'0'0'3183'0'0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4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14592 0 0,'0'0'744'0'0,"-4"8"1295"0"0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5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7600 0 0,'0'0'11566'0'0,"0"14"-11001"0"0,4 40-665 0 0,-4 29 871 0 0,-1-74-718 0 0,-1 0 11 0 0,0-1 0 0 0,0 3 6 0 0,0-1 20 0 0,-1-2-10 0 0,-1 5-73 0 0,4-8-3749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6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56 10880 0 0,'-2'40'1155'0'0,"1"-23"69"0"0,0-1 1 0 0,4 27-1 0 0,-1-29-811 0 0,-1-5-149 0 0,0 0-1 0 0,1 0 0 0 0,5 15 0 0 0,-6-21-197 0 0,0-1 0 0 0,0 1-1 0 0,0-1 1 0 0,0 0 0 0 0,0 1-1 0 0,1-1 1 0 0,0 0 0 0 0,-1 0-1 0 0,3 3 1 0 0,-3-5-33 0 0,0 1 1 0 0,0-1-1 0 0,-1 1 1 0 0,1-1-1 0 0,0 1 0 0 0,0-1 1 0 0,0 0-1 0 0,0 1 1 0 0,0-1-1 0 0,0 0 0 0 0,0 0 1 0 0,0 0-1 0 0,0 0 1 0 0,0 0-1 0 0,0 0 0 0 0,0 0 1 0 0,0 0-1 0 0,0 0 1 0 0,0 0-1 0 0,0 0 0 0 0,0-1 1 0 0,0 1-1 0 0,0 0 0 0 0,0-1 1 0 0,0 1-1 0 0,0 0 1 0 0,-1-1-1 0 0,3-1 0 0 0,1-1 45 0 0,1 0 1 0 0,-1 0-1 0 0,0-1 0 0 0,0 1 0 0 0,0-1 0 0 0,0 0 0 0 0,-1 0 0 0 0,1-1 0 0 0,-1 1 0 0 0,0-1 0 0 0,-1 0 0 0 0,1 1 0 0 0,-1-1 0 0 0,3-7 0 0 0,0-6 363 0 0,0 0 1 0 0,3-34-1 0 0,-7 46-362 0 0,-1 1-86 0 0,1-1 1 0 0,-1 1 0 0 0,-1-1 0 0 0,1 1 0 0 0,-1-1-1 0 0,0 1 1 0 0,0 0 0 0 0,-1-1 0 0 0,1 1-1 0 0,-1 0 1 0 0,0 0 0 0 0,-1 0 0 0 0,1 0 0 0 0,-6-7-1 0 0,7 10 21 0 0,-1 1 0 0 0,1 0-1 0 0,0 0 1 0 0,0 0-1 0 0,-1 0 1 0 0,1 0 0 0 0,0 0-1 0 0,-1 0 1 0 0,1 1 0 0 0,-1-1-1 0 0,1 0 1 0 0,-1 1-1 0 0,1-1 1 0 0,-1 1 0 0 0,1 0-1 0 0,-1-1 1 0 0,0 1 0 0 0,1 0-1 0 0,-1 0 1 0 0,0 0-1 0 0,1 0 1 0 0,-1 0 0 0 0,1 1-1 0 0,-3 0 1 0 0,1-1-137 0 0,1 1 1 0 0,-1 0-1 0 0,1 0 0 0 0,0 0 1 0 0,-1 0-1 0 0,1 0 1 0 0,0 1-1 0 0,0-1 0 0 0,0 1 1 0 0,0-1-1 0 0,0 1 1 0 0,0 0-1 0 0,1 0 0 0 0,-1 0 1 0 0,-2 3-1 0 0,0 2-872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7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10720 0 0,'0'0'2569'0'0,"5"-5"-1662"0"0,4-2-660 0 0,0 0 0 0 0,11-5 1 0 0,-10 6-181 0 0,-3 2-56 0 0,1 0-1 0 0,0 1 1 0 0,0 0 0 0 0,0 0-1 0 0,1 1 1 0 0,9-1 0 0 0,-12 1 1 0 0,-1 1 49 0 0,-5 1 15 0 0,2 2-2 0 0,0-1-1 0 0,0 1 1 0 0,0 0 0 0 0,0 0-1 0 0,-1 0 1 0 0,1 0 0 0 0,-1 0-1 0 0,1 0 1 0 0,-1 0 0 0 0,2 5 0 0 0,20 97 521 0 0,-16-69-578 0 0,19 64 0 0 0,12 3 57 0 0,13 27-74 0 0,-8-19 0 0 0,1 2 272 0 0,-27-72-191 0 0,11 25-7 0 0,30 56 171 0 0,-23-50 59 0 0,-24-48-320 0 0,9 26-1 0 0,-5-13-126 0 0,14 42 1016 0 0,20 82 0 0 0,-43-138-787 0 0,-2-9-156 0 0,6 22 126 0 0,9 58 0 0 0,-16-60-62 0 0,2 18 949 0 0,-4-42-666 0 0,0 0-1 0 0,-1 1 1 0 0,-1 9-1 0 0,1 1 1618 0 0,-1-18-1745 0 0,0-1-23 0 0,-1 0-1 0 0,1 0 1 0 0,-1 1-1 0 0,1-1 1 0 0,0 1-1 0 0,-1-1 1 0 0,1 1-1 0 0,0-1 0 0 0,-1 3 1 0 0,-2 3 518 0 0,2-5-495 0 0,-3 4-133 0 0,-1-1-16 0 0,1 1 0 0 0,5-3-20 0 0,0-2-76 0 0,-5 7 25 0 0,1-1-2910 0 0,0-4 1549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8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6552 0 0,'0'0'10719'0'0,"4"10"-10389"0"0,-4-1 123 0 0,0 2-98 0 0,0 0-1 0 0,0 0 1 0 0,-1 0 0 0 0,-1 0-1 0 0,-3 14 1 0 0,-1-4 21 0 0,-4 27 0 0 0,-3 12-183 0 0,5-28-173 0 0,3-13-2 0 0,0-1 1 0 0,-10 22-1 0 0,11-27 27 0 0,4-11-38 0 0,-1 0-1 0 0,1 0 1 0 0,-1 0 0 0 0,0 0 0 0 0,0 0 0 0 0,0 0 0 0 0,0 0 0 0 0,-1 2 0 0 0,-1 1-6 0 0,3-4-21 0 0,-1 1 0 0 0,0-1 0 0 0,0 1 0 0 0,0-1-1 0 0,0 0 1 0 0,0 1 0 0 0,0-1 0 0 0,0 0 0 0 0,0 0 0 0 0,0 0-1 0 0,0 0 1 0 0,-1 0 0 0 0,1 0 0 0 0,-1 0 0 0 0,-1 1-1 0 0,1-1-38 0 0,-1 0-504 0 0,0 1 1 0 0,1-1-1 0 0,-1 0 0 0 0,0 0 0 0 0,1 0 0 0 0,-1 0 0 0 0,-4 0 0 0 0,-3-1-1158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10032 0 0,'0'0'620'0'0,"13"-4"4069"0"0,-10 4-4476 0 0,0 0 0 0 0,1 1 1 0 0,-1 0-1 0 0,0 0 0 0 0,0 0 0 0 0,1 0 1 0 0,-1 0-1 0 0,0 0 0 0 0,0 1 0 0 0,3 2 1 0 0,30 22 274 0 0,-22-15-290 0 0,17 10 38 0 0,46 24 1 0 0,-51-31-169 0 0,-10-4 192 0 0,0 2 1 0 0,0-1-1 0 0,-1 2 0 0 0,28 28 0 0 0,-33-32-94 0 0,-9-7-112 0 0,1-1 0 0 0,-1 0 1 0 0,1 0-1 0 0,-1 1 0 0 0,0-1 1 0 0,0 1-1 0 0,0-1 0 0 0,0 1 1 0 0,0-1-1 0 0,0 1 0 0 0,1 2 1 0 0,5 6 370 0 0,-6-8-382 0 0,-1 3-22 0 0,0-3 22 0 0,0 4-33 0 0,4 2-10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1170 1080 0 0,'-8'8'455'0'0,"0"0"0"0"0,0-1-1 0 0,-1 0 1 0 0,0 0 0 0 0,0-1-1 0 0,0 0 1 0 0,-1-1 0 0 0,0 0-1 0 0,0-1 1 0 0,-1 0 0 0 0,1 0-1 0 0,-1-1 1 0 0,1 0 0 0 0,-1-1-1 0 0,0 0 1 0 0,0-1 0 0 0,0 0-1 0 0,-20-2 1 0 0,-18-1 807 0 0,1-2 0 0 0,-91-21 0 0 0,113 19-1305 0 0,-14-2 184 0 0,1-2 0 0 0,0-2 1 0 0,1-2-1 0 0,1-1 1 0 0,0-1-1 0 0,1-3 1 0 0,0-1-1 0 0,2-1 1 0 0,1-2-1 0 0,0-1 0 0 0,2-2 1 0 0,1-1-1 0 0,1-1 1 0 0,2-2-1 0 0,0 0 1 0 0,-42-68-1 0 0,59 80-55 0 0,1-1-1 0 0,0 0 1 0 0,2-1 0 0 0,0 0-1 0 0,1 0 1 0 0,1-1-1 0 0,1 1 1 0 0,1-1 0 0 0,1 0-1 0 0,1 0 1 0 0,0 0-1 0 0,2 0 1 0 0,0 0 0 0 0,2 0-1 0 0,0 0 1 0 0,1 0 0 0 0,1 1-1 0 0,1 0 1 0 0,1 0-1 0 0,1 0 1 0 0,1 1 0 0 0,0 0-1 0 0,1 1 1 0 0,1 0 0 0 0,1 0-1 0 0,1 1 1 0 0,0 1-1 0 0,1 0 1 0 0,23-20 0 0 0,-13 15-72 0 0,2 1 0 0 0,0 0 0 0 0,1 2 1 0 0,1 1-1 0 0,1 2 0 0 0,0 0 0 0 0,1 2 1 0 0,0 2-1 0 0,1 0 0 0 0,56-10 0 0 0,-67 17-56 0 0,1 2-1 0 0,-1 0 0 0 0,1 1 0 0 0,0 2 1 0 0,-1 0-1 0 0,1 1 0 0 0,-1 0 1 0 0,1 2-1 0 0,-1 1 0 0 0,0 0 0 0 0,-1 2 1 0 0,1 0-1 0 0,-1 1 0 0 0,0 1 1 0 0,-1 1-1 0 0,0 0 0 0 0,31 25 0 0 0,-26-15-18 0 0,-2 1-1 0 0,-1 1 0 0 0,0 1 0 0 0,-2 1 0 0 0,0 0 0 0 0,-2 1 0 0 0,-1 1 0 0 0,20 45 0 0 0,-8-3 7 0 0,-3 1 0 0 0,22 99 0 0 0,-38-131 78 0 0,-1 0 0 0 0,-2 0 0 0 0,-1 1 0 0 0,-2-1 0 0 0,-4 51 0 0 0,0-69 58 0 0,0 1-1 0 0,-2-1 1 0 0,0 0-1 0 0,-1 0 1 0 0,-1-1-1 0 0,-1 1 1 0 0,-1-1-1 0 0,0-1 1 0 0,-1 1 0 0 0,-1-2-1 0 0,-1 1 1 0 0,-12 14-1 0 0,4-9-331 0 0,-16 20-3242 0 0,18-11-7722 0 0,14-25 8217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4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7840 0 0,'0'0'10523'0'0,"5"-14"-10271"0"0,-3 10-196 0 0,0-1 0 0 0,0 1 0 0 0,1 0 0 0 0,0 0 0 0 0,0 0 0 0 0,0 0 0 0 0,5-4 0 0 0,1-3-12 0 0,1 1-30 0 0,0 1 0 0 0,1 0 0 0 0,0 0 0 0 0,1 1 0 0 0,15-9 0 0 0,-2 1-22 0 0,-18 12 8 0 0,-1 1 0 0 0,1 0 0 0 0,-1 1 0 0 0,13-4 0 0 0,-4 2 0 0 0,-12 4 0 0 0,-1 0 0 0 0,1 0 0 0 0,-1 0 0 0 0,1 0 0 0 0,0 1 0 0 0,-1-1 0 0 0,1 1 0 0 0,-1 0 0 0 0,3 1 0 0 0,4 1 0 0 0,-6-2 0 0 0,-1 0 0 0 0,1 0 0 0 0,0 1 0 0 0,-1-1 0 0 0,0 1 0 0 0,1 0 0 0 0,-1-1 0 0 0,0 1 0 0 0,0 1 0 0 0,0-1 0 0 0,0 0 0 0 0,0 0 0 0 0,0 1 0 0 0,-1-1 0 0 0,1 1 0 0 0,-1-1 0 0 0,1 1 0 0 0,1 4 0 0 0,2 4 0 0 0,-2-3 31 0 0,0 0-1 0 0,0 1 0 0 0,-1 0 0 0 0,1 10 0 0 0,-1-11 1 0 0,-1 2-10 0 0,-1-1 0 0 0,0 0 0 0 0,0 1 1 0 0,0-1-1 0 0,-4 16 0 0 0,-1 22 114 0 0,5-39-85 0 0,-1 0-1 0 0,-1 0 0 0 0,1 0 0 0 0,-1 0 0 0 0,-4 11 0 0 0,1-9 44 0 0,0 0-1 0 0,-1 0 1 0 0,0 0 0 0 0,0-1-1 0 0,-1 0 1 0 0,0-1 0 0 0,-16 15-1 0 0,15-16 739 0 0,8-7-822 0 0,0 0 0 0 0,0 0 1 0 0,0 0-1 0 0,0 0 1 0 0,0 0-1 0 0,0 0 1 0 0,0 0-1 0 0,0 0 1 0 0,0 0-1 0 0,0 0 0 0 0,0 0 1 0 0,0 0-1 0 0,0 0 1 0 0,0 0-1 0 0,0 0 1 0 0,0-1-1 0 0,0 1 1 0 0,0 0-1 0 0,0 0 1 0 0,0 0-1 0 0,0 0 0 0 0,0 0 1 0 0,0 0-1 0 0,0 0 1 0 0,0 0-1 0 0,0 0 1 0 0,0 0-1 0 0,0 0 1 0 0,0 0-1 0 0,0 0 0 0 0,0 0 1 0 0,0 0-1 0 0,0 0 1 0 0,0 0-1 0 0,0 0 1 0 0,0 0-1 0 0,0 0 1 0 0,0 0-1 0 0,0-1 0 0 0,0 1 1 0 0,0 0-1 0 0,0 0 1 0 0,0 0-1 0 0,0 0 1 0 0,0 0-1 0 0,0 0 1 0 0,0 0-1 0 0,0 0 0 0 0,0 0 1 0 0,-1 0-1 0 0,1 0 1 0 0,0 0-1 0 0,0 0 1 0 0,0 0-1 0 0,0 0 1 0 0,0 0-1 0 0,0 0 1 0 0,0 0-1 0 0,0 0 0 0 0,0 0 1 0 0,0 0-1 0 0,0 0 1 0 0,0 0-1 0 0,0 0 1 0 0,0 0-1 0 0,0 0 1 0 0,0 0-1 0 0,0 0 0 0 0,0-1 5 0 0,1 0-1 0 0,-1 0 1 0 0,1 1-1 0 0,0-1 0 0 0,-1 0 1 0 0,1 0-1 0 0,0 0 0 0 0,0 1 1 0 0,0-1-1 0 0,0 0 1 0 0,0 1-1 0 0,0-1 0 0 0,1 0 1 0 0,8-2-98 0 0,-1 0 1 0 0,1 1 0 0 0,0 0-1 0 0,0 1 1 0 0,0 0 0 0 0,0 1-1 0 0,11 0 1 0 0,-9 0-48 0 0,-6 1 131 0 0,0-1 0 0 0,-1 1 0 0 0,1 0 0 0 0,0 1 0 0 0,-1-1 0 0 0,1 1 0 0 0,-1 0 0 0 0,0 1 0 0 0,0-1 0 0 0,0 1 0 0 0,9 6 0 0 0,-12-7 24 0 0,0 0-1 0 0,0-1 1 0 0,0 1-1 0 0,-1 0 1 0 0,1 1 0 0 0,-1-1-1 0 0,1 0 1 0 0,-1 0-1 0 0,0 1 1 0 0,0-1-1 0 0,0 1 1 0 0,0-1-1 0 0,0 1 1 0 0,0-1-1 0 0,-1 1 1 0 0,1 0-1 0 0,-1-1 1 0 0,0 1 0 0 0,0 0-1 0 0,0-1 1 0 0,0 1-1 0 0,0 0 1 0 0,-1-1-1 0 0,1 1 1 0 0,-2 2-1 0 0,0 6 143 0 0,-1-1 0 0 0,-1 0-1 0 0,0 0 1 0 0,0 0 0 0 0,-1-1-1 0 0,0 1 1 0 0,-1-1 0 0 0,0 0-1 0 0,0-1 1 0 0,-1 0 0 0 0,0 0 0 0 0,-1 0-1 0 0,0-1 1 0 0,-9 8 0 0 0,14-13-101 0 0,0-1-1 0 0,0 1 1 0 0,-1-1 0 0 0,1 0 0 0 0,0 1 0 0 0,-1-1 0 0 0,1-1 0 0 0,-1 1 0 0 0,-6 0 0 0 0,9-1-65 0 0,-8 0 43 0 0,-1-2-97 0 0,5-1-307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12632 0 0,'0'0'3356'0'0,"9"-1"-2481"0"0,17-8-159 0 0,-21 7-730 0 0,0 0 0 0 0,0 0-1 0 0,0 0 1 0 0,0 1 0 0 0,1 0 0 0 0,9-1-1 0 0,11-4 171 0 0,-9 2 108 0 0,-3 1-164 0 0,-11 4-252 0 0,-1 0-1166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5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14592 0 0,'10'-8'1252'0'0,"2"1"373"0"0,-7 4-1430 0 0,0 1-1 0 0,0-1 1 0 0,0 1 0 0 0,0 0-1 0 0,1 0 1 0 0,6-1-1 0 0,37-5-2455 0 0,-37 4 1059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780 1073 7840 0 0,'0'0'5376'0'0,"-1"23"-1338"0"0,-2-16-3937 0 0,0-1-29 0 0,-13 20 1884 0 0,11-19-1956 0 0,-2-3 0 0 0,2 3 0 0 0,4-7 0 0 0,1 1 0 0 0,-1 0 0 0 0,1-1 0 0 0,0 1 0 0 0,-1-1 0 0 0,1 0 0 0 0,-1 1 0 0 0,0-1 0 0 0,1 1 0 0 0,-1-1 0 0 0,1 0 0 0 0,-1 1 0 0 0,0-1 0 0 0,1 0 0 0 0,-1 0 0 0 0,1 1 0 0 0,-1-1 0 0 0,0 0 0 0 0,1 0 0 0 0,-1 0 0 0 0,-1 0 0 0 0,0 0 0 0 0,-35 15 1638 0 0,16-6-1326 0 0,18-7-296 0 0,0-1-1 0 0,0 1 1 0 0,0-1-1 0 0,0 0 1 0 0,-6 2-1 0 0,-47 10 38 0 0,42-10-53 0 0,-9 1 0 0 0,19-4 0 0 0,-1 0 0 0 0,1 1 0 0 0,0 0 0 0 0,0-1 0 0 0,0 1 0 0 0,-7 3 0 0 0,10-3 0 0 0,-35-1 71 0 0,28 1 126 0 0,0-2 0 0 0,0 1-1 0 0,-1-1 1 0 0,1 0 0 0 0,0 0 0 0 0,-9-4-1 0 0,-17-2-267 0 0,27 6 132 0 0,1 0 0 0 0,-1-1 1 0 0,1 1-1 0 0,-1-1 0 0 0,-10-5 0 0 0,-121-76 211 0 0,128 74-272 0 0,0 0 0 0 0,1 0 0 0 0,1-1 0 0 0,0 0 0 0 0,-8-12 0 0 0,11 14 0 0 0,0 1 0 0 0,1-2 0 0 0,0 1 0 0 0,0 0 0 0 0,-4-16 0 0 0,4 12 0 0 0,-36-136 0 0 0,27 101 0 0 0,1 3 0 0 0,8 31 0 0 0,1-1 0 0 0,0 0 0 0 0,-1-18 0 0 0,-2-7 0 0 0,3 25 0 0 0,1-1 0 0 0,0 0 0 0 0,1 0 0 0 0,1 0 0 0 0,0 0 0 0 0,3-15 0 0 0,0-2 0 0 0,-3 24 0 0 0,1 0 0 0 0,0 1 0 0 0,3-14 0 0 0,3-6 0 0 0,4-35 0 0 0,-8 47 0 0 0,0-2 0 0 0,1 0 0 0 0,1 0 0 0 0,1 1 0 0 0,0 0 0 0 0,1 0 0 0 0,1 0 0 0 0,12-18 0 0 0,-17 28 0 0 0,3-2 0 0 0,-1 1 0 0 0,1-1 0 0 0,0 1 0 0 0,13-12 0 0 0,-6 6 0 0 0,4-3 0 0 0,15-9 0 0 0,-25 19-8 0 0,1 0 1 0 0,0 0-1 0 0,0 1 1 0 0,0-1-1 0 0,1 2 1 0 0,13-6-1 0 0,-17 8 0 0 0,0 0 6 0 0,0 0-1 0 0,1 1 1 0 0,-1 0-1 0 0,0 0 1 0 0,9-1-1 0 0,19 1-59 0 0,-21 0 47 0 0,-1 0-1 0 0,1 1 1 0 0,16 3-1 0 0,-20-3 5 0 0,-1 1 0 0 0,1 1 0 0 0,-1 0 0 0 0,0 0 0 0 0,1 0 0 0 0,-1 1 0 0 0,0 0 0 0 0,-1 0 0 0 0,1 1 0 0 0,0 0 0 0 0,8 7 0 0 0,-1 1 4 0 0,-2-3 6 0 0,-1 1 1 0 0,0 0-1 0 0,0 1 0 0 0,-2 0 1 0 0,1 0-1 0 0,11 19 0 0 0,-5 2 87 0 0,-1 2 0 0 0,-2-1 0 0 0,19 71 0 0 0,-16-38 342 0 0,12 99 0 0 0,-26-139-214 0 0,-1-1-1 0 0,-4 46 0 0 0,-11 0 172 0 0,4-25-215 0 0,8-39-155 0 0,1 0 0 0 0,-1 0-1 0 0,-1 0 1 0 0,1-1 0 0 0,-1 1 0 0 0,-4 7 0 0 0,7-9-1431 0 0,0-4 533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0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10176 0 0,'0'0'5030'0'0,"8"11"-3844"0"0,-4-3-949 0 0,-1-1 1 0 0,0 1-1 0 0,0-1 1 0 0,2 16-1 0 0,7 18 975 0 0,10 19-568 0 0,20 46-680 0 0,89 118 927 0 0,-112-194-318 0 0,0 3-368 0 0,-2 1-1 0 0,24 67 0 0 0,-3-6-209 0 0,-15-43 798 0 0,28 91 0 0 0,-25-61-485 0 0,-8-30-194 0 0,-16-44-111 0 0,-1-4-6 0 0,1 0-1 0 0,0 0 1 0 0,0 0 0 0 0,0 0 0 0 0,0 0 0 0 0,4 4-1 0 0,-6-7-89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12616 0 0,'5'7'688'0'0,"10"8"800"0"0,28 23 1 0 0,-25-24-942 0 0,19 20 0 0 0,-29-25-252 0 0,1-1-1 0 0,0 0 0 0 0,0 0 0 0 0,1-1 1 0 0,18 11-1 0 0,-26-17-227 0 0,0-1 0 0 0,0 1-1 0 0,0-1 1 0 0,0 0 0 0 0,0 1 0 0 0,0-1 0 0 0,0 0 0 0 0,0 0 0 0 0,0 0 0 0 0,0 0 0 0 0,0-1 0 0 0,0 1 0 0 0,0-1 0 0 0,0 1-1 0 0,0-1 1 0 0,0 1 0 0 0,0-1 0 0 0,-1 0 0 0 0,1 0 0 0 0,0 0 0 0 0,-1 0 0 0 0,1 0 0 0 0,0-1 0 0 0,-1 1 0 0 0,1 0 0 0 0,-1-1-1 0 0,2-2 1 0 0,1 0 15 0 0,0-1-1 0 0,0 1 1 0 0,-1-1-1 0 0,1 0 1 0 0,-1 0-1 0 0,-1 0 0 0 0,1-1 1 0 0,2-8-1 0 0,19-77 1507 0 0,-10 30-4222 0 0,-11 50 1444 0 0,-3 1-818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3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10696 0 0,'0'0'232'0'0,"0"1"-14"0"0,1 11 392 0 0,0-1-1 0 0,1 1 1 0 0,0 0-1 0 0,1-1 1 0 0,0 1-1 0 0,1-1 1 0 0,8 19-1 0 0,-3-9 288 0 0,6 30 239 0 0,5 17-258 0 0,-11-38-532 0 0,-7-21-427 0 0,6 15-3 0 0,-1 0 0 0 0,-2 1 1 0 0,-1-1-1 0 0,0 1 0 0 0,-1 31 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5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10696 0 0,'0'0'1402'0'0,"12"0"1486"0"0,42-11-1647 0 0,-33 7-912 0 0,-1 0 1 0 0,35-13-1 0 0,-34 10-203 0 0,37-8-1 0 0,-37 10-940 0 0,34-11 1 0 0,-46 12-535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9088 0 0,'0'0'1245'0'0,"4"7"559"0"0,23 41 1715 0 0,-10-27-2919 0 0,16 49 137 0 0,-4-1-324 0 0,-19-43-227 0 0,20 40 1 0 0,-1-3 41 0 0,5 10-138 0 0,5 10 18 0 0,-19-30 45 0 0,-2 1 0 0 0,12 59-1 0 0,-6-4 47 0 0,31 179 82 0 0,-14-13 247 0 0,-12-121 508 0 0,-20-121-636 0 0,1 0 0 0 0,23 52 0 0 0,-31-81-221 0 0,0 0-1 0 0,0 0 0 0 0,1 0 1 0 0,-1-1-1 0 0,1 1 0 0 0,0-1 1 0 0,0 1-1 0 0,0-1 0 0 0,6 4 1 0 0,-7-5-116 0 0,0-1 0 0 0,0 1 1 0 0,1-1-1 0 0,-1 0 0 0 0,1 0 1 0 0,-1 0-1 0 0,0 0 1 0 0,1-1-1 0 0,0 1 0 0 0,-1-1 1 0 0,1 1-1 0 0,-1-1 0 0 0,1 0 1 0 0,0 0-1 0 0,-1 0 1 0 0,1 0-1 0 0,4-2 0 0 0,42-8 385 0 0,-5-1-278 0 0,-18 5-102 0 0,-22 6-62 0 0,0-1-1 0 0,0 1 0 0 0,0-1 0 0 0,8-3 0 0 0,4-1 11 0 0,1 0 0 0 0,1 1 0 0 0,19-2 0 0 0,-16 7-16 0 0,-9 0 0 0 0,-11-1-20 0 0,-1 0 0 0 0,1 0 0 0 0,-1 0 0 0 0,1 1 0 0 0,0-1-1 0 0,-1 0 1 0 0,1 0 0 0 0,-1 1 0 0 0,1-1 0 0 0,-1 0 0 0 0,1 1 0 0 0,-1-1-1 0 0,0 1 1 0 0,1-1 0 0 0,-1 0 0 0 0,1 1 0 0 0,-1-1 0 0 0,0 1 0 0 0,1-1-1 0 0,-1 1 1 0 0,0-1 0 0 0,0 1 0 0 0,1 0 0 0 0,-1-1 0 0 0,0 1 0 0 0,0 0-1 0 0,2 3-301 0 0,2 0-204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12720 0 0,'0'0'2306'0'0,"7"14"-313"0"0,39 91 1027 0 0,-13-26-1788 0 0,-29-68-1111 0 0,0-3-56 0 0,-1 1-1 0 0,0-1 0 0 0,0 1 0 0 0,-1 0 1 0 0,0-1-1 0 0,1 14 0 0 0,1 14-869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2480 1402 1696 0 0,'-10'7'427'0'0,"-32"19"1237"0"0,-1-1 1 0 0,-2-3-1 0 0,-85 32 1 0 0,34-28-790 0 0,-1-5 1 0 0,-1-3 0 0 0,0-5 0 0 0,-194 1 0 0 0,112-21-503 0 0,-326-53 0 0 0,444 48-234 0 0,0-3 0 0 0,0-2 1 0 0,2-3-1 0 0,-85-41 0 0 0,101 39-69 0 0,0-3-1 0 0,2-1 1 0 0,1-2-1 0 0,1-2 1 0 0,2-2-1 0 0,-44-45 1 0 0,69 64-11 0 0,2 0 0 0 0,-1-1 1 0 0,2-1-1 0 0,0 1 0 0 0,1-1 1 0 0,0-1-1 0 0,1 0 0 0 0,1 0 0 0 0,1-1 1 0 0,0 0-1 0 0,1 0 0 0 0,1 0 1 0 0,0 0-1 0 0,2-1 0 0 0,0 0 1 0 0,0 1-1 0 0,2-1 0 0 0,0 0 1 0 0,1 1-1 0 0,1-1 0 0 0,1 0 1 0 0,0 1-1 0 0,2 0 0 0 0,0 0 1 0 0,0 0-1 0 0,2 0 0 0 0,0 1 1 0 0,1 0-1 0 0,0 0 0 0 0,15-19 1 0 0,1 3 9 0 0,1 2 1 0 0,1 0 0 0 0,2 2-1 0 0,45-36 1 0 0,-10 16 52 0 0,85-49 1 0 0,-57 46-118 0 0,3 4 0 0 0,1 4 0 0 0,3 4 0 0 0,1 5 0 0 0,1 4 0 0 0,145-24 0 0 0,-121 36-36 0 0,1 4-1 0 0,1 7 0 0 0,0 4 0 0 0,249 29 0 0 0,-235-4-9 0 0,174 49 1 0 0,-230-46 30 0 0,-2 4 0 0 0,-1 3 0 0 0,101 56 0 0 0,-152-70 30 0 0,-1 0 0 0 0,0 2 1 0 0,-2 1-1 0 0,-1 1 0 0 0,0 2 1 0 0,-2 0-1 0 0,-1 2 0 0 0,0 0 0 0 0,-3 2 1 0 0,0 0-1 0 0,30 59 0 0 0,-39-65 122 0 0,-2 0-1 0 0,-1 0 1 0 0,-1 1-1 0 0,0 1 1 0 0,-2-1-1 0 0,-1 1 1 0 0,-1-1-1 0 0,0 1 1 0 0,-2 0-1 0 0,-1 0 0 0 0,-1 0 1 0 0,-1 0-1 0 0,-1 0 1 0 0,-1 0-1 0 0,-2-1 1 0 0,0 0-1 0 0,-17 44 1 0 0,4-28 187 0 0,-1-1 0 0 0,-2 0 0 0 0,-1-2 0 0 0,-46 55 0 0 0,-130 116-427 0 0,163-171-1534 0 0,0-2-2753 0 0,-1-1-6994 0 0,27-25 7682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12632 0 0,'0'0'1578'0'0,"-1"8"-44"0"0,-9 22 168 0 0,-11 48 1 0 0,13-42-1574 0 0,-13 36 0 0 0,-21 46-259 0 0,32-96-1506 0 0,9-11 626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7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17687 0 0,'0'2'646'0'0,"1"7"91"0"0,0 0 0 0 0,0-1 0 0 0,5 13 0 0 0,-2-4-555 0 0,-2-12-150 0 0,-1-1-1 0 0,1 1 0 0 0,0-1 0 0 0,1 1 1 0 0,-1-1-1 0 0,1 0 0 0 0,0 0 0 0 0,0 0 0 0 0,0-1 1 0 0,1 1-1 0 0,-1-1 0 0 0,1 0 0 0 0,0 0 1 0 0,6 5-1 0 0,4 0 84 0 0,0 0 1 0 0,1 0-1 0 0,15 5 1 0 0,-3-6-695 0 0,-27-6 484 0 0,1-1 0 0 0,-1 0-1 0 0,1 0 1 0 0,-1 1 0 0 0,1-1-1 0 0,-1 0 1 0 0,1 0 0 0 0,-1 0-1 0 0,1 0 1 0 0,-1 0 0 0 0,1 0-1 0 0,-1 0 1 0 0,1 0-1 0 0,0 0 1 0 0,-1 0 0 0 0,1 0-1 0 0,0-1 1 0 0,0 1-411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10240 0 0,'42'-53'5424'0'0,"-40"51"-5334"0"0,0-1 0 0 0,1 1 0 0 0,-1-1 0 0 0,1 1 0 0 0,0 0 0 0 0,0 0 1 0 0,-1 0-1 0 0,1 1 0 0 0,1-1 0 0 0,-1 0 0 0 0,0 1 0 0 0,0 0 0 0 0,0 0 1 0 0,1 0-1 0 0,-1 0 0 0 0,1 1 0 0 0,-1-1 0 0 0,0 1 0 0 0,1 0 1 0 0,-1 0-1 0 0,1 0 0 0 0,-1 0 0 0 0,1 1 0 0 0,-1-1 0 0 0,4 2 0 0 0,0 1-50 0 0,0 1-1 0 0,-1 0 0 0 0,1 0 0 0 0,-1 0 0 0 0,10 9 0 0 0,-15-11-26 0 0,0-1 0 0 0,0 0 0 0 0,0 1 0 0 0,0-1 0 0 0,-1 0 0 0 0,1 1 0 0 0,0-1-1 0 0,-1 1 1 0 0,1 0 0 0 0,-1-1 0 0 0,1 1 0 0 0,-1-1 0 0 0,0 1 0 0 0,1 0 0 0 0,-1-1 0 0 0,0 1 0 0 0,0 0 0 0 0,-1 2-1 0 0,1 1 54 0 0,-1-1 0 0 0,0 1-1 0 0,0-1 1 0 0,0 1-1 0 0,-4 6 1 0 0,4-8-5 0 0,-1 1 0 0 0,0-1 0 0 0,0 0 0 0 0,0 0 1 0 0,-1 0-1 0 0,1 0 0 0 0,-1 0 0 0 0,-3 3 0 0 0,6-6-55 0 0,0 0-1 0 0,0 0 1 0 0,-1 0-1 0 0,1 0 0 0 0,0 0 1 0 0,0 1-1 0 0,0-1 1 0 0,-1 0-1 0 0,1 0 0 0 0,0 0 1 0 0,0 0-1 0 0,0 0 0 0 0,0 1 1 0 0,-1-1-1 0 0,1 0 1 0 0,0 0-1 0 0,0 0 0 0 0,0 0 1 0 0,0 1-1 0 0,0-1 1 0 0,0 0-1 0 0,0 0 0 0 0,0 0 1 0 0,0 1-1 0 0,0-1 0 0 0,-1 0 1 0 0,1 0-1 0 0,0 1 1 0 0,0-1-1 0 0,0 0 0 0 0,0 0 1 0 0,0 0-1 0 0,1 1 1 0 0,-1-1-1 0 0,0 0 0 0 0,0 0 1 0 0,0 1-1 0 0,0-1 0 0 0,0 0 1 0 0,10 3 189 0 0,14-4-78 0 0,-22 0-117 0 0,-1 1 0 0 0,0-1 0 0 0,1 1 0 0 0,-1 0 0 0 0,1 0 0 0 0,-1 0 0 0 0,0 0 0 0 0,1 0 0 0 0,-1 0 0 0 0,1 0 0 0 0,-1 0 0 0 0,0 1 0 0 0,1-1 0 0 0,-1 1 0 0 0,2 0 0 0 0,-2-1 0 0 0,-1 1 0 0 0,1-1-1 0 0,0 1 1 0 0,-1-1 0 0 0,1 1-1 0 0,-1-1 1 0 0,1 1 0 0 0,-1 0-1 0 0,1-1 1 0 0,-1 1-1 0 0,1 0 1 0 0,-1-1 0 0 0,1 1-1 0 0,-1 0 1 0 0,0 0 0 0 0,1-1-1 0 0,-1 1 1 0 0,0 0 0 0 0,0 0-1 0 0,0 0 1 0 0,0 0 0 0 0,0-1-1 0 0,0 1 1 0 0,0 0 0 0 0,0 0-1 0 0,0 0 1 0 0,0-1-1 0 0,0 1 1 0 0,0 0 0 0 0,-1 0-1 0 0,1 1 1 0 0,-1-1-2 0 0,0 4-63 0 0,-2 0 0 0 0,1 0-1 0 0,-1 0 1 0 0,1 0 0 0 0,-1 0-1 0 0,-7 8 1 0 0,-5 8 63 0 0,-1 0-1100 0 0,8-10-124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11152 0 0,'0'0'409'0'0,"4"-4"508"0"0,4-3-107 0 0,-1 1-1 0 0,1 0 1 0 0,0 1-1 0 0,0-1 1 0 0,18-7-1 0 0,-22 11-806 0 0,0 1-1 0 0,1 0 1 0 0,-1 0-1 0 0,0 0 1 0 0,1 0-1 0 0,-1 1 1 0 0,1-1-1 0 0,-1 1 1 0 0,1 0-1 0 0,-1 1 1 0 0,0-1-1 0 0,1 1 1 0 0,-1 0-1 0 0,0 0 1 0 0,9 3-1 0 0,-9-2-7 0 0,0 0-1 0 0,1 1 1 0 0,-1-1-1 0 0,0 1 0 0 0,-1 0 1 0 0,1 0-1 0 0,0 0 0 0 0,-1 0 1 0 0,0 1-1 0 0,0-1 0 0 0,0 1 1 0 0,0 0-1 0 0,3 5 0 0 0,-3-3 121 0 0,-1 0-1 0 0,1 0 0 0 0,-1 0 1 0 0,0 0-1 0 0,0 0 0 0 0,0 0 1 0 0,-1 0-1 0 0,0 1 0 0 0,0 10 0 0 0,-1-11-74 0 0,-1 0-1 0 0,1-1 0 0 0,-1 1 0 0 0,0 0 0 0 0,0 0 0 0 0,-1-1 1 0 0,0 1-1 0 0,0-1 0 0 0,0 0 0 0 0,-1 1 0 0 0,1-1 0 0 0,-1 0 0 0 0,-1 0 1 0 0,1-1-1 0 0,-1 1 0 0 0,1-1 0 0 0,-1 1 0 0 0,-6 4 0 0 0,8-8-44 0 0,1 0 0 0 0,-1 0 0 0 0,1 0-1 0 0,-1 0 1 0 0,1 0 0 0 0,-1 0 0 0 0,0-1-1 0 0,0 1 1 0 0,1-1 0 0 0,-5 1-1 0 0,0 1 11 0 0,4-2 52 0 0,1 0-50 0 0,0-1 0 0 0,0 1 0 0 0,1 0 0 0 0,-1-1 0 0 0,0 1 0 0 0,0-1 0 0 0,1 1 0 0 0,-1-1 0 0 0,0 0 0 0 0,1 1 0 0 0,-1-1 0 0 0,1 0 0 0 0,-1 1 0 0 0,1-1 0 0 0,-1 0 0 0 0,1 1 0 0 0,-1-1-1 0 0,1 0 1 0 0,-1 0 0 0 0,1 0 0 0 0,0 0 0 0 0,0 1 0 0 0,0-1 0 0 0,-1 0 0 0 0,1-1 0 0 0,-1-2 100 0 0,1 1-9 0 0,-1 1-1 0 0,1-1 1 0 0,-1 1-1 0 0,1-1 0 0 0,0 1 1 0 0,0-1-1 0 0,0 0 1 0 0,0 1-1 0 0,0-1 0 0 0,0 1 1 0 0,1-1-1 0 0,0 1 1 0 0,-1-1-1 0 0,1 1 0 0 0,0-1 1 0 0,0 1-1 0 0,0 0 1 0 0,0 0-1 0 0,3-4 0 0 0,-1 3-116 0 0,0 1-1 0 0,1 0 0 0 0,-1 0 1 0 0,0 0-1 0 0,1 1 0 0 0,0-1 0 0 0,-1 1 1 0 0,1 0-1 0 0,0 0 0 0 0,-1 0 1 0 0,1 0-1 0 0,7 0 0 0 0,3-1 20 0 0,-1-1-114 0 0,-8 3-93 0 0,1-1 1 0 0,-1 0-1 0 0,1-1 1 0 0,-1 1-1 0 0,0-1 1 0 0,0 0-1 0 0,0-1 1 0 0,10-5-1 0 0,-7 1-1724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 13760 0 0,'-103'163'4009'0'0,"68"-107"-2965"0"0,22-37-734 0 0,-15 26 0 0 0,21-31-826 0 0,-2 0 0 0 0,1-1 0 0 0,-21 23 0 0 0</inkml:trace>
  <inkml:trace contextRef="#ctx0" brushRef="#br0" timeOffset="1">0 142 14920 0 0,'0'0'644'0'0,"9"14"188"0"0,-8-10-533 0 0,2 2 132 0 0,0 0 0 0 0,0 0 0 0 0,0 0 1 0 0,1-1-1 0 0,6 9 0 0 0,-1-5-403 0 0,0 0-1 0 0,1-1 1 0 0,0 0 0 0 0,1-1 0 0 0,-1 0-1 0 0,2 0 1 0 0,-1-1 0 0 0,17 6-1 0 0,45 20-1741 0 0,-64-29 33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9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11032 0 0,'1'1'128'0'0,"1"0"-1"0"0,-1 0 1 0 0,1 0 0 0 0,-1 0 0 0 0,1-1 0 0 0,-1 1 0 0 0,1 0 0 0 0,-1-1 0 0 0,1 1 0 0 0,0-1 0 0 0,-1 0 0 0 0,4 1 0 0 0,-3-1-34 0 0,0 0 0 0 0,0 0 0 0 0,0 1 1 0 0,0-1-1 0 0,-1 1 0 0 0,1-1 0 0 0,0 1 0 0 0,0 0 1 0 0,1 1-1 0 0,0 0-88 0 0,0 1 0 0 0,0-1 0 0 0,0 1 0 0 0,-1-1 1 0 0,1 1-1 0 0,-1 0 0 0 0,0 0 0 0 0,0 0 0 0 0,0 0 0 0 0,0 1 0 0 0,-1-1 0 0 0,1 0 1 0 0,-1 1-1 0 0,0-1 0 0 0,1 6 0 0 0,-1-4 239 0 0,-1 0-1 0 0,1 0 1 0 0,-1 0 0 0 0,0-1-1 0 0,-1 1 1 0 0,1 0 0 0 0,-1 0 0 0 0,0-1-1 0 0,-1 1 1 0 0,1 0 0 0 0,-3 6-1 0 0,-5 8 1756 0 0,13-21-1310 0 0,10-7-489 0 0,14-7-348 0 0,-21 13 147 0 0,-6 3 0 0 0,-1 0 0 0 0,1 0 0 0 0,0 1 0 0 0,-1-1 0 0 0,1 0 0 0 0,-1 0 0 0 0,1 1 0 0 0,-1-1 0 0 0,1 0 0 0 0,-1 1 0 0 0,1-1 0 0 0,-1 0 0 0 0,1 1 0 0 0,-1-1 0 0 0,1 1 0 0 0,-1-1 0 0 0,1 1 0 0 0,-1-1 0 0 0,0 1 0 0 0,1-1 0 0 0,-1 1 0 0 0,0 0 0 0 0,0-1 0 0 0,1 1 0 0 0,-1-1 0 0 0,0 1 0 0 0,0 0 0 0 0,0-1 0 0 0,0 2 0 0 0,0-2 0 0 0,1 4 28 0 0,0 1-1 0 0,-1-1 1 0 0,0 1-1 0 0,0 0 0 0 0,0-1 1 0 0,0 1-1 0 0,-1-1 1 0 0,0 1-1 0 0,-3 8 0 0 0,-1 3 535 0 0,-11 20-1 0 0,5-13-502 0 0,8-14-131 0 0,2-6-70 0 0,1-1-1 0 0,-1 0 0 0 0,0-1 1 0 0,0 1-1 0 0,0 0 0 0 0,0 0 1 0 0,0 0-1 0 0,0 0 0 0 0,0-1 1 0 0,0 1-1 0 0,-4 2 0 0 0,-2 2-1617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9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17919 0 0,'-4'11'512'0'0,"-5"-4"552"0"0,18-5-1592 0 0,-1-2 216 0 0</inkml:trace>
  <inkml:trace contextRef="#ctx0" brushRef="#br0" timeOffset="1">78 182 15832 0 0,'-16'17'328'0'0,"8"-10"79"0"0,4 0-327 0 0,0 1-80 0 0,8-1-879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0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16416 0 0,'0'11'292'0'0,"1"0"0"0"0,0-1 1 0 0,1 1-1 0 0,0-1 0 0 0,0 1 1 0 0,1-1-1 0 0,1 0 0 0 0,-1 0 1 0 0,2 0-1 0 0,4 9 0 0 0,-6-14-244 0 0,0 0 0 0 0,0 1 0 0 0,-1-1-1 0 0,0 1 1 0 0,2 7 0 0 0,-2-7-256 0 0,0-1 0 0 0,0 1 0 0 0,4 8 0 0 0,-5-13-259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71 11912 0 0,'1'5'297'0'0,"-1"0"0"0"0,0 0 0 0 0,1 0 0 0 0,0 0 0 0 0,0-1 0 0 0,3 10 0 0 0,-3-12-163 0 0,0 0 0 0 0,0 0 0 0 0,0 0 0 0 0,0-1 0 0 0,0 1 0 0 0,0 0 0 0 0,1 0 0 0 0,-1-1 0 0 0,1 1 0 0 0,-1-1 0 0 0,1 1 0 0 0,-1-1 0 0 0,1 0 0 0 0,0 0 0 0 0,0 0 1 0 0,-1 0-1 0 0,5 2 0 0 0,-3-2-99 0 0,1 0 0 0 0,-1 0 0 0 0,0-1 0 0 0,1 1 0 0 0,-1-1 0 0 0,1 0 0 0 0,0 0 0 0 0,-1 0 0 0 0,1 0 0 0 0,-1 0 0 0 0,1-1 0 0 0,-1 0 0 0 0,0 0 0 0 0,1 0 0 0 0,-1 0 0 0 0,5-2 0 0 0,1-1-8 0 0,0 0-1 0 0,-1-1 0 0 0,1 0 0 0 0,-1 0 0 0 0,0-1 0 0 0,10-8 0 0 0,-14 10-2 0 0,0 0 0 0 0,1-1 1 0 0,-1 1-1 0 0,-1-1 0 0 0,1 0 0 0 0,-1 0 0 0 0,0 0 0 0 0,0-1 0 0 0,0 1 0 0 0,-1-1 0 0 0,3-8 0 0 0,-5 13 1 0 0,1 1 0 0 0,-1-1-1 0 0,0 0 1 0 0,0 0 0 0 0,0 0-1 0 0,0 1 1 0 0,0-1 0 0 0,0 0 0 0 0,0 0-1 0 0,0 0 1 0 0,0 1 0 0 0,0-1-1 0 0,-1 0 1 0 0,1 0 0 0 0,0 0-1 0 0,0 1 1 0 0,-1-1 0 0 0,1 0-1 0 0,-1 1 1 0 0,1-1 0 0 0,0 0-1 0 0,-1 1 1 0 0,1-1 0 0 0,-1 0-1 0 0,0 0 1 0 0,-1 0 42 0 0,0 0 0 0 0,1 0 0 0 0,-1 0 1 0 0,1 1-1 0 0,-1-1 0 0 0,0 0 0 0 0,0 1 0 0 0,1 0 1 0 0,-1-1-1 0 0,0 1 0 0 0,-2 0 0 0 0,-4 0 226 0 0,0 0 0 0 0,0 0 0 0 0,0 1 0 0 0,-10 3-1 0 0,-75 24 808 0 0,69-20-1078 0 0,-7 8 421 0 0,15-7-154 0 0,15-9-619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1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18151 0 0,'-5'14'420'0'0,"0"0"-1"0"0,-5 25 1 0 0,-2 6-335 0 0,7-26 556 0 0,1 0-1 0 0,-4 33 0 0 0,0 1-585 0 0,9-50-54 0 0,-3 12-67 0 0,-1-6-759 0 0</inkml:trace>
  <inkml:trace contextRef="#ctx0" brushRef="#br0" timeOffset="1">1 32 14952 0 0,'9'6'695'0'0,"0"1"0"0"0,0-1 1 0 0,0 1-1 0 0,0 1 0 0 0,-1 0 1 0 0,11 14-1 0 0,6 5-832 0 0,-8-9 540 0 0,-11-11-313 0 0,1 0 0 0 0,-1-1 0 0 0,1 0 0 0 0,11 8 0 0 0,27 15-1455 0 0,-33-26 586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1736 0 0,'-4'-5'2879'0'0,"8"7"-367"0"0,10 15-805 0 0,77 228 1386 0 0,-54-135-2387 0 0,57 184 4081 0 0,-108-377-2286 0 0,8 17-2503 0 0,6-87 1 0 0,0 148-13 0 0,1-25 7 0 0,1 0 1 0 0,12-53 0 0 0,-13 77-16 0 0,0 1 1 0 0,1-1-1 0 0,-1 1 1 0 0,1-1-1 0 0,0 1 1 0 0,1 0 0 0 0,-1 0-1 0 0,1 0 1 0 0,0 0-1 0 0,0 0 1 0 0,1 1 0 0 0,-1-1-1 0 0,1 1 1 0 0,0 0-1 0 0,0 0 1 0 0,0 0 0 0 0,1 1-1 0 0,0-1 1 0 0,-1 1-1 0 0,1 0 1 0 0,0 1 0 0 0,7-4-1 0 0,-9 6-236 0 0,0 0-1 0 0,1-1 1 0 0,-1 1 0 0 0,0 0-1 0 0,0 1 1 0 0,1-1 0 0 0,-1 1-1 0 0,0-1 1 0 0,0 1 0 0 0,0 0-1 0 0,0 0 1 0 0,0 0-1 0 0,0 1 1 0 0,0-1 0 0 0,0 1-1 0 0,0 0 1 0 0,-1-1 0 0 0,1 1-1 0 0,-1 0 1 0 0,1 1 0 0 0,-1-1-1 0 0,0 0 1 0 0,0 1 0 0 0,3 3-1 0 0,3 5-1864 0 0,0 0-1 0 0,-1 0 0 0 0,0 1 1 0 0,8 19-1 0 0,-8-13-39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1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16719 0 0,'13'-4'1183'0'0,"-4"1"-969"0"0,1 0 1 0 0,-1 1-1 0 0,1 0 1 0 0,0 0-1 0 0,14 0 0 0 0,-22 2-214 0 0,-1 0 0 0 0,1 0-1 0 0,0 0 1 0 0,0 0 0 0 0,-1 0 0 0 0,1 0-1 0 0,0 1 1 0 0,-1-1 0 0 0,1 1-1 0 0,0-1 1 0 0,-1 1 0 0 0,1 0 0 0 0,0-1-1 0 0,-1 1 1 0 0,1 0 0 0 0,-1 0-1 0 0,1 0 1 0 0,-1 0 0 0 0,0 1 0 0 0,1-1-1 0 0,-1 0 1 0 0,0 0 0 0 0,0 1-1 0 0,0-1 1 0 0,0 1 0 0 0,0-1-1 0 0,0 1 1 0 0,0-1 0 0 0,-1 1 0 0 0,1 0-1 0 0,-1-1 1 0 0,1 1 0 0 0,-1 0-1 0 0,1-1 1 0 0,-1 1 0 0 0,0 0 0 0 0,0 0-1 0 0,0-1 1 0 0,0 3 0 0 0,-1 9 172 0 0,0 0 0 0 0,-1 0 0 0 0,-1 0 0 0 0,0-1 0 0 0,-1 1 0 0 0,0-1 0 0 0,-9 18 0 0 0,0 2 469 0 0,13-31-628 0 0,-1 0 21 0 0,1-1-1 0 0,-1 1 1 0 0,1 0 0 0 0,-1 0-1 0 0,1 0 1 0 0,0 0 0 0 0,0 0 0 0 0,-1 0-1 0 0,1 0 1 0 0,0 0 0 0 0,0 0-1 0 0,0 0 1 0 0,0 2 0 0 0,1-2-34 0 0,0-1 0 0 0,0 1 0 0 0,0-1 1 0 0,0 1-1 0 0,0-1 0 0 0,0 1 0 0 0,-1-1 0 0 0,1 1 1 0 0,1-1-1 0 0,-1 0 0 0 0,0 0 0 0 0,0 1 1 0 0,1-1-1 0 0,-2 0-4 0 0,8 1-97 0 0,-7-2 99 0 0,1 1-1 0 0,-1 0 1 0 0,0 0-1 0 0,0 0 1 0 0,1 0-1 0 0,-1 0 0 0 0,0 0 1 0 0,1 1-1 0 0,-1-1 1 0 0,0 0-1 0 0,0 1 1 0 0,0-1-1 0 0,1 1 1 0 0,-1-1-1 0 0,0 1 1 0 0,0-1-1 0 0,0 1 1 0 0,0 0-1 0 0,0 0 1 0 0,0 0-1 0 0,0-1 1 0 0,1 3-1 0 0,0 1 23 0 0,-1 0-1 0 0,0 0 0 0 0,-1 0 0 0 0,1 0 1 0 0,-1 0-1 0 0,0 0 0 0 0,0 0 0 0 0,0 0 1 0 0,0 0-1 0 0,-1 0 0 0 0,0 5 1 0 0,-3 5 221 0 0,-9 24 1 0 0,3-13-65 0 0,1-8-125 0 0,7-15-87 0 0,1-1 0 0 0,0 1 0 0 0,0-1 0 0 0,0 1 1 0 0,0-1-1 0 0,0 1 0 0 0,1 0 0 0 0,-1 0 0 0 0,0-1 0 0 0,1 1 1 0 0,-1 3-1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13312 0 0,'0'0'1394'0'0,"2"-2"-592"0"0,26-27 1938 0 0,-10 10-2212 0 0,1 0 0 0 0,27-21 1 0 0,-32 31-312 0 0,-9 4-181 0 0,1 1-1 0 0,0 0 1 0 0,1 0-1 0 0,-1 0 1 0 0,9-2-1 0 0,8-3-35 0 0,-16 5 0 0 0,1 1 0 0 0,0 0 0 0 0,0 0 0 0 0,0 1 0 0 0,1 0 0 0 0,-1 1 0 0 0,9-1 0 0 0,-10 2 4 0 0,-1-1 1 0 0,0 1 0 0 0,0 0 0 0 0,0 1 0 0 0,0-1 0 0 0,0 1 0 0 0,0 0 0 0 0,0 1 0 0 0,-1-1 0 0 0,9 4 0 0 0,-8-1-22 0 0,0-1 0 0 0,-1 1 0 0 0,1 1 0 0 0,-1-1 0 0 0,0 1 0 0 0,-1 0 0 0 0,1 0 0 0 0,-1 0 0 0 0,0 0 0 0 0,7 12 1 0 0,0 4 205 0 0,14 42 1 0 0,-3-10 151 0 0,-11-25-188 0 0,-1 0-1 0 0,7 34 0 0 0,-10-34-85 0 0,36 156 5 0 0,-1 4-72 0 0,23 152 0 0 0,-49-242 0 0 0,29 111 127 0 0,-8-45 1210 0 0,31 168-729 0 0,-64-306-621 0 0,9 55 378 0 0,-9-52-97 0 0,0 19 492 0 0,-6-48-705 0 0,-1 1 0 0 0,1-1 0 0 0,0-1-1 0 0,0 1 1 0 0,0 0 0 0 0,-1 0 0 0 0,1-1 0 0 0,0 1-1 0 0,-3-2 1 0 0,-13-5-11 0 0,-31-9-1 0 0,40 14-44 0 0,1 0 0 0 0,-1 1 0 0 0,0 0 0 0 0,0 1 0 0 0,0 0 0 0 0,-9 1 0 0 0,-14 8-1743 0 0,20-5 736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10840 0 0,'-4'3'86'0'0,"3"-1"-47"0"0,-1-1-1 0 0,1 1 1 0 0,0 0 0 0 0,0-1-1 0 0,0 1 1 0 0,0 0 0 0 0,0 0 0 0 0,0 0-1 0 0,0 0 1 0 0,0 3 0 0 0,-1-1 42 0 0,1 0 0 0 0,0 0 0 0 0,1 0 0 0 0,-1 0 0 0 0,1 0 0 0 0,-1 0 0 0 0,1 0 0 0 0,0 0 0 0 0,1 0 0 0 0,0 4 0 0 0,10 41 1107 0 0,-9-45-1195 0 0,3 11 142 0 0,1-1 0 0 0,1 0 0 0 0,1 0 1 0 0,0 0-1 0 0,17 22 0 0 0,-24-35-130 0 0,7 10 44 0 0,0-1 1 0 0,1-1 0 0 0,0 0 0 0 0,1 0 0 0 0,0 0 0 0 0,0-1-1 0 0,0-1 1 0 0,1 0 0 0 0,12 6 0 0 0,-2-3 18 0 0,0-2 1 0 0,1 0-1 0 0,-1-1 0 0 0,30 5 1 0 0,-35-9-151 0 0,0 0 1 0 0,0-1 0 0 0,0-1 0 0 0,0-1 0 0 0,1 0-1 0 0,-1-1 1 0 0,0 0 0 0 0,0-2 0 0 0,18-4 0 0 0,-22 3-523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14288 0 0,'-2'4'70'0'0,"-1"1"1"0"0,1-1 0 0 0,0 0-1 0 0,0 1 1 0 0,0 0 0 0 0,1-1-1 0 0,0 1 1 0 0,0 0 0 0 0,0-1-1 0 0,0 1 1 0 0,1 0 0 0 0,0 0-1 0 0,0 0 1 0 0,0 0 0 0 0,1 5-1 0 0,2-1 267 0 0,0-1 0 0 0,0 0 0 0 0,0 0 1 0 0,8 11-1 0 0,8 20-282 0 0,-17-30-9 0 0,1 0 0 0 0,-1 0 0 0 0,-1 0-1 0 0,1 1 1 0 0,-2-1 0 0 0,1 10-1 0 0,-7 30 331 0 0,4-35-136 0 0,-1 22 0 0 0,3-25-240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15256 0 0,'3'2'187'0'0,"0"1"0"0"0,0-1 0 0 0,0 0 0 0 0,1 0 1 0 0,-1 0-1 0 0,1 0 0 0 0,-1 0 0 0 0,1-1 1 0 0,0 0-1 0 0,3 1 0 0 0,43 6 731 0 0,-31-5-920 0 0,-6-2 41 0 0,1-1 0 0 0,-1 0 0 0 0,0-1-1 0 0,15-2 1 0 0,30-2-2039 0 0,-43 5 935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9088 0 0,'3'8'544'0'0,"-1"0"-60"0"0,5 16 1640 0 0,35 80-139 0 0,33 126 1 0 0,-38-108-1134 0 0,5 25-311 0 0,-6-20-340 0 0,12 54-536 0 0,-14 28 1149 0 0,-24-132-473 0 0,-3-25-9 0 0,-4-22 366 0 0,8 36 0 0 0,-7-53-11 0 0,0 0 0 0 0,1 0 1 0 0,11 21-1 0 0,-15-33-670 0 0,0 0 0 0 0,0 1-1 0 0,1-1 1 0 0,-1 0 0 0 0,1 1 0 0 0,-1-1 0 0 0,1 0-1 0 0,-1 0 1 0 0,1 0 0 0 0,0 0 0 0 0,-1 0 0 0 0,1-1-1 0 0,0 1 1 0 0,0 0 0 0 0,-1-1 0 0 0,4 1 0 0 0,-2-1-7 0 0,-1 1 1 0 0,1-1 0 0 0,0 0 0 0 0,-1 1-1 0 0,1-1 1 0 0,-1-1 0 0 0,1 1 0 0 0,-1 0-1 0 0,1-1 1 0 0,0 1 0 0 0,-1-1 0 0 0,4-1-1 0 0,46-13-10 0 0,-7-13 0 0 0,-33 21 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14592 0 0,'0'2'528'0'0,"0"18"1174"0"0,2-1 0 0 0,4 25-1 0 0,-3-27-1285 0 0,2-1-1 0 0,11 32 0 0 0,-2-9-413 0 0,-10-27-18 0 0,0 0-1 0 0,1-1 1 0 0,6 12-1 0 0,-6-11-795 0 0,-2-5 304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7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16280 0 0,'0'0'2279'0'0</inkml:trace>
  <inkml:trace contextRef="#ctx0" brushRef="#br0" timeOffset="1">53 203 13016 0 0,'-4'7'368'0'0,"0"4"176"0"0,0-3-544 0 0,4 2 0 0 0,0-2 0 0 0,0-1-800 0 0,0 0 344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16927 0 0,'0'0'987'0'0,"9"-11"-744"0"0,-5 4 30 0 0,-3 5-184 0 0,0 0-1 0 0,0 0 1 0 0,1 0-1 0 0,-1 1 1 0 0,0-1-1 0 0,1 0 1 0 0,0 0-1 0 0,-1 1 0 0 0,1-1 1 0 0,4-1-1 0 0,0-1-40 0 0,0 1-36 0 0,0-1 0 0 0,-5 4 359 0 0,7 18-312 0 0,-8-13-46 0 0,0 1 0 0 0,0 0 0 0 0,0 0 0 0 0,-1-1 0 0 0,0 1 1 0 0,0 0-1 0 0,-3 9 0 0 0,3-12 71 0 0,-1 3-215 0 0,0-1-1 0 0,-1 0 1 0 0,-5 9-1 0 0,8-13 166 0 0,0-1 18 0 0,-1 0-1 0 0,1 1 0 0 0,0-1 1 0 0,0 0-1 0 0,0 1 1 0 0,0-1-1 0 0,0 0 1 0 0,0 1-1 0 0,0-1 1 0 0,0 0-1 0 0,0 1 1 0 0,0-1-1 0 0,0 0 1 0 0,0 1-1 0 0,0-1 1 0 0,0 0-1 0 0,0 1 1 0 0,0-1-1 0 0,1 0 1 0 0,-1 0-1 0 0,0 1 0 0 0,0-1 1 0 0,0 0-1 0 0,0 1 1 0 0,1-1-1 0 0,-1 0 1 0 0,0 0-1 0 0,0 1 1 0 0,0-1-1 0 0,1 0 1 0 0,-1 0-1 0 0,0 0 1 0 0,1 1-1 0 0,-1-1 1 0 0,0 0-1 0 0,0 0 1 0 0,1 0-1 0 0,-1 0 0 0 0,0 0 1 0 0,1 0-1 0 0,-1 1 1 0 0,0-1-1 0 0,1 0 1 0 0,-1 0-1 0 0,0 0 1 0 0,1 0-1 0 0,-1 0 1 0 0,0 0-1 0 0,1 0 1 0 0,-1 0-1 0 0,1-1 1 0 0,1 2 70 0 0,-1-1 0 0 0,1 0 1 0 0,0 0-1 0 0,0 0 1 0 0,0 0-1 0 0,0-1 1 0 0,0 1-1 0 0,0 0 1 0 0,1-2-1 0 0,55-26-720 0 0,-57 26 523 0 0,0 2 68 0 0,0-1 0 0 0,0 0 0 0 0,0 1 0 0 0,0-1-1 0 0,0 0 1 0 0,0 1 0 0 0,0-1 0 0 0,0 1 0 0 0,0 0-1 0 0,0-1 1 0 0,0 1 0 0 0,0 0 0 0 0,0 0 0 0 0,0 0 0 0 0,1 0-1 0 0,-1 0 1 0 0,0 0 0 0 0,0 0 0 0 0,0 0 0 0 0,1 0-1 0 0,4 0-950 0 0,-5 0-60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8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18479 0 0,'0'0'399'0'0,"-1"2"-4"0"0,-3 9 23 0 0,1 1 0 0 0,1 0-1 0 0,-1 0 1 0 0,2 1 0 0 0,0-1 0 0 0,0 0 0 0 0,3 21 0 0 0,16 90 1605 0 0,-10-80-1260 0 0,-1-1-764 0 0,2 0 0 0 0,15 43 0 0 0,-23-83 104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123 114 4041 0 0,'-8'10'678'0'0,"-1"1"0"0"0,2-1-1 0 0,-1 1 1 0 0,1 1 0 0 0,1-1 0 0 0,0 1 0 0 0,1 0 0 0 0,0 1-1 0 0,1-1 1 0 0,-4 18 0 0 0,6-22-502 0 0,1 0 1 0 0,-1-1-1 0 0,1 1 0 0 0,0 0 1 0 0,1 0-1 0 0,0 0 0 0 0,0 0 1 0 0,1-1-1 0 0,0 1 0 0 0,1 0 1 0 0,-1 0-1 0 0,1-1 0 0 0,1 1 1 0 0,-1-1-1 0 0,1 0 0 0 0,1 1 1 0 0,-1-1-1 0 0,9 11 0 0 0,-10-15-126 0 0,1-1 0 0 0,0 0 0 0 0,0 1-1 0 0,0-1 1 0 0,0 0 0 0 0,0-1 0 0 0,1 1-1 0 0,-1 0 1 0 0,1-1 0 0 0,-1 0 0 0 0,1 0 0 0 0,-1 0-1 0 0,1 0 1 0 0,0 0 0 0 0,-1-1 0 0 0,1 0 0 0 0,0 0-1 0 0,-1 0 1 0 0,1 0 0 0 0,0 0 0 0 0,-1-1 0 0 0,1 1-1 0 0,0-1 1 0 0,-1 0 0 0 0,1 0 0 0 0,-1-1-1 0 0,1 1 1 0 0,-1-1 0 0 0,0 0 0 0 0,4-2 0 0 0,4-2 39 0 0,-1 0 0 0 0,0-1 0 0 0,0 0 0 0 0,-1 0 0 0 0,0-1 1 0 0,0 0-1 0 0,-1-1 0 0 0,9-11 0 0 0,-8 8 30 0 0,-1-1 0 0 0,0 0 0 0 0,-1 0 0 0 0,0-1 0 0 0,-1 1 0 0 0,-1-1 0 0 0,0-1 0 0 0,5-26 0 0 0,-9 36-79 0 0,0-1 0 0 0,-1 1 1 0 0,0-1-1 0 0,0 1 0 0 0,-1 0 1 0 0,1-1-1 0 0,-1 1 1 0 0,0-1-1 0 0,-1 1 0 0 0,1 0 1 0 0,-1 0-1 0 0,0-1 0 0 0,0 1 1 0 0,-1 1-1 0 0,0-1 0 0 0,1 0 1 0 0,-1 1-1 0 0,-1-1 0 0 0,1 1 1 0 0,-1 0-1 0 0,0 0 0 0 0,0 0 1 0 0,0 1-1 0 0,0-1 0 0 0,-1 1 1 0 0,1 0-1 0 0,-6-3 0 0 0,-11-6-78 0 0,0 1-1 0 0,0 1 0 0 0,-1 1 0 0 0,-31-8 0 0 0,47 15-229 0 0,-1 1 0 0 0,0 0 0 0 0,0 0 0 0 0,0 0 0 0 0,0 1 0 0 0,0 0 0 0 0,0 1 0 0 0,-11 1 0 0 0,14-1-134 0 0,0 0 1 0 0,1 1-1 0 0,0-1 1 0 0,-1 1-1 0 0,1-1 0 0 0,0 1 1 0 0,0 0-1 0 0,0 0 1 0 0,0 0-1 0 0,0 1 0 0 0,0-1 1 0 0,1 1-1 0 0,-1-1 0 0 0,1 1 1 0 0,-1 0-1 0 0,1 0 1 0 0,-3 5-1 0 0,4-5-274 0 0,-1 0 0 0 0,1 0 0 0 0,0 1 0 0 0,0-1 0 0 0,0 0 0 0 0,0 0 0 0 0,0 1 0 0 0,1-1 0 0 0,-1 6 0 0 0,2 4-1850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9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37 18407 0 0,'-1'25'646'0'0,"0"-16"-541"0"0,1 0 0 0 0,1 14-1 0 0,-1-22-129 0 0,1 8 159 0 0,1 1 1 0 0,-1-1-1 0 0,2 0 0 0 0,3 12 0 0 0,-5-19-97 0 0,-1-1 0 0 0,1 1 0 0 0,0 0 0 0 0,-1-1-1 0 0,1 1 1 0 0,0-1 0 0 0,0 1 0 0 0,0-1 0 0 0,0 0 0 0 0,0 1-1 0 0,1-1 1 0 0,-1 0 0 0 0,0 0 0 0 0,1 1 0 0 0,-1-1-1 0 0,0 0 1 0 0,1-1 0 0 0,0 1 0 0 0,-1 0 0 0 0,1 0-1 0 0,-1-1 1 0 0,1 1 0 0 0,0 0 0 0 0,0-1 0 0 0,-1 0 0 0 0,1 1-1 0 0,0-1 1 0 0,0 0 0 0 0,-1 0 0 0 0,1 0 0 0 0,3-1-1 0 0,1 0-36 0 0,0-1-1 0 0,1 0 1 0 0,-1-1 0 0 0,0 0-1 0 0,0 0 1 0 0,0 0-1 0 0,-1-1 1 0 0,1 1-1 0 0,-1-1 1 0 0,0-1-1 0 0,0 1 1 0 0,6-7 0 0 0,-5 4 9 0 0,1-1 0 0 0,-1 1 0 0 0,-1-1 0 0 0,0 0 0 0 0,0 0 0 0 0,0-1 0 0 0,6-16 0 0 0,-11 23 9 0 0,1 0 0 0 0,0 0-1 0 0,-1 0 1 0 0,1 0 0 0 0,-1 0-1 0 0,0 0 1 0 0,0 0 0 0 0,1 0 0 0 0,-1 0-1 0 0,-1 0 1 0 0,1 0 0 0 0,0 0 0 0 0,0 0-1 0 0,-1 0 1 0 0,1 0 0 0 0,-2-3 0 0 0,1 4 28 0 0,0-1 0 0 0,0 1 0 0 0,-1-1 0 0 0,1 1 0 0 0,0 0 0 0 0,-1 0 0 0 0,1-1 0 0 0,-1 1 0 0 0,1 0 0 0 0,-1 0 0 0 0,0 0 0 0 0,1 1 0 0 0,-1-1 0 0 0,0 0 0 0 0,0 1 0 0 0,-3-2 0 0 0,-5 0 169 0 0,-1 0-1 0 0,1 1 1 0 0,-1 0-1 0 0,1 0 1 0 0,-1 1-1 0 0,1 0 1 0 0,-14 3 0 0 0,2 1-402 0 0,0 1 1 0 0,-28 9-1 0 0,33-10-1765 0 0,8-1 828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10032 0 0,'0'0'216'0'0,"13"-3"776"0"0,-9 1-551 0 0,1 0-1 0 0,-1-1 1 0 0,0 1 0 0 0,0-1 0 0 0,0 1 0 0 0,0-1 0 0 0,4-5 0 0 0,-5 5-196 0 0,2-1 1 0 0,-1 1-1 0 0,0 0 1 0 0,1 0-1 0 0,6-3 0 0 0,-2 0 43 0 0,3 0-105 0 0,5 2 14 0 0,-13 3-108 0 0,1 0 1 0 0,-1 0-1 0 0,1 0 1 0 0,8 0-1 0 0,-9 1-2 0 0,1 0 1 0 0,-1 1-1 0 0,1-1 0 0 0,-1 1 0 0 0,1 0 0 0 0,-1 0 1 0 0,1 1-1 0 0,-1 0 0 0 0,0-1 0 0 0,0 1 1 0 0,0 0-1 0 0,0 1 0 0 0,0-1 0 0 0,0 1 0 0 0,0 0 1 0 0,-1 0-1 0 0,1 0 0 0 0,-1 0 0 0 0,0 1 1 0 0,0-1-1 0 0,-1 1 0 0 0,1 0 0 0 0,3 5 0 0 0,5 11-76 0 0,6 10 552 0 0,23 55-1 0 0,1 1-436 0 0,42 187 46 0 0,-33-97-96 0 0,53 135 73 0 0,-8-57-71 0 0,-63-179 126 0 0,57 94 1 0 0,-59-113 450 0 0,26 67 0 0 0,-33-70-108 0 0,5 24 320 0 0,-20-50-611 0 0,1 3 621 0 0,-28-23-46 0 0,11-4-713 0 0,0-2-1 0 0,1 1 1 0 0,-1-1 0 0 0,0 0 0 0 0,0-1 0 0 0,0 0 0 0 0,1 0 0 0 0,-9-1 0 0 0,-9-3-397 0 0,-28-8 0 0 0,33 7 81 0 0,-22-9-1489 0 0,22 9 707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0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17615 0 0,'0'0'515'0'0,"-5"8"181"0"0,3-2-544 0 0,0 0 0 0 0,0 0-1 0 0,0 0 1 0 0,-1 8 0 0 0,-2 9 1254 0 0,-57 191 1098 0 0,51-182-3122 0 0,-26 55-1 0 0,25-68-96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18815 0 0,'4'7'792'0'0,"3"4"-632"0"0,1 0 560 0 0,0 0 112 0 0,0 2 32 0 0,5 5 0 0 0,-1-3-640 0 0,4 3-120 0 0,1 0-24 0 0,-1 1-8 0 0,1-5-464 0 0,3 1-96 0 0,-1-4-24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18439 0 0,'0'0'400'0'0,"5"-5"144"0"0,4-1-334 0 0,0 0 1 0 0,1 0-1 0 0,17-8 0 0 0,-12 7 327 0 0,60-23 151 0 0,-13 7-706 0 0,19-10-963 0 0,-64 26 410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16471 0 0,'-5'6'179'0'0,"1"1"0"0"0,1 0 0 0 0,-1 0 0 0 0,1 0 0 0 0,0 0 0 0 0,0 0 0 0 0,-1 11 0 0 0,3-8 226 0 0,0 0 0 0 0,1 0 0 0 0,0 0-1 0 0,1 0 1 0 0,0 0 0 0 0,1 0-1 0 0,5 15 1 0 0,27 67-113 0 0,4-12-280 0 0,-12-30 18 0 0,41 80 613 0 0,-32-68 18 0 0,41 109 1 0 0,57 307-504 0 0,-95-324 205 0 0,-26-107 246 0 0,3-1 0 0 0,1-1 0 0 0,2 0 0 0 0,48 83 0 0 0,-62-123-583 0 0,-1 0-1 0 0,1 0 0 0 0,1-1 1 0 0,-1 0-1 0 0,1 0 0 0 0,0 0 1 0 0,0 0-1 0 0,0-1 0 0 0,0 0 1 0 0,0 0-1 0 0,1 0 0 0 0,-1-1 1 0 0,1 0-1 0 0,0 0 0 0 0,0 0 1 0 0,0-1-1 0 0,0 0 0 0 0,0 0 1 0 0,0 0-1 0 0,0-1 0 0 0,0 0 1 0 0,0 0-1 0 0,7-1 0 0 0,-8 0-25 0 0,0-1 0 0 0,0 1 0 0 0,0-1 0 0 0,0 0 0 0 0,0 0 0 0 0,6-5 0 0 0,4-1 0 0 0,-11 6-73 0 0,0 0 0 0 0,-1-1 0 0 0,1 0 0 0 0,-1 1 0 0 0,0-1 0 0 0,0 0 0 0 0,0-1 0 0 0,0 1 0 0 0,0 0 0 0 0,-1-1 0 0 0,4-6 0 0 0,-1-2-435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17527 0 0,'1'-2'226'0'0,"14"-26"875"0"0,-13 25-1059 0 0,0 0 0 0 0,0 0 0 0 0,0 1 0 0 0,0-1 0 0 0,1 1 0 0 0,-1-1 0 0 0,1 1 0 0 0,0 0 0 0 0,-1 0 0 0 0,1 0 0 0 0,0 1-1 0 0,4-3 1 0 0,-6 3-26 0 0,1 1 0 0 0,0-1 0 0 0,0 0 0 0 0,0 1 0 0 0,0-1 0 0 0,0 1 0 0 0,0-1 0 0 0,0 1 0 0 0,0 0 0 0 0,0 0-1 0 0,0 0 1 0 0,0 0 0 0 0,0 0 0 0 0,0 0 0 0 0,-1 1 0 0 0,1-1 0 0 0,0 1 0 0 0,0-1 0 0 0,0 1 0 0 0,0 0 0 0 0,0-1 0 0 0,0 1-1 0 0,-1 0 1 0 0,1 0 0 0 0,0 1 0 0 0,-1-1 0 0 0,1 0 0 0 0,-1 0 0 0 0,1 1 0 0 0,0 1 0 0 0,2 2 4 0 0,-1-1 1 0 0,0 1-1 0 0,0 0 1 0 0,-1 0-1 0 0,1 1 1 0 0,-1-1 0 0 0,0 0-1 0 0,-1 1 1 0 0,1-1-1 0 0,-1 1 1 0 0,0 0-1 0 0,0 0 1 0 0,-1-1-1 0 0,0 1 1 0 0,0 0 0 0 0,-1 6-1 0 0,-1 7 91 0 0,-1-1 1 0 0,-1 1-1 0 0,-10 29 0 0 0,-6-2 57 0 0,11-31-151 0 0,1-5 1174 0 0,10-10-1174 0 0,0 0-1 0 0,-1 0 1 0 0,1 0-1 0 0,0 0 0 0 0,-1 0 1 0 0,1 0-1 0 0,0 0 1 0 0,-1 1-1 0 0,1-1 1 0 0,0 1-1 0 0,2 0 1 0 0,-2 0 1 0 0,14 2-16 0 0,-10-2-3 0 0,-1 1 1 0 0,1-1-1 0 0,0 1 0 0 0,8 3 1 0 0,-13-4 1 0 0,1 0 0 0 0,0 0 0 0 0,-1 0 0 0 0,1 1 0 0 0,-1-1 0 0 0,1 0 0 0 0,-1 1 0 0 0,0-1 0 0 0,1 1 0 0 0,-1-1 0 0 0,0 1-1 0 0,0 0 1 0 0,0 0 0 0 0,0-1 0 0 0,0 1 0 0 0,-1 0 0 0 0,2 3 0 0 0,-2-2 29 0 0,0 1 0 0 0,0-1-1 0 0,0 0 1 0 0,-1 0 0 0 0,1 1-1 0 0,-1-1 1 0 0,0 0 0 0 0,0 0-1 0 0,0 0 1 0 0,0 0 0 0 0,-1 0-1 0 0,1 0 1 0 0,-3 3 0 0 0,2-2 2 0 0,-5 11 59 0 0,-6 22 0 0 0,-3 8-566 0 0,11-29-2024 0 0,5-14 1003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16312 0 0,'-13'18'335'0'0,"5"-11"89"0"0,4 1-336 0 0,0-1-88 0 0,-4 0 0 0 0,4 0 0 0 0,0 1 536 0 0,-1-1 1504 0 0,5 0-2040 0 0,5 1-2624 0 0</inkml:trace>
  <inkml:trace contextRef="#ctx0" brushRef="#br0" timeOffset="1">83 355 16240 0 0,'0'0'455'0'0,"-5"3"225"0"0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15400 0 0,'0'0'666'0'0,"5"-4"-532"0"0,-1 1 66 0 0,0 0 1 0 0,0 1-1 0 0,0-1 1 0 0,1 1 0 0 0,-1 0-1 0 0,1 0 1 0 0,-1 0 0 0 0,1 1-1 0 0,0-1 1 0 0,-1 1 0 0 0,9-1-1 0 0,-11 2-194 0 0,0 0-9 0 0,-1 0 1 0 0,1 0 0 0 0,-1 1-1 0 0,0-1 1 0 0,1 0 0 0 0,-1 1 0 0 0,0-1-1 0 0,1 1 1 0 0,-1-1 0 0 0,0 1-1 0 0,0 0 1 0 0,1-1 0 0 0,-1 1 0 0 0,0 0-1 0 0,0 0 1 0 0,0 0 0 0 0,2 2-1 0 0,-2-2 21 0 0,1 1 0 0 0,-1-1-1 0 0,0 1 1 0 0,0-1-1 0 0,1 1 1 0 0,-1 0-1 0 0,0-1 1 0 0,-1 1-1 0 0,1 0 1 0 0,0 0-1 0 0,0 0 1 0 0,-1 0-1 0 0,1 0 1 0 0,-1 0 0 0 0,0 0-1 0 0,1 0 1 0 0,-1 0-1 0 0,0 0 1 0 0,0 0-1 0 0,0 0 1 0 0,-1 2-1 0 0,0 6 75 0 0,-1 0 0 0 0,-6 19 0 0 0,5-19-88 0 0,2-6 10 0 0,-1 0 1 0 0,1 0-1 0 0,-1 0 1 0 0,-4 7-1 0 0,1-3 30 0 0,1 0 1 0 0,-7 15-1 0 0,11-21 417 0 0,11-3-373 0 0,-9 1-56 0 0,-1-1 0 0 0,0 1-1 0 0,0 0 1 0 0,0 0 0 0 0,0-1 0 0 0,1 1 0 0 0,-1 0-1 0 0,0 0 1 0 0,0 0 0 0 0,0 1 0 0 0,1-1 0 0 0,-1 0-1 0 0,0 0 1 0 0,0 1 0 0 0,0-1 0 0 0,0 0 0 0 0,0 1-1 0 0,1-1 1 0 0,-1 1 0 0 0,0 0 0 0 0,0-1 0 0 0,0 1-1 0 0,0 0 1 0 0,-1-1 0 0 0,1 1 0 0 0,0 0-1 0 0,0 0 1 0 0,0 0 0 0 0,-1 0 0 0 0,2 1 0 0 0,1 4 125 0 0,0-1 1 0 0,-1 1-1 0 0,1-1 1 0 0,-1 1-1 0 0,0 0 1 0 0,-1 0 0 0 0,1 0-1 0 0,-1 1 1 0 0,0-1-1 0 0,-1 0 1 0 0,0 9-1 0 0,-1 12 686 0 0,-9 48 0 0 0,8-66-782 0 0,-1 7 132 0 0,-1 7 335 0 0,4-22-578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14432 0 0,'-20'32'820'0'0,"20"-31"-427"0"0,12 10 1223 0 0,-8-10-1402 0 0,1 0 0 0 0,0 0 1 0 0,-1-1-1 0 0,1 1 0 0 0,0-1 1 0 0,-1 0-1 0 0,1 0 0 0 0,0 0 1 0 0,6-2-1 0 0,14 0-139 0 0,50-4 206 0 0,0 1-70 0 0,-72 5-155 0 0,0 0 0 0 0,-1 1 0 0 0,1-1 0 0 0,0 1 0 0 0,0-1 0 0 0,0 1 0 0 0,-1 0 0 0 0,1 0-1 0 0,0 0 1 0 0,-1 1 0 0 0,1-1 0 0 0,-1 0 0 0 0,1 1 0 0 0,-1 0 0 0 0,0 0 0 0 0,0 0 0 0 0,0 0 0 0 0,0 0-1 0 0,0 0 1 0 0,0 0 0 0 0,0 0 0 0 0,-1 1 0 0 0,1-1 0 0 0,-1 1 0 0 0,3 5 0 0 0,12 31 224 0 0,-12-24 46 0 0,1 0 1 0 0,9 17-1 0 0,4 15-245 0 0,-3-7 155 0 0,31 61 1 0 0,-6-17 2 0 0,-34-69-300 0 0,79 206-74 0 0,-7 19 391 0 0,29 100-274 0 0,-64-184-4 0 0,9 29 372 0 0,33 135 1362 0 0,-66-263-972 0 0,2 10 411 0 0,-21-61-1021 0 0,0-6-124 0 0,0 1 0 0 0,0 0 1 0 0,0 0-1 0 0,0 0 0 0 0,0 0 1 0 0,0 0-1 0 0,0 0 0 0 0,0-1 1 0 0,1 1-1 0 0,-1 0 0 0 0,0 0 1 0 0,1 0-1 0 0,-1 0 0 0 0,0-1 1 0 0,1 1-1 0 0,1 3 1811 0 0,-10-2-1652 0 0,-12 0-165 0 0,2-4 0 0 0,1 3-1754 0 0,0 0 1 0 0,-26 5-1 0 0,24-3 251 0 0,2-3-29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25 126 1824 0 0,'-1'0'183'0'0,"1"0"0"0"0,0 0 0 0 0,-1 0 0 0 0,1 0 0 0 0,-1 0 0 0 0,1 0 0 0 0,0 0 0 0 0,-1-1 0 0 0,1 1-1 0 0,0 0 1 0 0,-1 0 0 0 0,1 0 0 0 0,0 0 0 0 0,-1 1 0 0 0,1-1 0 0 0,-1 0 0 0 0,1 0 0 0 0,0 0 0 0 0,-1 0 0 0 0,1 0-1 0 0,0 0 1 0 0,-1 1 0 0 0,1-1 0 0 0,0 0 0 0 0,-1 0 0 0 0,1 0 0 0 0,0 1 0 0 0,0-1 0 0 0,-1 0 0 0 0,1 0 0 0 0,0 1-1 0 0,0-1 1 0 0,-1 0 0 0 0,1 1 0 0 0,0-1 0 0 0,0 0 0 0 0,0 1 0 0 0,-7 21 2327 0 0,3 30-1782 0 0,4-48-310 0 0,-1 32 295 0 0,2 1-1 0 0,9 64 1 0 0,-8-88-586 0 0,0-1 0 0 0,1 1 0 0 0,1-1 0 0 0,0 0 0 0 0,1 0 0 0 0,0 0 0 0 0,1 0 0 0 0,0-1 0 0 0,0 0 0 0 0,1-1 0 0 0,14 16 0 0 0,-20-24-91 0 0,0-1 0 0 0,0 0 1 0 0,0 1-1 0 0,1-1 0 0 0,-1 0 0 0 0,0 0 1 0 0,1 0-1 0 0,-1 0 0 0 0,1 0 0 0 0,0 0 1 0 0,-1 0-1 0 0,1-1 0 0 0,-1 1 0 0 0,1 0 1 0 0,0-1-1 0 0,0 0 0 0 0,-1 1 0 0 0,1-1 1 0 0,0 0-1 0 0,0 0 0 0 0,-1 0 0 0 0,1 0 1 0 0,0 0-1 0 0,0 0 0 0 0,0 0 0 0 0,-1-1 1 0 0,1 1-1 0 0,0-1 0 0 0,-1 1 0 0 0,1-1 1 0 0,0 0-1 0 0,-1 0 0 0 0,1 1 0 0 0,-1-1 1 0 0,1 0-1 0 0,-1 0 0 0 0,1-1 0 0 0,-1 1 1 0 0,0 0-1 0 0,1 0 0 0 0,-1-1 0 0 0,0 1 1 0 0,0-1-1 0 0,0 1 0 0 0,0-1 0 0 0,0 1 1 0 0,0-3-1 0 0,7-11-31 0 0,0 1 0 0 0,-1-2 0 0 0,-1 1 0 0 0,5-18 1 0 0,-6 17-24 0 0,23-87-328 0 0,-20 65 286 0 0,20-49-1 0 0,-27 165 431 0 0,-2-56-327 0 0,1 0 0 0 0,2 0-1 0 0,7 44 1 0 0,-8-61-18 0 0,0 0 0 0 0,0 1 0 0 0,1-1 0 0 0,-1 0-1 0 0,1 0 1 0 0,0 0 0 0 0,1-1 0 0 0,-1 1 0 0 0,1 0 0 0 0,0-1 0 0 0,0 0-1 0 0,0 0 1 0 0,1 0 0 0 0,-1 0 0 0 0,1 0 0 0 0,0-1 0 0 0,0 1-1 0 0,1-1 1 0 0,-1 0 0 0 0,0 0 0 0 0,1-1 0 0 0,9 5 0 0 0,-11-7 15 0 0,1 0 1 0 0,-1 0-1 0 0,1 0 1 0 0,-1-1-1 0 0,0 1 1 0 0,1-1-1 0 0,-1 0 1 0 0,0 0-1 0 0,1 0 1 0 0,-1 0-1 0 0,0 0 1 0 0,0-1-1 0 0,0 0 1 0 0,0 1-1 0 0,0-1 1 0 0,0 0-1 0 0,-1 0 1 0 0,1-1-1 0 0,0 1 1 0 0,-1-1-1 0 0,0 1 1 0 0,0-1-1 0 0,0 0 1 0 0,3-3-1 0 0,3-5 49 0 0,-1 0 0 0 0,0 0-1 0 0,-1-1 1 0 0,0 0-1 0 0,5-13 1 0 0,-4 5-63 0 0,-1 0 1 0 0,-1-1-1 0 0,-1 0 1 0 0,-1 0-1 0 0,0 0 1 0 0,-2 0-1 0 0,0-1 1 0 0,-2 1-1 0 0,0 0 1 0 0,-1 0 0 0 0,-1 0-1 0 0,-1 0 1 0 0,-1 0-1 0 0,-1 1 1 0 0,-13-31-1 0 0,18 50-142 0 0,1 0 1 0 0,-1 0-1 0 0,0 0 0 0 0,1 0 0 0 0,-1 0 1 0 0,0 0-1 0 0,0 0 0 0 0,1 0 0 0 0,-1 0 1 0 0,0 0-1 0 0,0 1 0 0 0,0-1 1 0 0,0 0-1 0 0,0 1 0 0 0,0-1 0 0 0,0 1 1 0 0,-1-1-1 0 0,-1 0 0 0 0,-4 4-5359 0 0,6 11-3619 0 0,2-9 5807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3976 0 0,'0'0'632'0'0,"-8"4"-152"0"0,4-4-368 0 0,-4 2 56 0 0,-1 7-88 0 0,1-7-80 0 0,0 7 0 0 0,0-7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359 758 7192 0 0,'-18'-1'213'0'0,"-25"-4"0"0"0,3 0 321 0 0,33 3-267 0 0,-1 1 1 0 0,1-1-1 0 0,0 0 1 0 0,1-1 0 0 0,-1 0-1 0 0,0 0 1 0 0,-8-5-1 0 0,-7-4 247 0 0,6 3-280 0 0,0-2-1 0 0,0 0 1 0 0,1 0 0 0 0,0-2-1 0 0,-23-26 1 0 0,32 33-298 0 0,1-1 0 0 0,-1 0 1 0 0,2 0-1 0 0,-1-1 1 0 0,1 1-1 0 0,0-1 0 0 0,1 0 1 0 0,0 0-1 0 0,0 0 0 0 0,0 0 1 0 0,-1-16-1 0 0,1 1 41 0 0,1 1 0 0 0,2-1 0 0 0,1-27 0 0 0,3 22 161 0 0,0-1-1 0 0,2 1 1 0 0,1 0 0 0 0,1 1 0 0 0,2-1 0 0 0,15-32 0 0 0,13-9-126 0 0,-22 44-13 0 0,-12 17-83 0 0,1 1 1 0 0,0 0 0 0 0,0 0-1 0 0,1 1 1 0 0,12-12 0 0 0,-16 16 61 0 0,0 0 0 0 0,0 1 0 0 0,0-1 1 0 0,1 1-1 0 0,-1-1 0 0 0,0 1 0 0 0,1 0 1 0 0,-1 0-1 0 0,1 0 0 0 0,0 0 1 0 0,-1 0-1 0 0,1 0 0 0 0,0 1 0 0 0,-1 0 1 0 0,1-1-1 0 0,0 1 0 0 0,-1 0 0 0 0,1 0 1 0 0,0 0-1 0 0,0 1 0 0 0,-1-1 0 0 0,6 2 1 0 0,0 2 90 0 0,0 0-1 0 0,1 1 1 0 0,-1 0 0 0 0,-1 1 0 0 0,1-1 0 0 0,-1 1 0 0 0,0 1-1 0 0,-1-1 1 0 0,1 1 0 0 0,-1 1 0 0 0,-1-1 0 0 0,1 1 0 0 0,8 16 0 0 0,-4-2-24 0 0,0-1 1 0 0,-1 2-1 0 0,-1-1 1 0 0,7 33 0 0 0,-8-24 8 0 0,-2 0 1 0 0,-1 1 0 0 0,-1-1-1 0 0,-2 1 1 0 0,-1-1 0 0 0,-2 1-1 0 0,-1-1 1 0 0,-12 58 0 0 0,11-74-115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469 664 10912 0 0,'-4'1'21'0'0,"-8"2"100"0"0,0-1-1 0 0,0 0 1 0 0,-13 1 0 0 0,13-4 231 0 0,-1 0 1 0 0,1-1 0 0 0,-1 0 0 0 0,1-1 0 0 0,0 0-1 0 0,0-1 1 0 0,0-1 0 0 0,1 0 0 0 0,-15-8 0 0 0,-4-4 315 0 0,2-2 0 0 0,-32-26 1 0 0,48 34-605 0 0,-1-1 0 0 0,1 0 0 0 0,1-1 0 0 0,0 0-1 0 0,-16-28 1 0 0,15 21 55 0 0,2-1 1 0 0,0 0-1 0 0,-12-39 0 0 0,19 49-62 0 0,0-1 1 0 0,1 0 0 0 0,1 0-1 0 0,0 1 1 0 0,0-1 0 0 0,1 0-1 0 0,1 0 1 0 0,0 0 0 0 0,0 0-1 0 0,1 0 1 0 0,1 0 0 0 0,0 1-1 0 0,1-1 1 0 0,0 1 0 0 0,0 0-1 0 0,2 0 1 0 0,-1 0 0 0 0,1 1-1 0 0,1 0 1 0 0,-1 0 0 0 0,2 1-1 0 0,-1 0 1 0 0,2 0 0 0 0,-1 0-1 0 0,1 1 1 0 0,0 0 0 0 0,15-9-1 0 0,-19 14-14 0 0,0 0 0 0 0,0 0 0 0 0,1 1 0 0 0,-1 0 0 0 0,1-1 0 0 0,0 2 0 0 0,0-1 0 0 0,-1 1 1 0 0,1 0-1 0 0,0 0 0 0 0,0 0 0 0 0,0 1 0 0 0,0 0 0 0 0,0 0 0 0 0,0 1 0 0 0,0 0 0 0 0,0 0 0 0 0,0 0 0 0 0,0 0 0 0 0,9 5 0 0 0,-7-3 18 0 0,0 2 1 0 0,-1-1-1 0 0,0 1 1 0 0,1 0 0 0 0,-2 0-1 0 0,1 1 1 0 0,0 0-1 0 0,-1 0 1 0 0,0 0-1 0 0,-1 1 1 0 0,0 0 0 0 0,0 0-1 0 0,7 12 1 0 0,0 7-12 0 0,-1-1 1 0 0,0 1 0 0 0,-3 1-1 0 0,12 53 1 0 0,4 112-46 0 0,-23-178 5 0 0,-1 0 0 0 0,0 0 0 0 0,-4 21 0 0 0,3-30-550 0 0,0-1-1 0 0,0 1 0 0 0,0-1 0 0 0,-3 6 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1718 65 7776 0 0,'0'0'11550'0'0,"-9"-9"-9531"0"0,-1 2-1657 0 0,-1 1 1 0 0,0 0-1 0 0,0 1 0 0 0,0 1 1 0 0,-23-7-1 0 0,16 7-108 0 0,0 1-1 0 0,-33-1 1 0 0,44 4-84 0 0,-76-6 389 0 0,-111 9-1 0 0,65 0-538 0 0,-15 1 1400 0 0,-41 24-740 0 0,156-21-738 0 0,1 2 1 0 0,0 0-1 0 0,1 2 1 0 0,-38 19-1 0 0,-63 46-235 0 0,82-48 248 0 0,-14 4-28 0 0,-9 6 14 0 0,35-16 118 0 0,-2 1 142 0 0,2 0 0 0 0,-59 54 0 0 0,78-63-201 0 0,-3 4 0 0 0,0 1 0 0 0,-20 27 0 0 0,35-41-142 0 0,0-1 0 0 0,0 0 0 0 0,0 0-1 0 0,-1 0 1 0 0,-5 5 0 0 0,38-7-2943 0 0,-14-2 1991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7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1556 1 13760 0 0,'-4'43'704'0'0,"0"9"3751"0"0,4-43-3618 0 0,1-6-719 0 0,-1-1 0 0 0,0 1-1 0 0,0-1 1 0 0,0 0-1 0 0,0 1 1 0 0,-1-1 0 0 0,1 1-1 0 0,-1-1 1 0 0,1 1-1 0 0,-1-1 1 0 0,-1 4-1 0 0,-11 26 1227 0 0,6-19-777 0 0,-1 1 192 0 0,-17 22 1 0 0,1-6-516 0 0,-2-1 1 0 0,-1-1 0 0 0,-59 46-1 0 0,81-70-237 0 0,-11 8 231 0 0,-1 0-1 0 0,0-1 1 0 0,-1-1-1 0 0,0-1 1 0 0,-33 13-1 0 0,36-18-53 0 0,-60 19-195 0 0,-1-4 1 0 0,-81 11-1 0 0,117-26 59 0 0,0-1 1 0 0,0-2-1 0 0,0-2 0 0 0,-40-6 1 0 0,-70-22-139 0 0,67 15 232 0 0,-82-26 0 0 0,143 34-119 0 0,14 4-24 0 0,-1-1 0 0 0,1 0 1 0 0,-10-4-1 0 0,-84-45 1 0 0,95 49-85 0 0,0-1-1 0 0,1-1 1 0 0,-8-5-1 0 0,-9-6-9 0 0,22 15 489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12640 0 0,'-4'14'1660'0'0,"3"-6"-564"0"0,0 0 0 0 0,0 1 0 0 0,0 10 0 0 0,7 48-24 0 0,0-1 462 0 0,-10 31-1483 0 0,4-96-777 0 0,-4-24-5749 0 0,4 9 4719 0 0</inkml:trace>
  <inkml:trace contextRef="#ctx0" brushRef="#br0" timeOffset="1">4 105 11976 0 0,'0'0'1082'0'0,"8"0"-868"0"0,26 14 2368 0 0,-27-10-1629 0 0,0-1 1 0 0,14 5-1 0 0,20 3-270 0 0,-29-7-504 0 0,0 0 0 0 0,0-1 0 0 0,0-1 0 0 0,1 0 0 0 0,12 0 0 0 0,-5-2-179 0 0,1 0 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17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9904 0 0,'0'0'1045'0'0,"4"5"-954"0"0,0 4-78 0 0,-2-6 12 0 0,-1-1 1 0 0,0 1-1 0 0,1 0 1 0 0,0-1 0 0 0,3 5-1 0 0,-2-3 93 0 0,0 1-1 0 0,0-1 1 0 0,5 10-1 0 0,4 6 297 0 0,9 16 342 0 0,7 10 30 0 0,8 16 34 0 0,-8-9-131 0 0,-27-51-640 0 0,-1-1 1 0 0,1 0-1 0 0,0 1 0 0 0,0-1 1 0 0,-1 0-1 0 0,1 0 0 0 0,0 0 1 0 0,0 1-1 0 0,0-1 0 0 0,0 0 1 0 0,0 0-1 0 0,1-1 1 0 0,-1 1-1 0 0,0 0 0 0 0,0 0 1 0 0,1 0-1 0 0,-1-1 0 0 0,0 1 1 0 0,1-1-1 0 0,-1 1 0 0 0,1-1 1 0 0,-1 1-1 0 0,0-1 1 0 0,1 0-1 0 0,-1 0 0 0 0,1 0 1 0 0,-1 0-1 0 0,1 0 0 0 0,-1 0 1 0 0,1 0-1 0 0,-1 0 0 0 0,1-1 1 0 0,1 1-1 0 0,2-3-47 0 0,1 0 0 0 0,-1 0-1 0 0,1-1 1 0 0,-1 1 0 0 0,-1-1-1 0 0,8-7 1 0 0,9-6 65 0 0,-5 4-33 0 0,0 0-1 0 0,19-22 1 0 0,8-6 52 0 0,62-60-1077 0 0,-88 86 521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1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 13432 0 0,'-2'-1'95'0'0,"-6"-2"487"0"0,8 3-584 0 0,-1 0 0 0 0,1 0 0 0 0,-1 0 0 0 0,1 0-1 0 0,-1 0 1 0 0,1 0 0 0 0,-1 0 0 0 0,1 0 0 0 0,-1 0 0 0 0,1 0 0 0 0,-1 0 0 0 0,1 0 0 0 0,-1 0 0 0 0,1 1-1 0 0,-1-1 1 0 0,1 0 0 0 0,-1 0 0 0 0,1 1 0 0 0,0-1 0 0 0,-1 0 0 0 0,1 1 0 0 0,-1-1 0 0 0,1 0 0 0 0,0 1 0 0 0,-1-1-1 0 0,1 1 1 0 0,0-1 0 0 0,0 0 0 0 0,-1 1 0 0 0,1-1 0 0 0,0 1 0 0 0,0-1 0 0 0,0 1 0 0 0,-1 0 0 0 0,1 0-17 0 0,-1 0 1 0 0,1 1 0 0 0,-1-1 0 0 0,1 1-1 0 0,0-1 1 0 0,0 0 0 0 0,0 1 0 0 0,-1-1-1 0 0,1 0 1 0 0,0 1 0 0 0,1-1 0 0 0,-1 1-1 0 0,0 1 1 0 0,1 3-88 0 0,0 3 2 0 0,0 1-1 0 0,1 0 1 0 0,0-1 0 0 0,1 1-1 0 0,0-1 1 0 0,1 0 0 0 0,7 15-1 0 0,7 20 98 0 0,-2-6 131 0 0,1 0-1 0 0,1-2 1 0 0,45 65 0 0 0,-47-77 405 0 0,-15-21-433 0 0,0-1 0 0 0,1 1 0 0 0,-1-1 0 0 0,1 0 0 0 0,0 0 0 0 0,0 0 0 0 0,0 0 0 0 0,0 0 0 0 0,0 0 1 0 0,0-1-1 0 0,0 1 0 0 0,1-1 0 0 0,-1 1 0 0 0,4 0 0 0 0,-4-1-58 0 0,0-1 1 0 0,0 0 0 0 0,0 0-1 0 0,1 0 1 0 0,-1 0-1 0 0,0 0 1 0 0,0-1-1 0 0,0 1 1 0 0,0-1-1 0 0,0 1 1 0 0,0-1-1 0 0,0 0 1 0 0,0 1-1 0 0,0-1 1 0 0,0 0-1 0 0,0-1 1 0 0,0 1-1 0 0,2-2 1 0 0,9-7 27 0 0,0-1 1 0 0,-1 0-1 0 0,17-20 0 0 0,-16 17-47 0 0,0 0 0 0 0,20-15 1 0 0,46-32-159 0 0,-20 25-2425 0 0,-46 25 1267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0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1192 870 5528 0 0,'0'0'6512'0'0,"-11"3"-6320"0"0,2 1 102 0 0,-1 1 0 0 0,-16 9 0 0 0,18-8 278 0 0,-1-1-1 0 0,-1 0 0 0 0,-18 6 1 0 0,12-5-275 0 0,1 0 0 0 0,0 1 0 0 0,-17 10 0 0 0,17-8-102 0 0,-1-2 49 0 0,0 0-1 0 0,0-1 0 0 0,-30 8 0 0 0,-54 5 508 0 0,34-7-499 0 0,26-6-183 0 0,1-2-1 0 0,-67-2 0 0 0,98-2-39 0 0,-11-1 54 0 0,1-1 0 0 0,-1-1 0 0 0,-31-9 0 0 0,-11-2-81 0 0,30 9 17 0 0,-79-18 328 0 0,73 13-148 0 0,17 4-40 0 0,0 0 0 0 0,-21-9 1 0 0,35 11-132 0 0,0 1 1 0 0,0 0 0 0 0,0-1 0 0 0,0 0-1 0 0,0-1 1 0 0,1 1 0 0 0,0-1 0 0 0,0 0 0 0 0,0-1-1 0 0,-4-5 1 0 0,2 2 6 0 0,3 4-33 0 0,0 0 1 0 0,1-1-1 0 0,0 1 1 0 0,-1-1-1 0 0,2 1 1 0 0,-1-1-1 0 0,1 0 1 0 0,-3-10-1 0 0,3 4-24 0 0,0 0 0 0 0,0 0 0 0 0,2-1-1 0 0,-1 1 1 0 0,2-1 0 0 0,-1 1-1 0 0,2 0 1 0 0,0 0 0 0 0,0-1 0 0 0,1 1-1 0 0,0 0 1 0 0,1 1 0 0 0,11-22-1 0 0,-1 4-32 0 0,1 1-1 0 0,1 0 1 0 0,2 1-1 0 0,1 1 1 0 0,1 0-1 0 0,1 2 1 0 0,41-37-1 0 0,16-9 31 0 0,28-23-34 0 0,22 0 104 0 0,-94 71-168 0 0,69-32 1 0 0,-81 44 112 0 0,0 1-1 0 0,1 1 1 0 0,0 1-1 0 0,1 1 1 0 0,37-4-1 0 0,-51 9 2 0 0,1 0 0 0 0,-1 1 0 0 0,0 0-1 0 0,1 1 1 0 0,-1 0 0 0 0,0 1 0 0 0,0 0-1 0 0,0 1 1 0 0,0 0 0 0 0,0 0 0 0 0,0 1 0 0 0,-1 1-1 0 0,0-1 1 0 0,0 1 0 0 0,13 10 0 0 0,-2 1 8 0 0,-1 0 0 0 0,-1 2-1 0 0,0 0 1 0 0,-1 1 0 0 0,-1 1 0 0 0,0 1 0 0 0,-2 0 0 0 0,-1 1 0 0 0,0 0 0 0 0,-2 1 0 0 0,9 24-1 0 0,-12-23 68 0 0,-1-1 0 0 0,-1 1 0 0 0,-2 1 0 0 0,0-1 0 0 0,-1 0 0 0 0,-2 1 0 0 0,0 0 0 0 0,-2-1-1 0 0,0 1 1 0 0,-2 0 0 0 0,-11 44 0 0 0,-20 24 190 0 0,1-2-2277 0 0,29-76 939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03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1416 704 11424 0 0,'-16'9'207'0'0,"0"0"0"0"0,0-2 1 0 0,-30 10-1 0 0,9-4-148 0 0,-141 50 544 0 0,133-50-15 0 0,-1-3 0 0 0,-46 6 1 0 0,73-14-380 0 0,-191 20 1778 0 0,-1-17-430 0 0,19-19-95 0 0,162 9-1193 0 0,0 0 0 0 0,1-2 0 0 0,-1-1 0 0 0,-36-16-1 0 0,58 21-203 0 0,0-1-1 0 0,1 0 1 0 0,0-1-1 0 0,0 0 1 0 0,0 0-1 0 0,0 0 1 0 0,1-1-1 0 0,0 0 1 0 0,-7-8-1 0 0,9 9-51 0 0,1 0 1 0 0,-1 0-1 0 0,1-1 1 0 0,0 1-1 0 0,1-1 0 0 0,0 1 1 0 0,-1-1-1 0 0,2 0 0 0 0,-1 0 1 0 0,1 0-1 0 0,0 0 1 0 0,0 0-1 0 0,0-8 0 0 0,2-2-24 0 0,0 0 0 0 0,2 0 0 0 0,-1 0 0 0 0,2 1 0 0 0,0-1 0 0 0,1 1 0 0 0,1 0-1 0 0,12-23 1 0 0,8-9-92 0 0,39-52 0 0 0,-59 90 92 0 0,14-19 8 0 0,2 2 0 0 0,0 1 0 0 0,50-44 0 0 0,90-50 4 0 0,-140 105-2 0 0,0 1 0 0 0,0 2-1 0 0,1 0 1 0 0,1 1-1 0 0,0 1 1 0 0,0 2-1 0 0,1 0 1 0 0,48-6 0 0 0,-52 11-15 0 0,1 1 1 0 0,-1 1 0 0 0,1 1-1 0 0,-1 1 1 0 0,0 1 0 0 0,0 0-1 0 0,0 2 1 0 0,0 0 0 0 0,-1 2-1 0 0,39 17 1 0 0,62 41-107 0 0,-101-53 106 0 0,-2 2 0 0 0,0 0-1 0 0,0 0 1 0 0,15 18 0 0 0,43 56-40 0 0,-64-72 54 0 0,0 1 0 0 0,-1 1 0 0 0,13 29 0 0 0,-16-30 26 0 0,-1 1-1 0 0,0 1 1 0 0,-1-1-1 0 0,-1 1 1 0 0,-1 0-1 0 0,-1 0 1 0 0,0 0-1 0 0,-2 1 1 0 0,0 31-1 0 0,-21 90 241 0 0,6-83-2628 0 0,10-46 1029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1304 0 0,'-5'4'32'0'0,"2"-1"-168"0"0,0 2-304 0 0,2-2-312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0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1481 799 9568 0 0,'-10'12'59'0'0,"3"-4"27"0"0,0-1 1 0 0,-1 1 0 0 0,-12 9-1 0 0,4-5-40 0 0,-26 20-49 0 0,-50 32 1475 0 0,57-42-944 0 0,12-6-325 0 0,-1 0 0 0 0,-1-2 0 0 0,-44 18 0 0 0,23-16 370 0 0,0-1 1 0 0,0-3-1 0 0,-2-1 1 0 0,-88 7 0 0 0,103-16-280 0 0,1-2 0 0 0,-1-1 0 0 0,1-1 0 0 0,-1-2 0 0 0,1-1 0 0 0,0-2 0 0 0,0-1 1 0 0,1-2-1 0 0,-37-16 0 0 0,31 8-62 0 0,1-2 1 0 0,1-1-1 0 0,0-2 1 0 0,-33-30-1 0 0,46 34-134 0 0,1-1 0 0 0,1-1 0 0 0,1-1 1 0 0,0-1-1 0 0,2 0 0 0 0,-24-43 0 0 0,33 50-53 0 0,0-1 0 0 0,1 0 1 0 0,0 0-1 0 0,2 0 0 0 0,0-1 0 0 0,1 0 0 0 0,1 0 0 0 0,0 0 1 0 0,1-1-1 0 0,2 1 0 0 0,-1-1 0 0 0,2 1 0 0 0,1 0 0 0 0,0-1 1 0 0,7-24-1 0 0,0 14 37 0 0,1 0 0 0 0,2 0 1 0 0,1 1-1 0 0,1 1 0 0 0,1 0 1 0 0,1 1-1 0 0,2 1 0 0 0,27-31 1 0 0,-32 41-90 0 0,1 1 1 0 0,1 1 0 0 0,0 0 0 0 0,1 1 0 0 0,0 0 0 0 0,1 2 0 0 0,0 0 0 0 0,1 0 0 0 0,0 2 0 0 0,0 0 0 0 0,1 1 0 0 0,0 1 0 0 0,37-6 0 0 0,-31 9-21 0 0,0 2 1 0 0,0 1 0 0 0,0 1 0 0 0,-1 0 0 0 0,1 2 0 0 0,0 2-1 0 0,-1 0 1 0 0,34 12 0 0 0,19 11-68 0 0,88 48-1 0 0,-102-47 98 0 0,-15-6-40 0 0,71 45 0 0 0,-75-38-16 0 0,99 70-31 0 0,-125-84 73 0 0,0 0 0 0 0,-1 0 0 0 0,0 2 1 0 0,-2 0-1 0 0,17 23 0 0 0,-25-28 57 0 0,0 1-1 0 0,0-1 0 0 0,-2 1 1 0 0,1 0-1 0 0,-2 1 0 0 0,0-1 1 0 0,0 1-1 0 0,-2 0 0 0 0,1-1 1 0 0,-2 1-1 0 0,0 0 1 0 0,-3 26-1 0 0,1-22-202 0 0,-2 1-1 0 0,0-2 1 0 0,-1 1-1 0 0,-1 0 1 0 0,-1-1 0 0 0,-1 0-1 0 0,0 0 1 0 0,-2 0 0 0 0,-15 24-1 0 0,8-20-1594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10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1342 1430 9088 0 0,'0'0'197'0'0,"1"2"-16"0"0,0-1-87 0 0,-1 0 0 0 0,1 0-1 0 0,-1 1 1 0 0,1-1 0 0 0,-1 0-1 0 0,1 1 1 0 0,-1-1 0 0 0,0 0-1 0 0,0 1 1 0 0,1-1 0 0 0,-1 1-1 0 0,0-1 1 0 0,0 0 0 0 0,-1 1-1 0 0,1 1 1 0 0,-1 4 1363 0 0,1-5-1163 0 0,-2 5 5466 0 0,-4 3-6019 0 0,-6 11 609 0 0,12-20-286 0 0,-2 0 0 0 0,-33 26 234 0 0,34-26-256 0 0,-1 0 1 0 0,1-1-1 0 0,-1 1 1 0 0,0-1-1 0 0,1 1 1 0 0,-1-1-1 0 0,0 0 1 0 0,0 1-1 0 0,1-1 1 0 0,-1 0-1 0 0,0 0 1 0 0,-2-1-1 0 0,2 1 1 0 0,-1 0 1 0 0,1 0-1 0 0,0 0 0 0 0,0 0 1 0 0,0 0-1 0 0,0 0 1 0 0,0 1-1 0 0,-3 0 0 0 0,-9 7 218 0 0,10-6-227 0 0,1 0 1 0 0,-1 0 0 0 0,1-1 0 0 0,-1 1 0 0 0,-7 1 0 0 0,0-1 50 0 0,1 0 1 0 0,-1 1 0 0 0,1 1 0 0 0,0-1 0 0 0,-13 8-1 0 0,17-9-54 0 0,0 0 0 0 0,0 0-1 0 0,0 0 1 0 0,-8 0-1 0 0,9-1 9 0 0,-9 0 30 0 0,-1 0 0 0 0,1 0 0 0 0,-26-4 0 0 0,-4 1 295 0 0,-163-7 548 0 0,193 9-853 0 0,-1-2 1 0 0,1 0-1 0 0,-26-7 0 0 0,-16-3 46 0 0,34 8 2 0 0,0-2 1 0 0,-1 0-1 0 0,2-2 1 0 0,-1 0-1 0 0,-29-16 1 0 0,42 19-39 0 0,-33-13 54 0 0,29 14-77 0 0,1-2 1 0 0,0 1-1 0 0,0-1 0 0 0,0-1 0 0 0,-20-15 0 0 0,-16-17-71 0 0,33 29 12 0 0,0-2 1 0 0,1 0-1 0 0,1-1 1 0 0,-13-14-1 0 0,-22-42-5 0 0,40 56-17 0 0,-1-4 60 0 0,0 1 0 0 0,2-1 0 0 0,0 0 0 0 0,-6-24 0 0 0,2 7-93 0 0,-27-110 3 0 0,22 72 100 0 0,13 56-75 0 0,1 0 0 0 0,1 0 1 0 0,0 0-1 0 0,3-19 1 0 0,-1-1 51 0 0,0-18-66 0 0,2 1-1 0 0,17-88 0 0 0,-11 110-8 0 0,0 2-1 0 0,25-53 0 0 0,-25 64 50 0 0,1-3-24 0 0,1 1-1 0 0,1 0 1 0 0,1 0-1 0 0,23-25 1 0 0,-23 31 1 0 0,1 2 0 0 0,1-1 0 0 0,0 2 0 0 0,1 0 0 0 0,33-17 0 0 0,-25 15 3 0 0,-1 0 7 0 0,1 2 0 0 0,46-15 0 0 0,52-7-39 0 0,-102 29 45 0 0,30-2 0 0 0,-6 1-1 0 0,-14 2-1 0 0,1 1-1 0 0,30 2 1 0 0,-19 1 21 0 0,27 4 2 0 0,-43-3 0 0 0,-5 2-14 0 0,0 1 1 0 0,0 0-1 0 0,0 1 0 0 0,25 12 0 0 0,-22-9 19 0 0,-15-4-14 0 0,1-1-1 0 0,-1 1 0 0 0,0 1 0 0 0,0-1 1 0 0,-1 1-1 0 0,0 1 0 0 0,0 0 0 0 0,10 11 0 0 0,1 4-10 0 0,28 41 0 0 0,-29-32 20 0 0,0 1 0 0 0,-2 0 0 0 0,13 39 0 0 0,-29-69 0 0 0,14 33 97 0 0,-2 1 0 0 0,-1 1 0 0 0,-2-1 0 0 0,-1 2 0 0 0,-3-1 0 0 0,0 1 0 0 0,-3-1 0 0 0,-1 1 0 0 0,-7 67 0 0 0,-21 42 429 0 0,12-88-463 0 0,-2-1 0 0 0,-3 0-1 0 0,-40 79 1 0 0,33-79-2242 0 0,23-47 883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12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1845 9512 0 0,'-20'36'3686'0'0,"19"-35"-2747"0"0,0-1-892 0 0,0 1-1 0 0,0-1 1 0 0,0 1 0 0 0,0-1 0 0 0,0 1-1 0 0,0 0 1 0 0,0 0 0 0 0,1-1 0 0 0,-1 1-1 0 0,0 0 1 0 0,0 0 0 0 0,0 0 0 0 0,1 0-1 0 0,-1 0 1 0 0,0 1 0 0 0,-11 10 1053 0 0,1-5-492 0 0,1 0 0 0 0,-19 14 1 0 0,-4 5 372 0 0,26-22-767 0 0,0-1 0 0 0,0 1-1 0 0,-14 3 1 0 0,-13 8 113 0 0,22-9-231 0 0,1 0 1 0 0,-1 0 0 0 0,-20 5-1 0 0,14-7-16 0 0,0-2-1 0 0,-1 0 0 0 0,0-1 1 0 0,-32-2-1 0 0,10 0 140 0 0,21 1-99 0 0,-159-6 616 0 0,137 2-640 0 0,28 4-37 0 0,-1-1-1 0 0,1 0 0 0 0,0-1 1 0 0,0-1-1 0 0,0 0 0 0 0,-22-9 0 0 0,10 1 84 0 0,13 5-84 0 0,0 1 1 0 0,0-2 0 0 0,-22-14-1 0 0,3-2 26 0 0,19 15-67 0 0,1 0-1 0 0,-20-19 1 0 0,20 15-8 0 0,-20-22 46 0 0,-37-50 83 0 0,60 73-138 0 0,1-1 0 0 0,-12-19 0 0 0,-13-27 0 0 0,19 36-3 0 0,2 0-1 0 0,-18-44 1 0 0,26 55-13 0 0,-62-201-22 0 0,46 140 26 0 0,10 21-51 0 0,-5-36 13 0 0,-7-155 39 0 0,18 136 11 0 0,3 87 45 0 0,1 0 0 0 0,1 0-1 0 0,0 0 1 0 0,9-36 0 0 0,-9 49-23 0 0,10-38 135 0 0,-10 40-139 0 0,0 0-1 0 0,1 0 1 0 0,0 0-1 0 0,3-7 1 0 0,4-8 11 0 0,-5 9-29 0 0,0 0 0 0 0,12-19-1 0 0,5-13 13 0 0,-16 32 17 0 0,0 0-1 0 0,1 0 1 0 0,0 1 0 0 0,1-1-1 0 0,11-11 1 0 0,9-14 60 0 0,-20 25-86 0 0,1 1 1 0 0,0 0-1 0 0,10-8 0 0 0,5-6 215 0 0,4 1-29 0 0,-22 19-177 0 0,0-1-1 0 0,0 1 1 0 0,-1-1-1 0 0,7-8 1 0 0,8-8-8 0 0,0 0 0 0 0,31-25 0 0 0,-19 19-6 0 0,-23 19 2 0 0,0 0 0 0 0,1 1 0 0 0,0 0 0 0 0,0 1 0 0 0,1 0 0 0 0,12-5 0 0 0,63-14 0 0 0,-74 21 0 0 0,9-2 0 0 0,9-3 0 0 0,-1 1 0 0 0,1 2 0 0 0,51-3 0 0 0,-42 9 0 0 0,0 2 0 0 0,-1 2 0 0 0,0 1 0 0 0,38 12 0 0 0,-61-14 0 0 0,0 2 0 0 0,-1-1 0 0 0,1 2 0 0 0,-1-1 0 0 0,-1 2 0 0 0,17 11 0 0 0,64 62 0 0 0,-43-36 0 0 0,-39-34 0 0 0,1 0 0 0 0,-2 1 0 0 0,17 23 0 0 0,21 43 0 0 0,-25-40 0 0 0,-8-11 25 0 0,-2 0 0 0 0,0 1 0 0 0,-1 1 1 0 0,-2 0-1 0 0,-1 0 0 0 0,-2 1 0 0 0,-1 0 0 0 0,-1 0 0 0 0,2 39 0 0 0,-5-13 57 0 0,-2 1 0 0 0,-3-1 0 0 0,-13 76 0 0 0,5-84 140 0 0,-35 87 0 0 0,39-116-165 0 0,-8 18-59 0 0,-35 67 0 0 0,41-88-699 0 0,-12 32-1 0 0,9-17-1009 0 0,5-17 57 0 0,3 0-318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1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1505 1903 12672 0 0,'0'0'618'0'0,"-4"7"36"0"0,1-2-446 0 0,1-1 1 0 0,-1 0 0 0 0,-1 0 0 0 0,1 0 0 0 0,-8 6 0 0 0,6-6-176 0 0,0-1 0 0 0,-1 1 1 0 0,1-1-1 0 0,-1 0 0 0 0,-9 3 0 0 0,5-2 77 0 0,-2 0-46 0 0,0 0 0 0 0,-1 0 0 0 0,1-2 0 0 0,-1 1 0 0 0,0-2-1 0 0,-19 1 1 0 0,-78-7 705 0 0,103 4-668 0 0,-71-10 517 0 0,8 5-214 0 0,-100-5 492 0 0,134 10-469 0 0,-69-9 1 0 0,86 6-336 0 0,0 0 1 0 0,-1-2 0 0 0,2 0-1 0 0,-1-1 1 0 0,-21-11-1 0 0,11 3-84 0 0,10 6-46 0 0,0-2 0 0 0,1 0 0 0 0,0-1 0 0 0,-24-20 0 0 0,-88-109-162 0 0,80 84 182 0 0,12 10 18 0 0,23 27 0 0 0,-26-26 0 0 0,20 23 70 0 0,1 0-1 0 0,1-2 1 0 0,1 0-1 0 0,1-1 1 0 0,2-1 0 0 0,-21-47-1 0 0,29 57-47 0 0,1-1 0 0 0,0 1 0 0 0,1-1 0 0 0,1 0 0 0 0,0 0-1 0 0,-1-36 1 0 0,4 26-22 0 0,0 19 0 0 0,0-1 0 0 0,1 0 0 0 0,3-16 0 0 0,3-10-28 0 0,1 1 0 0 0,3 1 0 0 0,0 0-1 0 0,31-65 1 0 0,0 30 23 0 0,3 1 0 0 0,56-64 0 0 0,-33 46 247 0 0,-16 28-165 0 0,-30 37-68 0 0,54-49 184 0 0,-31 31-56 0 0,-14 15-61 0 0,0 0 1 0 0,56-30-1 0 0,-18 11 89 0 0,-32 22-25 0 0,0 2-1 0 0,2 1 1 0 0,52-18 0 0 0,-89 36-123 0 0,9-3 40 0 0,0 1-1 0 0,-1 0 0 0 0,1 0 0 0 0,0 1 0 0 0,0 1 1 0 0,0 0-1 0 0,17 1 0 0 0,7 1-47 0 0,-22-2 0 0 0,-1 0 0 0 0,1 1 0 0 0,0 1 0 0 0,0 0 0 0 0,-1 0 0 0 0,1 1 0 0 0,-1 1 0 0 0,0 0 0 0 0,0 1 0 0 0,0 0 0 0 0,-1 0 0 0 0,17 12 0 0 0,-23-14-9 0 0,15 11 0 0 0,1 1 0 0 0,-2 1 0 0 0,31 34 0 0 0,-22-15-2 0 0,-2 2 0 0 0,-1 1 0 0 0,25 53 0 0 0,40 128 122 0 0,-63-138-47 0 0,15 85 0 0 0,-25-92-13 0 0,-1-3 49 0 0,-4 0 1 0 0,-2 0-1 0 0,-4 1 1 0 0,-3 0-1 0 0,-11 106 1 0 0,-12-40 557 0 0,16-120-653 0 0,0 0 0 0 0,-13 28 1 0 0,-3 6-230 0 0,14-32-401 0 0,-1-1 0 0 0,0 0 0 0 0,-23 35 0 0 0,20-39-278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37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1 796 12032 0 0,'0'0'1568'0'0,"3"1"-1290"0"0,6 1-300 0 0,11 4 67 0 0,-10-3 113 0 0,0 0 0 0 0,12 6 1 0 0,7 2 129 0 0,56 25 505 0 0,26 7-326 0 0,18 9-202 0 0,-59-21-253 0 0,18 10-13 0 0,-44-17 388 0 0,0-2 1 0 0,52 19-1 0 0,-71-31-101 0 0,-1 0 0 0 0,45 29 0 0 0,-15-8-291 0 0,206 106 16 0 0,-147-84 99 0 0,-26-14-103 0 0,242 119-7 0 0,-242-121 40 0 0,94 26 0 0 0,-58-22 19 0 0,57 13 57 0 0,-149-46-83 0 0,315 75 287 0 0,-136-47-64 0 0,-85-19 197 0 0,-53-9-143 0 0,309 24 251 0 0,-205-20-530 0 0,165-4 109 0 0,-288-8-109 0 0,214-15 173 0 0,-2-17 180 0 0,-198 24-343 0 0,252-42 537 0 0,-255 39-713 0 0,45-12 466 0 0,-48 9-120 0 0,212-57 179 0 0,-56 13-244 0 0,260-94-70 0 0,-166 29 52 0 0,-190 71 376 0 0,117-68 0 0 0,-113 43-504 0 0,-19 11 0 0 0,123-88 120 0 0,-14-19 69 0 0,-116 91-148 0 0,193-175 78 0 0,-161 138 92 0 0,24-8 141 0 0,-112 89-207 0 0,-9 9-181 0 0,43-46-1 0 0,-72 69-77 0 0,0 1-68 0 0,0 0 1 0 0,-1 0 0 0 0,0-1-1 0 0,0 0 1 0 0,0 0 0 0 0,5-13-1 0 0,-4 6-1458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3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0 13592 0 0,'-12'7'248'0'0,"1"0"1"0"0,-2-1 0 0 0,1 0-1 0 0,-1-1 1 0 0,-20 5-1 0 0,19-6-238 0 0,1 0 0 0 0,-1 1 0 0 0,1 1 0 0 0,-21 11 0 0 0,-32 29 113 0 0,54-38-206 0 0,6-4 62 0 0,0 0-1 0 0,1 1 1 0 0,-1-1 0 0 0,1 1-1 0 0,0 0 1 0 0,-6 8 0 0 0,-6 10 10 0 0,9-15-24 0 0,1 1 0 0 0,0 1 1 0 0,1-1-1 0 0,0 1 0 0 0,1 0 1 0 0,0 1-1 0 0,-4 11 1 0 0,8-17 17 0 0,-5 14-17 0 0,-4 29-1 0 0,9-41 34 0 0,0 0 0 0 0,1 1 0 0 0,0-1 0 0 0,1 0 0 0 0,0 1 0 0 0,0-1 0 0 0,3 11 0 0 0,-2-6-45 0 0,-1-9 44 0 0,-1-1 0 0 0,1 1-1 0 0,0 0 1 0 0,-1-1 0 0 0,1 1-1 0 0,0-1 1 0 0,1 1 0 0 0,1 3 0 0 0,-2-5 2 0 0,-1-1 0 0 0,1 1 0 0 0,0 0 0 0 0,-1 0 0 0 0,1-1 0 0 0,0 1 0 0 0,0 0 0 0 0,0-1 0 0 0,0 1 0 0 0,-1-1 0 0 0,1 1 0 0 0,0-1 0 0 0,0 1 0 0 0,0-1 0 0 0,0 0 0 0 0,0 1 0 0 0,0-1 0 0 0,0 0 0 0 0,0 0 0 0 0,0 0 0 0 0,2 0 0 0 0,5 1 0 0 0,-7 0 3 0 0,1-1 1 0 0,0 1-1 0 0,0-1 1 0 0,-1 0 0 0 0,1 1-1 0 0,0-1 1 0 0,0 0-1 0 0,0 0 1 0 0,-1 0 0 0 0,1-1-1 0 0,0 1 1 0 0,0 0 0 0 0,-1-1-1 0 0,1 1 1 0 0,0-1-1 0 0,-1 1 1 0 0,1-1 0 0 0,0 0-1 0 0,-1 0 1 0 0,1 0-1 0 0,1-1 1 0 0,4-4 174 0 0,0 0 0 0 0,0 0 0 0 0,6-8 0 0 0,3-1 151 0 0,-7 5-260 0 0,0-1 0 0 0,0 1 1 0 0,-1-1-1 0 0,-1-1 0 0 0,8-13 1 0 0,5-9 28 0 0,-10 18-39 0 0,-2-1 0 0 0,11-27 0 0 0,-3 6 137 0 0,-15 35-99 0 0,8-12 1187 0 0,-4 14-773 0 0,0 8-547 0 0,7 13 66 0 0,17 20-1 0 0,-24-34-24 0 0,35 43-82 0 0,-34-42 64 0 0,0-1 1 0 0,1 0-1 0 0,0 0 1 0 0,0-1 0 0 0,9 6-1 0 0,-10-8-30 0 0,0-1-1 0 0,0 0 0 0 0,0 0 1 0 0,0 0-1 0 0,0-1 0 0 0,1 0 0 0 0,-1 0 1 0 0,0 0-1 0 0,0-1 0 0 0,1 0 0 0 0,-1 0 1 0 0,1-1-1 0 0,-1 1 0 0 0,9-3 0 0 0,-12 1-205 0 0,0 0 0 0 0,-1 1-1 0 0,1-1 1 0 0,-1 0 0 0 0,1 0 0 0 0,-1 0-1 0 0,0-1 1 0 0,0 1 0 0 0,0 0-1 0 0,2-4 1 0 0,4-5-1144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39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13920 0 0,'0'0'710'0'0,"-1"1"-655"0"0,-14 13 20 0 0,13-12-75 0 0,0 0 1 0 0,0 0-1 0 0,0 0 1 0 0,1 1-1 0 0,-1-1 1 0 0,1 1-1 0 0,-1-1 1 0 0,1 1-1 0 0,0-1 1 0 0,0 1-1 0 0,-1 4 1 0 0,-5 34-91 0 0,5-29-17 0 0,1-4 89 0 0,0-1 0 0 0,1 0 0 0 0,0 0 0 0 0,2 14 1 0 0,-1-12 17 0 0,0-6 0 0 0,-1 1 0 0 0,1 0 0 0 0,0-1 0 0 0,-1 1 0 0 0,2 0 0 0 0,-1-1 0 0 0,0 1 0 0 0,1-1 0 0 0,0 0 0 0 0,2 4 0 0 0,-4-6-1 0 0,1 0 1 0 0,0-1 0 0 0,-1 1 0 0 0,1 0 0 0 0,0-1 0 0 0,0 1 0 0 0,-1-1 0 0 0,1 1 0 0 0,0-1 0 0 0,0 1 0 0 0,0-1 0 0 0,0 1 0 0 0,0-1 0 0 0,-1 0 0 0 0,1 0 0 0 0,0 1 0 0 0,0-1-1 0 0,0 0 1 0 0,0 0 0 0 0,0 0 0 0 0,0 0 0 0 0,0 0 0 0 0,0 0 0 0 0,0 0 0 0 0,0 0 0 0 0,0-1 0 0 0,1 1 0 0 0,18-10 54 0 0,-20 10-53 0 0,6-5 44 0 0,0 0 0 0 0,0-1 0 0 0,0 0 0 0 0,-1 0 0 0 0,0 0 0 0 0,0-1 1 0 0,7-14-1 0 0,15-18 69 0 0,-19 26-115 0 0,-7 10 3 0 0,1 1-1 0 0,0-1 0 0 0,-1 1 1 0 0,1-1-1 0 0,0 1 0 0 0,0-1 1 0 0,1 1-1 0 0,-1 0 1 0 0,3-2-1 0 0,-4 3 658 0 0,-1 2-634 0 0,0 0 0 0 0,0 1 0 0 0,0-1 0 0 0,0 0 0 0 0,0 1 0 0 0,0-1 0 0 0,1 0 0 0 0,-1 1 0 0 0,0-1 0 0 0,1 0 0 0 0,-1 0 0 0 0,2 2 0 0 0,-1 1 34 0 0,21 112 195 0 0,-7-33-446 0 0,4 31-125 0 0,-2-13 276 0 0,-11-47 41 0 0,-4-28 0 0 0,-2-17 20 0 0,0 0 0 0 0,0 1 1 0 0,-1-1-1 0 0,0 0 1 0 0,-1 1-1 0 0,0-1 1 0 0,-1 0-1 0 0,-4 10 1 0 0,6-16 11 0 0,-1 0 1 0 0,0 0 0 0 0,0 0-1 0 0,0 0 1 0 0,0 0 0 0 0,0-1-1 0 0,-1 1 1 0 0,1-1 0 0 0,-1 1 0 0 0,0-1-1 0 0,0 0 1 0 0,0 0 0 0 0,0 0-1 0 0,0-1 1 0 0,0 1 0 0 0,0-1 0 0 0,0 0-1 0 0,-1 1 1 0 0,-3-1 0 0 0,2 1 120 0 0,-1-1 0 0 0,1 0 0 0 0,-1 0 1 0 0,0 0-1 0 0,1-1 0 0 0,-1 0 0 0 0,0 0 1 0 0,0-1-1 0 0,1 1 0 0 0,-1-1 1 0 0,-5-2-1 0 0,8 2-63 0 0,0 0 0 0 0,0 0 1 0 0,0-1-1 0 0,0 1 0 0 0,0-1 0 0 0,0 1 1 0 0,0-1-1 0 0,1 0 0 0 0,-1 0 0 0 0,0-1 1 0 0,1 1-1 0 0,0 0 0 0 0,0-1 1 0 0,0 0-1 0 0,0 1 0 0 0,0-1 0 0 0,0 0 1 0 0,-1-4-1 0 0,1 3-55 0 0,1 0 1 0 0,0 0 0 0 0,0-1-1 0 0,1 1 1 0 0,-1 0-1 0 0,1-1 1 0 0,0 1 0 0 0,0 0-1 0 0,0 0 1 0 0,1-1-1 0 0,-1 1 1 0 0,1 0-1 0 0,3-7 1 0 0,3-11-76 0 0,1 1 0 0 0,2 1 0 0 0,0-1-1 0 0,21-30 1 0 0,60-68 7 0 0,2-3-200 0 0,-15-1-2245 0 0,-65 94 1181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3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1 16000 0 0,'-13'0'573'0'0,"-5"0"-300"0"0,-34 3 0 0 0,13 2-272 0 0,27-4-56 0 0,-1 1-1 0 0,1 0 1 0 0,-25 7-1 0 0,22-3-110 0 0,0 0 0 0 0,1 1 0 0 0,0 0 0 0 0,0 1 0 0 0,1 1 0 0 0,0 0 0 0 0,1 1 0 0 0,0 1 0 0 0,0-1 0 0 0,-18 24 0 0 0,11-11-230 0 0,1 2 1 0 0,-18 33 0 0 0,28-44 427 0 0,1 0-1 0 0,1 0 1 0 0,0 1 0 0 0,1 0 0 0 0,1 0 0 0 0,-3 19 0 0 0,6-33-29 0 0,1 0 1 0 0,0 0 0 0 0,0 0-1 0 0,-1-1 1 0 0,1 1-1 0 0,0 0 1 0 0,0 0 0 0 0,0 0-1 0 0,0 0 1 0 0,0 0-1 0 0,0 0 1 0 0,1 0 0 0 0,-1 0-1 0 0,0 0 1 0 0,0-1-1 0 0,1 1 1 0 0,-1 0 0 0 0,0 0-1 0 0,1 0 1 0 0,-1 0-1 0 0,1-1 1 0 0,-1 1 0 0 0,1 0-1 0 0,-1 0 1 0 0,1-1-1 0 0,0 1 1 0 0,-1 0-1 0 0,1-1 1 0 0,0 1 0 0 0,0-1-1 0 0,-1 1 1 0 0,1-1-1 0 0,0 1 1 0 0,0-1 0 0 0,0 0-1 0 0,0 1 1 0 0,-1-1-1 0 0,1 0 1 0 0,0 0 0 0 0,0 1-1 0 0,0-1 1 0 0,0 0-1 0 0,0 0 1 0 0,0 0 0 0 0,0 0-1 0 0,0 0 1 0 0,0 0-1 0 0,1-1 1 0 0,5 0 36 0 0,0-1 0 0 0,0 0-1 0 0,-1 0 1 0 0,1-1 0 0 0,-1 1 0 0 0,1-1 0 0 0,-1-1 0 0 0,0 1 0 0 0,10-9-1 0 0,7-6 129 0 0,20-23-1 0 0,-26 26-153 0 0,129-118-14 0 0,-135 122 2 0 0,1 1 0 0 0,0 0 0 0 0,1 1 0 0 0,0 0 0 0 0,16-7 0 0 0,-27 15-1 0 0,0 0 1 0 0,0 0-1 0 0,0 0 1 0 0,1 0-1 0 0,-1 1 1 0 0,0-1 0 0 0,1 1-1 0 0,-1-1 1 0 0,0 1-1 0 0,1 0 1 0 0,-1 0 0 0 0,1 0-1 0 0,-1 0 1 0 0,0 1-1 0 0,1-1 1 0 0,-1 1 0 0 0,4 0-1 0 0,-3 1 3 0 0,0-1-1 0 0,0 1 1 0 0,0 0-1 0 0,-1 0 0 0 0,1 0 1 0 0,-1 0-1 0 0,1 1 1 0 0,-1-1-1 0 0,1 1 1 0 0,-1-1-1 0 0,2 4 1 0 0,4 7 8 0 0,-1 1 0 0 0,0 0 0 0 0,-1 0 0 0 0,5 21 1 0 0,-8-26-12 0 0,33 108-47 0 0,23 141 0 0 0,-52-218 34 0 0,-2 0 0 0 0,-2 1 0 0 0,-1-1 0 0 0,-7 80 0 0 0,-25 71 62 0 0,22-156 54 0 0,-1-1-1 0 0,-2 0 1 0 0,-21 45 0 0 0,15-42 128 0 0,-24 35-1 0 0,33-60-79 0 0,0 0 0 0 0,-1-1 0 0 0,0-1 1 0 0,-1 1-1 0 0,0-1 0 0 0,-19 14 0 0 0,26-22-55 0 0,0 0 1 0 0,1 0 0 0 0,-1 0-1 0 0,0-1 1 0 0,0 1 0 0 0,0-1-1 0 0,0 0 1 0 0,0 0 0 0 0,0 0-1 0 0,-1 0 1 0 0,1 0 0 0 0,0-1-1 0 0,0 1 1 0 0,-1-1 0 0 0,1 0-1 0 0,0 0 1 0 0,-1-1 0 0 0,1 1-1 0 0,0 0 1 0 0,0-1 0 0 0,-1 0-1 0 0,1 0 1 0 0,0 0-1 0 0,0 0 1 0 0,0 0 0 0 0,0-1-1 0 0,0 1 1 0 0,0-1 0 0 0,1 0-1 0 0,-1 0 1 0 0,0 0 0 0 0,1 0-1 0 0,-1-1 1 0 0,-3-4 0 0 0,-1-2 9 0 0,0 0 1 0 0,1 0 0 0 0,0 0-1 0 0,1-1 1 0 0,0 0 0 0 0,0 0-1 0 0,1-1 1 0 0,0 1 0 0 0,-2-15-1 0 0,-5-25 147 0 0,3-1-1 0 0,-4-98 0 0 0,12 113-179 0 0,2 1-1 0 0,1-1 0 0 0,2 1 1 0 0,1 0-1 0 0,13-39 0 0 0,26-52-58 0 0,-36 107-229 0 0,0 1 0 0 0,1 0 0 0 0,1 0-1 0 0,18-22 1 0 0,-23 34-232 0 0,0 0-1 0 0,0 1 1 0 0,0 0-1 0 0,11-7 0 0 0,-4 3-1149 0 0,-5 1 249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41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1 620 14864 0 0,'0'0'637'0'0,"5"0"-514"0"0,11 0-217 0 0,81-4-324 0 0,-83 4 396 0 0,1 0 0 0 0,-1 1 0 0 0,27 5 0 0 0,-16-2-30 0 0,-8-1 45 0 0,-1 1 0 0 0,0 1 1 0 0,0 0-1 0 0,0 1 1 0 0,0 1-1 0 0,-1 1 1 0 0,0 0-1 0 0,-1 1 1 0 0,24 18-1 0 0,105 72 114 0 0,-27-22 49 0 0,-85-57-85 0 0,21 10 244 0 0,70 30 0 0 0,-55-32-178 0 0,130 35 0 0 0,74-2 674 0 0,-167-40-463 0 0,-32-8-22 0 0,99 6 0 0 0,75-13 382 0 0,-190-8-307 0 0,0-2-1 0 0,57-12 0 0 0,107-32 194 0 0,-112 23-453 0 0,-50 11-55 0 0,-2-4-1 0 0,81-35 0 0 0,103-65 101 0 0,-186 90-164 0 0,46-29 75 0 0,114-86 0 0 0,-133 86 405 0 0,200-173 557 0 0,-79 58 138 0 0,-38 50-461 0 0,-129 95-718 0 0,-25 19-18 0 0,0 0-1 0 0,1 0 1 0 0,-1 2 0 0 0,1-1 0 0 0,24-9-1 0 0,-30 14-85 0 0,-2 1-75 0 0,-1 1 1 0 0,0-1-1 0 0,0 0 0 0 0,0 0 0 0 0,0 0 1 0 0,1 0-1 0 0,-1 0 0 0 0,-1-1 1 0 0,5-2-1 0 0,-3 1-666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3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31 7776 0 0,'0'0'174'0'0,"-3"-7"244"0"0,-1-5-202 0 0,3 12-185 0 0,1 0 0 0 0,0-1 0 0 0,0 1 0 0 0,0 0 0 0 0,0-1 0 0 0,0 1 0 0 0,0 0 0 0 0,0-1 0 0 0,-1 1 0 0 0,1 0 0 0 0,0-1 0 0 0,0 1 0 0 0,0 0 0 0 0,1-1 0 0 0,-1 1 0 0 0,0 0 0 0 0,0-1 0 0 0,0 1 0 0 0,0 0 0 0 0,0-1 0 0 0,0 1 0 0 0,0 0 0 0 0,0-1 0 0 0,1 1 0 0 0,-1 0 0 0 0,0 0 0 0 0,0-1 0 0 0,0 1 0 0 0,1 0 0 0 0,-1 0 0 0 0,0-1 0 0 0,1 1 0 0 0,-1 0 0 0 0,0 0 0 0 0,0 0 0 0 0,1-1 0 0 0,-1 1 0 0 0,0 0 0 0 0,1 0 0 0 0,-1 0 0 0 0,0 0 0 0 0,1 0 0 0 0,-1 0 0 0 0,0 0 0 0 0,1-1 0 0 0,-1 1 0 0 0,0 0 0 0 0,1 0 0 0 0,-1 0 0 0 0,12 3 1769 0 0,-7 0-1624 0 0,0 1-1 0 0,0 0 1 0 0,-1 0-1 0 0,1 0 1 0 0,-1 1 0 0 0,0-1-1 0 0,0 1 1 0 0,-1 0-1 0 0,0 0 1 0 0,4 7-1 0 0,10 15 250 0 0,10 9-79 0 0,-2 1-1 0 0,-2 1 0 0 0,26 58 1 0 0,-22-38-65 0 0,21 53-12 0 0,-24-43 94 0 0,-22-61-302 0 0,8 14 171 0 0,-9-19-331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2240 0 0,'-3'1'299'0'0,"0"0"-1"0"0,0 0 0 0 0,0 0 0 0 0,1 0 0 0 0,-1 0 0 0 0,0 1 1 0 0,0-1-1 0 0,1 1 0 0 0,-1-1 0 0 0,1 1 0 0 0,0 0 0 0 0,-1 0 1 0 0,1 0-1 0 0,0 1 0 0 0,0-1 0 0 0,0 0 0 0 0,-2 5 0 0 0,1-1 66 0 0,0 0-1 0 0,0 0 1 0 0,1 0-1 0 0,0 0 1 0 0,0 1-1 0 0,0-1 1 0 0,0 13-1 0 0,0 8 249 0 0,2 1 0 0 0,1-1 0 0 0,4 30-1 0 0,-3-41-242 0 0,1 14-1 0 0,2 0 1 0 0,0 0-1 0 0,12 32 1 0 0,-15-55-313 0 0,0 1 1 0 0,1-1 0 0 0,0 1-1 0 0,1-1 1 0 0,-1 0 0 0 0,1 0-1 0 0,1-1 1 0 0,-1 1 0 0 0,1-1-1 0 0,0 0 1 0 0,1 0 0 0 0,-1-1-1 0 0,1 0 1 0 0,0 1 0 0 0,1-2-1 0 0,-1 1 1 0 0,10 4 0 0 0,-13-8-36 0 0,-1 0 0 0 0,1 0 0 0 0,-1 0 0 0 0,1-1 1 0 0,0 1-1 0 0,-1-1 0 0 0,1 0 0 0 0,0 0 0 0 0,0 0 0 0 0,-1 0 1 0 0,1 0-1 0 0,0 0 0 0 0,-1-1 0 0 0,1 0 0 0 0,0 1 1 0 0,-1-1-1 0 0,1 0 0 0 0,-1 0 0 0 0,3-2 0 0 0,0 0 1 0 0,0 0 0 0 0,0 0 0 0 0,-1-1 0 0 0,1 0 0 0 0,-1 0 0 0 0,0 0 0 0 0,0-1 0 0 0,4-7 0 0 0,2-3-70 0 0,-1-1 1 0 0,-1 0-1 0 0,0-1 0 0 0,9-30 0 0 0,-4-3-119 0 0,-2 0-1 0 0,-3 0 0 0 0,-2-1 0 0 0,0-90 1 0 0,-17 229 1416 0 0,12-64-1128 0 0,1-1 0 0 0,0 1 0 0 0,2-1-1 0 0,11 37 1 0 0,-13-51-120 0 0,1-1 0 0 0,0 0-1 0 0,1-1 1 0 0,0 1 0 0 0,0 0 0 0 0,0-1-1 0 0,1 0 1 0 0,0 0 0 0 0,1 0-1 0 0,0-1 1 0 0,0 0 0 0 0,0 0 0 0 0,0 0-1 0 0,1-1 1 0 0,0 0 0 0 0,9 5-1 0 0,-14-9-121 0 0,0 0 0 0 0,0 0 0 0 0,0-1 0 0 0,-1 1 0 0 0,1-1 0 0 0,0 1 0 0 0,0-1 0 0 0,0 0 0 0 0,0 0 1 0 0,0 0-1 0 0,0 0 0 0 0,3 0 0 0 0,-3-1-472 0 0,1 1 0 0 0,-1-1 0 0 0,0 0 0 0 0,1 0 1 0 0,-1 0-1 0 0,0-1 0 0 0,0 1 0 0 0,0 0 1 0 0,0-1-1 0 0,0 1 0 0 0,0-1 0 0 0,0 0 0 0 0,-1 1 1 0 0,1-1-1 0 0,0 0 0 0 0,-1 0 0 0 0,0 0 1 0 0,1-1-1 0 0,-1 1 0 0 0,0 0 0 0 0,0 0 1 0 0,0-1-1 0 0,1-3 0 0 0,0-4-762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2155 918 1768 0 0,'-40'34'2676'0'0,"19"-15"-1425"0"0,0-1 0 0 0,-1-1 0 0 0,-1-1-1 0 0,0-1 1 0 0,-36 17 0 0 0,-54 10-213 0 0,-3-6 1 0 0,0-5-1 0 0,-136 19 0 0 0,145-33-1097 0 0,-1-5-1 0 0,0-4 1 0 0,-114-7 0 0 0,156-4 162 0 0,1-4-1 0 0,0-2 1 0 0,1-3 0 0 0,0-3-1 0 0,1-2 1 0 0,-81-35 0 0 0,124 43 3 0 0,1 0 1 0 0,0-2 0 0 0,0 0 0 0 0,1-1 0 0 0,1 0 0 0 0,0-2 0 0 0,1 0 0 0 0,0-1 0 0 0,1 0 0 0 0,-18-25 0 0 0,25 27-26 0 0,0 1 1 0 0,0-2-1 0 0,2 1 1 0 0,0-1 0 0 0,0 0-1 0 0,1 0 1 0 0,1-1 0 0 0,0 1-1 0 0,1-1 1 0 0,1 0-1 0 0,0 0 1 0 0,1 0 0 0 0,0 0-1 0 0,1 0 1 0 0,4-25-1 0 0,1 14-58 0 0,0-1-1 0 0,2 1 0 0 0,1 0 1 0 0,0 1-1 0 0,2 0 1 0 0,2 0-1 0 0,0 1 0 0 0,20-30 1 0 0,-10 24-32 0 0,1 0 1 0 0,1 1-1 0 0,2 2 0 0 0,0 0 1 0 0,46-33-1 0 0,-25 26-17 0 0,2 2 0 0 0,1 2-1 0 0,1 3 1 0 0,2 1-1 0 0,0 3 1 0 0,2 3-1 0 0,95-24 1 0 0,-75 30-17 0 0,2 2 0 0 0,-1 4 0 0 0,1 3 0 0 0,88 7 1 0 0,-35 7 7 0 0,209 43 1 0 0,-293-42 34 0 0,0 1-1 0 0,-1 2 0 0 0,-1 3 0 0 0,0 1 0 0 0,76 42 0 0 0,-98-45 8 0 0,-1 0-1 0 0,0 2 0 0 0,-1 0 0 0 0,0 1 1 0 0,-2 1-1 0 0,0 1 0 0 0,-1 1 0 0 0,-1 0 0 0 0,-1 1 1 0 0,-1 1-1 0 0,-1 0 0 0 0,13 28 0 0 0,-18-30 27 0 0,0 0 0 0 0,-2 1-1 0 0,0 0 1 0 0,-1 0 0 0 0,-1 0 0 0 0,-1 0-1 0 0,-1 1 1 0 0,-1 0 0 0 0,-1-1-1 0 0,-1 1 1 0 0,-1-1 0 0 0,0 1-1 0 0,-2-1 1 0 0,-8 29 0 0 0,-1-13 36 0 0,-1-2 0 0 0,-1 0 1 0 0,-2 0-1 0 0,-1-2 0 0 0,-2 0 0 0 0,-1-1 0 0 0,-33 37 1 0 0,-19 23-4191 0 0,27-29-6599 0 0,34-45 6495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8496 0 0,'0'0'1153'0'0,"12"0"-296"0"0,7 0-134 0 0,-4 0-242 0 0,0 0-1 0 0,27 4 0 0 0,-8 5-246 0 0,0 1-1 0 0,-1 1 1 0 0,39 21-1 0 0,-31-14 52 0 0,50 15 0 0 0,-18-16 95 0 0,-64-15-251 0 0,1-1 0 0 0,-1 0 0 0 0,1-1 0 0 0,-1 0 0 0 0,17-3 0 0 0,-17 2 25 0 0,-6 1-121 0 0,0-1 0 0 0,-1 1 1 0 0,1 0-1 0 0,0-1 0 0 0,0 0 0 0 0,-1 0 0 0 0,1 1 0 0 0,-1-1 0 0 0,1-1 1 0 0,-1 1-1 0 0,1 0 0 0 0,-1-1 0 0 0,0 1 0 0 0,1-1 0 0 0,-1 0 0 0 0,0 0 1 0 0,0 0-1 0 0,0 0 0 0 0,-1 0 0 0 0,3-3 0 0 0,0-1-59 0 0,0 0-1 0 0,0-1 0 0 0,-1 1 1 0 0,1-1-1 0 0,-2 0 0 0 0,1 0 1 0 0,-1 0-1 0 0,0 0 0 0 0,0-1 1 0 0,-1 1-1 0 0,0 0 0 0 0,0-1 1 0 0,-1-7-1 0 0,1-7-3780 0 0,2-2-1343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3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10336 0 0,'0'0'505'0'0,"5"7"22"0"0,-1-3-519 0 0,0-1 1 0 0,1 1-1 0 0,-1-1 1 0 0,1 1 0 0 0,0-1-1 0 0,0-1 1 0 0,0 1-1 0 0,0-1 1 0 0,0 0 0 0 0,1 0-1 0 0,-1 0 1 0 0,1-1-1 0 0,-1 1 1 0 0,7-1 0 0 0,11 1-70 0 0,0 0 0 0 0,29-4 1 0 0,-12 1 346 0 0,-20 1-95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11976 0 0,'0'0'901'0'0,"5"6"-501"0"0,0-2-399 0 0,-1 0 1 0 0,1-1-1 0 0,1 0 1 0 0,-1-1-1 0 0,0 1 1 0 0,1-1-1 0 0,5 2 1 0 0,5 1-3 0 0,22 3 1 0 0,-3-2-50 0 0,84 10 114 0 0,-94-13-1014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16495 0 0,'0'0'802'0'0,"11"11"196"0"0,104 83-1183 0 0,-63-59-568 0 0,-19-12-1258 0 0,-13-9 841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16128 0 0,'0'0'1231'0'0,"1"1"-843"0"0,7 5-394 0 0,0-1-1 0 0,1 0 0 0 0,-1-1 1 0 0,15 6-1 0 0,13 6-324 0 0,3 4 148 0 0,-14-7-1004 0 0,29 18 0 0 0,-20-8-23 0 0,-7 2-6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4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14456 0 0,'0'0'320'0'0,"0"8"64"0"0,5-1 8 0 0,3 4 16 0 0,0-4-328 0 0,8 4-80 0 0,-3-7 0 0 0,7 3 0 0 0,-1-1 0 0 0,2 3-112 0 0,0-3 24 0 0,-1-3 8 0 0,5 1 80 0 0,-5 0 0 0 0,1 3 80 0 0,-2-3-80 0 0,2-1-960 0 0,-5 5-248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16272 0 0,'-4'14'351'0'0,"4"4"81"0"0,0 1 16 0 0,4-1 8 0 0,0 0-360 0 0,7 0-96 0 0,1 3 0 0 0,5-3 0 0 0,7 4-320 0 0,1-4-88 0 0,8 4-8 0 0,-4 0-8 0 0,6 0-511 0 0,6-4-105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3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5760 0 0,'0'0'440'0'0,"0"-1"-307"0"0,0 0-56 0 0,0 0 0 0 0,0 0 0 0 0,-1 0 0 0 0,1 0 1 0 0,0-1-1 0 0,0 1 0 0 0,1 0 0 0 0,-1 0 0 0 0,0 0 0 0 0,0 0 0 0 0,0 0 0 0 0,1 0 0 0 0,-1 0 0 0 0,1-2 0 0 0,0 2 70 0 0,0-1 553 0 0,-1 2-546 0 0,0 0 0 0 0,0-1-1 0 0,1 1 1 0 0,-1 0 0 0 0,0 0 0 0 0,0-1 0 0 0,0 1 0 0 0,0 0 0 0 0,1-1 0 0 0,-1 1 0 0 0,0 0 0 0 0,0 0-1 0 0,0-1 1 0 0,1 1 0 0 0,-1 0 0 0 0,0 0 0 0 0,1 0 0 0 0,-1-1 0 0 0,0 1 0 0 0,1 0 0 0 0,7 16 215 0 0,-1 0 0 0 0,0 1 1 0 0,-1 0-1 0 0,4 22 0 0 0,0-1-87 0 0,18 62 209 0 0,-12-39-322 0 0,2 0 1 0 0,29 64 0 0 0,-40-106-35 0 0,-7-17-117 0 0,0 0 0 0 0,1 1 0 0 0,-1-1 0 0 0,1 0 0 0 0,0 0 0 0 0,0-1 0 0 0,0 1 0 0 0,0 0 0 0 0,0 0 0 0 0,2 2 0 0 0,-2-3 126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0 302 7776 0 0,'0'0'592'0'0,"4"0"-454"0"0,5 0-60 0 0,3-1 12 0 0,-4 1 101 0 0,-1 0-1 0 0,1 0 1 0 0,-1 1-1 0 0,1-1 1 0 0,0 2-1 0 0,11 2 1 0 0,18 7 657 0 0,-19-1-505 0 0,0 0 1 0 0,0 1-1 0 0,-1 1 0 0 0,21 18 1 0 0,81 67 564 0 0,-100-84-787 0 0,0 0 0 0 0,2-1 0 0 0,-1-1 0 0 0,35 12 0 0 0,-52-22-69 0 0,0 0-1 0 0,0 0 1 0 0,0 0-1 0 0,0-1 1 0 0,0 1-1 0 0,0-1 1 0 0,0 0 0 0 0,0 0-1 0 0,0 0 1 0 0,0 0-1 0 0,0-1 1 0 0,0 1-1 0 0,0-1 1 0 0,0 0-1 0 0,0 1 1 0 0,4-3-1 0 0,-3 1 73 0 0,-1 0-1 0 0,1-1 0 0 0,0 1 1 0 0,-1-1-1 0 0,1 0 1 0 0,-1 0-1 0 0,0 0 0 0 0,0-1 1 0 0,0 1-1 0 0,2-5 0 0 0,3-5 155 0 0,0-1 0 0 0,-1 0-1 0 0,-1-1 1 0 0,-1 0-1 0 0,5-18 1 0 0,21-108 327 0 0,5-23-4421 0 0,-18 106 1967 0 0,-1 1-20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1866 814 4232 0 0,'0'0'91'0'0,"-2"4"102"0"0,-3 7-66 0 0,-10 11-114 0 0,-16 8 580 0 0,-46 30 1274 0 0,68-53-1732 0 0,0-1 0 0 0,0 0 1 0 0,-1-1-1 0 0,1 0 0 0 0,-1 0 0 0 0,-13 3 1 0 0,0 1 45 0 0,-139 49 827 0 0,-5 17-577 0 0,-13 6-249 0 0,-121 28 53 0 0,231-88 250 0 0,-2-2 1 0 0,-98 11 0 0 0,135-26-15 0 0,1-2 0 0 0,-68-5 0 0 0,82 0-249 0 0,0 0-1 0 0,0-1 1 0 0,0 0 0 0 0,1-2 0 0 0,-1 0-1 0 0,-24-13 1 0 0,33 12-121 0 0,-1 0-1 0 0,2 0 0 0 0,-1-1 1 0 0,1 0-1 0 0,0-1 1 0 0,1 0-1 0 0,0-1 0 0 0,0 0 1 0 0,1 0-1 0 0,-11-20 1 0 0,9 13 138 0 0,1 0 1 0 0,1-1-1 0 0,1 0 1 0 0,0-1-1 0 0,2 1 1 0 0,-6-32-1 0 0,9 27-155 0 0,1-1 0 0 0,1 0 0 0 0,2 1 0 0 0,0-1-1 0 0,7-27 1 0 0,-8 40-125 0 0,9-37-168 0 0,2 0 1 0 0,25-66-1 0 0,-25 83 184 0 0,2 1-1 0 0,2 0 1 0 0,0 1-1 0 0,2 1 0 0 0,1 1 1 0 0,2 0-1 0 0,0 2 1 0 0,31-29-1 0 0,21-12-75 0 0,119-82-1 0 0,-159 124 15 0 0,1 2-1 0 0,1 1 1 0 0,1 2-1 0 0,1 1 1 0 0,0 2-1 0 0,1 2 1 0 0,1 1-1 0 0,0 3 1 0 0,65-11 0 0 0,-77 17 8 0 0,0 2 0 0 0,1 0 0 0 0,-1 2 0 0 0,0 1 1 0 0,40 6-1 0 0,-53-4 53 0 0,-1 0 0 0 0,0 1 1 0 0,0 1-1 0 0,0 0 0 0 0,-1 0 0 0 0,1 1 0 0 0,-1 1 1 0 0,-1 0-1 0 0,1 0 0 0 0,-1 2 0 0 0,0-1 0 0 0,16 18 1 0 0,-9-6 4 0 0,-2 1 1 0 0,0 1-1 0 0,-1 0 1 0 0,23 48-1 0 0,-24-37 13 0 0,0 1-1 0 0,-2 1 1 0 0,8 40 0 0 0,-10-16 8 0 0,4 78 0 0 0,-13-123 0 0 0,6 129-533 0 0,-5-77-570 0 0,1-15 195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96 1296 0 0,'0'1'269'0'0,"-1"-1"-1"0"0,1 0 1 0 0,0 0-1 0 0,-1 0 1 0 0,1 0-1 0 0,-1 0 1 0 0,1 0 0 0 0,0 0-1 0 0,-1 0 1 0 0,1 0-1 0 0,-1 0 1 0 0,1 0-1 0 0,-1 0 1 0 0,1 0-1 0 0,0 0 1 0 0,-1 0-1 0 0,1 0 1 0 0,-1 0-1 0 0,1 0 1 0 0,0 0-1 0 0,-1-1 1 0 0,1 1 0 0 0,-1 0-1 0 0,1 0 1 0 0,0-1-1 0 0,-1 1 1 0 0,1 0-1 0 0,0 0 1 0 0,-1-1-1 0 0,1 1 1 0 0,0 0-1 0 0,0-1 1 0 0,-1 1-1 0 0,1-1 1 0 0,0 1-1 0 0,0 0 1 0 0,0-1 0 0 0,-1 1-1 0 0,1-1 1 0 0,13-15 3281 0 0,34-14-3561 0 0,-44 28 575 0 0,8-4-524 0 0,-1 0 1 0 0,1 1-1 0 0,1 0 1 0 0,-1 1-1 0 0,1 0 1 0 0,-1 1 0 0 0,1 0-1 0 0,21-1 1 0 0,-30 3-32 0 0,0 1 1 0 0,1 0-1 0 0,-1 0 1 0 0,0 0-1 0 0,0 0 1 0 0,0 1-1 0 0,1-1 1 0 0,-1 1-1 0 0,0 0 1 0 0,0 0-1 0 0,0 0 1 0 0,0 1 0 0 0,0-1-1 0 0,0 0 1 0 0,0 1-1 0 0,0 0 1 0 0,-1 0-1 0 0,1 0 1 0 0,-1 0-1 0 0,1 0 1 0 0,-1 0-1 0 0,0 1 1 0 0,0-1-1 0 0,0 1 1 0 0,0 0-1 0 0,0-1 1 0 0,-1 1 0 0 0,1 0-1 0 0,-1 0 1 0 0,0 0-1 0 0,0 0 1 0 0,0 0-1 0 0,0 0 1 0 0,0 1-1 0 0,-1-1 1 0 0,1 4-1 0 0,2 18-205 0 0,-2 1 0 0 0,-1-1 0 0 0,-1 0-1 0 0,-1 0 1 0 0,-1 0 0 0 0,-10 38 0 0 0,-6-78-15257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8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816 1030 11168 0 0,'-10'3'124'0'0,"1"0"1"0"0,-1-1 0 0 0,0 0-1 0 0,0-1 1 0 0,0 0 0 0 0,0 0-1 0 0,-18-2 1 0 0,13-1 16 0 0,0 0-1 0 0,0-1 1 0 0,0-1 0 0 0,-21-8-1 0 0,-4-7 436 0 0,0-1 0 0 0,-56-38-1 0 0,78 47-269 0 0,-27-19 147 0 0,2-3 0 0 0,1-1 0 0 0,1-1 0 0 0,2-3 1 0 0,2-1-1 0 0,-49-66 0 0 0,74 87-415 0 0,0-1 1 0 0,1 0-1 0 0,1 0 1 0 0,1-1-1 0 0,0-1 1 0 0,2 1-1 0 0,0-1 0 0 0,2 0 1 0 0,-4-27-1 0 0,7 35-49 0 0,1-1 0 0 0,0 1 0 0 0,1-1 0 0 0,1 1 0 0 0,0 0-1 0 0,0-1 1 0 0,2 1 0 0 0,0 0 0 0 0,0 0 0 0 0,1 0-1 0 0,1 0 1 0 0,0 1 0 0 0,0 0 0 0 0,1 0 0 0 0,1 0 0 0 0,9-12-1 0 0,-7 13 2 0 0,0 0-1 0 0,1 0 0 0 0,0 0 0 0 0,0 2 0 0 0,1-1 0 0 0,1 1 1 0 0,0 1-1 0 0,0 0 0 0 0,0 0 0 0 0,1 2 0 0 0,0-1 0 0 0,1 2 1 0 0,-1 0-1 0 0,1 0 0 0 0,19-3 0 0 0,-11 5-71 0 0,-1 0 0 0 0,1 2 0 0 0,0 1 1 0 0,0 1-1 0 0,-1 0 0 0 0,1 2 0 0 0,0 0 0 0 0,-1 2 0 0 0,0 0 0 0 0,36 14 0 0 0,-8 2-202 0 0,-1 3 0 0 0,-1 1 0 0 0,55 40 0 0 0,-75-47 150 0 0,-2 1 1 0 0,0 2-1 0 0,-1 0 1 0 0,-1 2-1 0 0,38 48 0 0 0,-48-54 183 0 0,-2 1 0 0 0,0 0 0 0 0,-1 1 0 0 0,-1-1-1 0 0,-1 2 1 0 0,-1-1 0 0 0,0 1 0 0 0,-2 1 0 0 0,7 40 0 0 0,-10-44-5 0 0,-1 0 1 0 0,-1 0 0 0 0,0 0-1 0 0,-4 19 1 0 0,3-29-14 0 0,0 0 1 0 0,-1 1-1 0 0,0-1 0 0 0,0 0 1 0 0,-1 0-1 0 0,0 0 1 0 0,0-1-1 0 0,0 1 0 0 0,-1-1 1 0 0,0 1-1 0 0,-9 9 1 0 0,11-15 7 0 0,0 1 0 0 0,0 0 0 0 0,0 0 0 0 0,-1-1 0 0 0,1 1 0 0 0,-1-1 0 0 0,1 0 0 0 0,-1 0 0 0 0,1 0 0 0 0,-1 0 0 0 0,-4 1 0 0 0,-12-1-766 0 0,18-2 317 0 0,-1 1-1 0 0,1 0 1 0 0,-1-1 0 0 0,1 1 0 0 0,-1-1 0 0 0,1 0 0 0 0,0 1 0 0 0,-1-1 0 0 0,-2-2 0 0 0,-11-10-4734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1065 1144 13448 0 0,'-25'13'655'0'0,"4"-1"-300"0"0,-9 1-55 0 0,-2-1 0 0 0,1-1-1 0 0,-2-2 1 0 0,1-1 0 0 0,-1-2 0 0 0,0-1-1 0 0,-60 1 1 0 0,70-6-101 0 0,1-2 0 0 0,-1 0 1 0 0,1-2-1 0 0,0 0 0 0 0,0-1 0 0 0,1-1 1 0 0,-1-2-1 0 0,1 0 0 0 0,1-1 0 0 0,-1-1 1 0 0,2 0-1 0 0,-31-23 0 0 0,20 9-89 0 0,1-1 1 0 0,1-2-1 0 0,1-1 0 0 0,-45-60 1 0 0,40 41-193 0 0,3-1-1 0 0,-42-90 1 0 0,56 104 46 0 0,2 0-1 0 0,1-1 0 0 0,2 0 0 0 0,1-1 0 0 0,-4-38 1 0 0,11 55 19 0 0,1 0 0 0 0,1-1 0 0 0,0 1-1 0 0,1-1 1 0 0,2 1 0 0 0,0 0 0 0 0,0 0 0 0 0,2 0 0 0 0,0 0 0 0 0,2 0 0 0 0,9-19 0 0 0,-8 21-6 0 0,1 1 0 0 0,1 1 0 0 0,0 0-1 0 0,1 0 1 0 0,1 1 0 0 0,0 0 0 0 0,17-14 0 0 0,-19 19 10 0 0,2 1 0 0 0,-1 0 0 0 0,1 0 0 0 0,0 1 1 0 0,0 1-1 0 0,1 0 0 0 0,0 1 0 0 0,0 0 0 0 0,0 1 0 0 0,15-3 0 0 0,-6 4-3 0 0,0 0-1 0 0,0 1 1 0 0,0 1-1 0 0,0 2 1 0 0,0 0-1 0 0,22 4 1 0 0,-12 1-25 0 0,-1 1 0 0 0,0 2 1 0 0,46 19-1 0 0,-6 7-183 0 0,-1 2-1 0 0,98 70 0 0 0,58 60-410 0 0,-175-125 519 0 0,-2 3 0 0 0,52 63-1 0 0,-77-79 147 0 0,40 63 0 0 0,-54-73 19 0 0,-1-1 0 0 0,0 1 0 0 0,-1 0 0 0 0,-1 1 0 0 0,5 24 0 0 0,-10-35 8 0 0,-1 0 0 0 0,0 0 0 0 0,0 0-1 0 0,-1 0 1 0 0,0 0 0 0 0,-2 13 0 0 0,1-19-76 0 0,1-1-1 0 0,0 1 1 0 0,-1-1-1 0 0,1 1 0 0 0,-1-1 1 0 0,0 0-1 0 0,0 1 1 0 0,0-1-1 0 0,0 0 0 0 0,0 0 1 0 0,-1 0-1 0 0,1 0 1 0 0,-1 0-1 0 0,1 0 1 0 0,-1 0-1 0 0,1 0 0 0 0,-1 0 1 0 0,0-1-1 0 0,0 1 1 0 0,0-1-1 0 0,0 1 1 0 0,0-1-1 0 0,-1 0 0 0 0,1 0 1 0 0,0 0-1 0 0,0 0 1 0 0,-1 0-1 0 0,-4 0 0 0 0,-12 0-971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1088 1397 11432 0 0,'-63'29'646'0'0,"46"-20"-591"0"0,1-1 0 0 0,-1-1 0 0 0,-33 10 0 0 0,4-8 545 0 0,-1-2-1 0 0,0-3 1 0 0,0-1-1 0 0,-71-5 1 0 0,92 0-285 0 0,-1-2-1 0 0,1-1 1 0 0,0-2 0 0 0,0 0 0 0 0,1-2 0 0 0,0 0 0 0 0,0-2 0 0 0,1-1 0 0 0,1 0 0 0 0,0-2 0 0 0,0-1 0 0 0,-27-24 0 0 0,39 29-186 0 0,-8-6 10 0 0,1-1 1 0 0,0 0-1 0 0,-25-36 1 0 0,20 19-118 0 0,3-1-1 0 0,0-1 1 0 0,3 0 0 0 0,1-2 0 0 0,1 0 0 0 0,3 0 0 0 0,-10-48 0 0 0,16 55-46 0 0,1 0 0 0 0,2 0 1 0 0,1 0-1 0 0,2-1 1 0 0,1 1-1 0 0,1 0 0 0 0,1-1 1 0 0,2 1-1 0 0,17-56 0 0 0,-12 60-47 0 0,2 0 1 0 0,0 1-1 0 0,2 0 0 0 0,30-42 0 0 0,-13 26-81 0 0,67-67 1 0 0,-74 86 109 0 0,1 0-1 0 0,1 2 1 0 0,1 0-1 0 0,59-32 1 0 0,-69 44-36 0 0,0 1 0 0 0,1 1 0 0 0,0 0-1 0 0,1 2 1 0 0,-1 0 0 0 0,1 1 0 0 0,0 0 0 0 0,0 2-1 0 0,0 0 1 0 0,25 2 0 0 0,-25 1-48 0 0,1 1 1 0 0,-1 1-1 0 0,0 1 0 0 0,0 0 1 0 0,0 2-1 0 0,0 0 0 0 0,21 11 1 0 0,-15-3-42 0 0,1 1 0 0 0,-2 1 0 0 0,0 1 0 0 0,32 31 1 0 0,74 91-31 0 0,-105-109 205 0 0,-1 2-1 0 0,-2 1 1 0 0,-1 1-1 0 0,-1 0 1 0 0,-2 2 0 0 0,-2 0-1 0 0,-1 1 1 0 0,-2 0-1 0 0,-1 1 1 0 0,-2 1-1 0 0,9 77 1 0 0,-14-65 19 0 0,-5 86-1 0 0,-1-61-1303 0 0,-3-58 16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1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1156 10680 0 0,'-11'3'137'0'0,"1"-1"1"0"0,-1-1-1 0 0,0 1 1 0 0,0-2 0 0 0,-19 0-1 0 0,-7 0 110 0 0,4 0-216 0 0,-1-2 0 0 0,1-1 0 0 0,-33-7 0 0 0,-1-1 235 0 0,34 7 108 0 0,1-2 0 0 0,-1-2-1 0 0,1-1 1 0 0,0-1 0 0 0,-36-17-1 0 0,50 17-47 0 0,-1 1-1 0 0,1-2 0 0 0,1-1 1 0 0,0 0-1 0 0,0-1 1 0 0,1-1-1 0 0,1 0 0 0 0,1-1 1 0 0,-19-24-1 0 0,19 17-238 0 0,0 1 0 0 0,2-2 0 0 0,0 0 0 0 0,2 0 0 0 0,0-1 0 0 0,2 0 0 0 0,1-1-1 0 0,0 0 1 0 0,2 0 0 0 0,1 0 0 0 0,1-1 0 0 0,1 1 0 0 0,3-45 0 0 0,1 40-122 0 0,2 0-1 0 0,1 0 1 0 0,1 0 0 0 0,2 1-1 0 0,0 0 1 0 0,2 0 0 0 0,2 1 0 0 0,0 0-1 0 0,2 1 1 0 0,1 1 0 0 0,23-32-1 0 0,-27 43-32 0 0,1 2 0 0 0,0-1 0 0 0,1 2 0 0 0,0-1 0 0 0,1 2 0 0 0,0 0 0 0 0,1 1 0 0 0,0 0 0 0 0,0 1 0 0 0,1 0 0 0 0,0 2 0 0 0,1 0 0 0 0,0 1 0 0 0,0 0 0 0 0,0 2 0 0 0,1 0 0 0 0,0 0 0 0 0,-1 2 0 0 0,1 0 0 0 0,0 2-1 0 0,0 0 1 0 0,0 0 0 0 0,0 2 0 0 0,0 0 0 0 0,0 1 0 0 0,-1 1 0 0 0,26 9 0 0 0,-26-6-137 0 0,1 1-1 0 0,-2 1 1 0 0,1 1-1 0 0,-1 0 1 0 0,-1 2-1 0 0,0-1 0 0 0,19 20 1 0 0,8 12-206 0 0,36 49 0 0 0,-59-65 393 0 0,0 0 1 0 0,-2 1 0 0 0,15 32-1 0 0,34 92-997 0 0,-53-117 229 0 0,-4-12-3627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610 1170 12064 0 0,'-44'-6'436'0'0,"0"-1"0"0"0,-63-20 1 0 0,71 14-88 0 0,0-1 1 0 0,1-2-1 0 0,1-2 0 0 0,-58-39 1 0 0,76 45-120 0 0,1-1 0 0 0,0 0 0 0 0,1-1 0 0 0,0 0 0 0 0,2-1 0 0 0,-1-1 0 0 0,2 0 0 0 0,0-1-1 0 0,1 0 1 0 0,1 0 0 0 0,-9-23 0 0 0,13 25-212 0 0,0 0-1 0 0,1-1 0 0 0,1 1 0 0 0,0-1 0 0 0,1 0 0 0 0,1 0 1 0 0,1 0-1 0 0,0 0 0 0 0,1 0 0 0 0,0 0 0 0 0,2 0 0 0 0,0 0 1 0 0,0 1-1 0 0,2-1 0 0 0,7-19 0 0 0,0 8-59 0 0,2 1 0 0 0,0 1 0 0 0,1 0 0 0 0,2 1 0 0 0,34-39 0 0 0,-7 16-53 0 0,78-62-1 0 0,-84 80 86 0 0,1 1-1 0 0,1 2 0 0 0,83-39 1 0 0,-104 57 19 0 0,0 0 1 0 0,1 2-1 0 0,0 0 1 0 0,0 2-1 0 0,0 0 1 0 0,1 1-1 0 0,-1 1 1 0 0,36 1-1 0 0,-44 1-79 0 0,0 1 0 0 0,0 1-1 0 0,0 0 1 0 0,0 1-1 0 0,-1 0 1 0 0,1 0-1 0 0,-1 1 1 0 0,1 1-1 0 0,-1 0 1 0 0,-1 1 0 0 0,1 0-1 0 0,-1 0 1 0 0,0 1-1 0 0,0 0 1 0 0,-1 1-1 0 0,9 10 1 0 0,-7-5-56 0 0,-1 0 0 0 0,-1 1 0 0 0,0 0 0 0 0,-1 0 0 0 0,0 1 0 0 0,7 21 1 0 0,-5-9-20 0 0,-2 0 0 0 0,9 54 0 0 0,-13-45 81 0 0,-1-1 0 0 0,-3 1 0 0 0,-5 62 0 0 0,-3-40-719 0 0,-22 83 1 0 0,14-89-590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2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8032 0 0,'0'0'2736'0'0,"2"1"-2416"0"0,0 4-175 0 0,1 0 1 0 0,-1 1-1 0 0,0-1 1 0 0,0 0-1 0 0,0 1 1 0 0,-1-1 0 0 0,0 1-1 0 0,0-1 1 0 0,0 1-1 0 0,-1 0 1 0 0,0 5-1 0 0,2 13 131 0 0,20 376 910 0 0,-20-322-1140 0 0,-15 1138 1440 0 0,0-909-329 0 0,-9 484 2955 0 0,37-116-2858 0 0,5-10-1060 0 0,2 26 436 0 0,-16-463-403 0 0,9 184-41 0 0,24-2-720 0 0,-34-378-338 0 0,2 1 0 0 0,1-1 0 0 0,2 0 0 0 0,17 39 0 0 0,-14-47-495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3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17023 0 0,'-6'10'159'0'0,"0"0"-1"0"0,0 1 0 0 0,0-1 0 0 0,2 1 0 0 0,-1 0 0 0 0,1 0 0 0 0,-3 18 0 0 0,0 3-161 0 0,-2 49-1 0 0,-1 248 99 0 0,9-218-96 0 0,2 377 1 0 0,2-315-14 0 0,47 1142 45 0 0,-44-1199-18 0 0,109 1648 311 0 0,-83-1325 82 0 0,34 353 805 0 0,-31-394-982 0 0,-33-368-291 0 0,2 11-1042 0 0,-2 80 0 0 0,-6-101-3436 0 0,0-8-1393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3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17711 0 0,'-2'1'399'0'0,"-1"2"-282"0"0,-1 0 1 0 0,1 0-1 0 0,0 0 0 0 0,0 1 1 0 0,0-1-1 0 0,0 1 0 0 0,1-1 1 0 0,0 1-1 0 0,-1 0 0 0 0,1 0 1 0 0,0 0-1 0 0,-2 7 0 0 0,-1 7-111 0 0,-7 32 0 0 0,-15 171 299 0 0,19 5-92 0 0,6-143-219 0 0,-12 1088 342 0 0,24 2 144 0 0,-8-1049-444 0 0,13 1147 195 0 0,-3-562 366 0 0,17 171-269 0 0,-10-616-471 0 0,-2-41-1814 0 0,-14-166 241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9:12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780 881 4920 0 0,'0'0'5688'0'0,"-1"2"-5408"0"0,-14 28 1632 0 0,14-29-1836 0 0,1 0-26 0 0,0 0 1 0 0,0 0 0 0 0,0 0 0 0 0,-1 1-1 0 0,1-1 1 0 0,0 0 0 0 0,-1 0 0 0 0,1 0-1 0 0,-1 0 1 0 0,1 0 0 0 0,-1 0 0 0 0,0 0-1 0 0,1 0 1 0 0,-1 0 0 0 0,0 0 0 0 0,0-1-1 0 0,0 1 1 0 0,1 0 0 0 0,-1 0 0 0 0,-2 0-1 0 0,-4 6-101 0 0,6-6 105 0 0,-1 1 0 0 0,0-1-1 0 0,0 1 1 0 0,0-1 0 0 0,1 0-1 0 0,-2 0 1 0 0,1 0 0 0 0,0 0-1 0 0,0 0 1 0 0,0 0 0 0 0,0-1-1 0 0,0 1 1 0 0,-1-1 0 0 0,-1 1-1 0 0,-4-1 191 0 0,1 0 0 0 0,0 0 0 0 0,-8-2-1 0 0,-9 1 374 0 0,4-4-163 0 0,-38-1-76 0 0,-27-1-324 0 0,75 6-38 0 0,1 0 1 0 0,-1-1 0 0 0,-15-4-1 0 0,-11-2-8 0 0,29 7 1 0 0,0-1-1 0 0,0-1 0 0 0,1 1 0 0 0,-12-6 1 0 0,-3-2 13 0 0,3 3 27 0 0,5 2-45 0 0,0 0 0 0 0,0-1 0 0 0,-15-10-1 0 0,12 7-3 0 0,3 2 71 0 0,-15-8 108 0 0,2-1 0 0 0,-49-39 0 0 0,68 48-125 0 0,1 0 0 0 0,0 0-1 0 0,1 0 1 0 0,-1-1 0 0 0,1 0-1 0 0,1 0 1 0 0,-1 0-1 0 0,-4-16 1 0 0,-3-1-5 0 0,10 21-19 0 0,-1-1 0 0 0,1 0 0 0 0,0 0 0 0 0,0 1-1 0 0,0-1 1 0 0,1 0 0 0 0,0-1 0 0 0,-1-8-1 0 0,-1-16 64 0 0,2 25-84 0 0,0 0-1 0 0,1 0 1 0 0,-1 0-1 0 0,1 0 1 0 0,1-10-1 0 0,3-53-8 0 0,-1 36 27 0 0,-3 23 1 0 0,0 1 0 0 0,1 0 1 0 0,0-1-1 0 0,3-8 0 0 0,21-70-196 0 0,-2 34 94 0 0,44-74 0 0 0,-59 113 78 0 0,16-20-62 0 0,-21 30 52 0 0,-2 3 2 0 0,0 0-1 0 0,0-1 0 0 0,1 1 1 0 0,-1 0-1 0 0,0-1 0 0 0,0 1 1 0 0,1 0-1 0 0,-1 0 0 0 0,1 0 1 0 0,-1 0-1 0 0,1 1 0 0 0,-1-1 1 0 0,1 0-1 0 0,0 1 0 0 0,2-2 1 0 0,8-3-55 0 0,-8 2 41 0 0,0 0 0 0 0,1 0 0 0 0,-1 0-1 0 0,1 1 1 0 0,0 0 0 0 0,-1 0 0 0 0,1 0 0 0 0,0 1 0 0 0,0-1-1 0 0,0 1 1 0 0,0 1 0 0 0,0-1 0 0 0,0 0 0 0 0,1 1 0 0 0,4 1-1 0 0,0-2-13 0 0,-8 1 7 0 0,1 0 0 0 0,-1 0 0 0 0,0 0 0 0 0,1 0 0 0 0,-1 0 0 0 0,0 0 0 0 0,4 1 0 0 0,1 0 12 0 0,0 0-1 0 0,1-1 0 0 0,-1 0 1 0 0,14-1-1 0 0,3 0-46 0 0,70 5 60 0 0,-80-3 0 0 0,-12 0 0 0 0,0-1 0 0 0,1 1 0 0 0,-1-1 0 0 0,0 0 0 0 0,0 0 0 0 0,0 0 0 0 0,0 0 0 0 0,0 0 0 0 0,0-1 0 0 0,0 1 0 0 0,0-1 0 0 0,3 0 0 0 0,-2 0-3 0 0,0 0-1 0 0,0 0 1 0 0,1 0-1 0 0,-1 0 1 0 0,0 1-1 0 0,0 0 1 0 0,0 0-1 0 0,1 0 0 0 0,-1 0 1 0 0,0 0-1 0 0,0 0 1 0 0,0 1-1 0 0,1 0 1 0 0,4 1-1 0 0,12 2 57 0 0,10 3-63 0 0,-14-2-41 0 0,-10-4 51 0 0,-1 0-1 0 0,1 1 1 0 0,-1 0-1 0 0,1 0 1 0 0,5 4-1 0 0,3 1 11 0 0,-8-4-22 0 0,0 0 0 0 0,0 0-1 0 0,0 0 1 0 0,1-1 0 0 0,10 3-1 0 0,-8-2 13 0 0,-1 0 0 0 0,1 1 0 0 0,-1 0 0 0 0,0 1 0 0 0,0-1 0 0 0,14 12 0 0 0,-4-1-40 0 0,-2 1 0 0 0,26 31-1 0 0,-39-45 34 0 0,4 10 20 0 0,1 0-1 0 0,-1 0 0 0 0,-1 1 1 0 0,0 0-1 0 0,-1 0 0 0 0,4 15 1 0 0,-5-16 50 0 0,0 2-34 0 0,0 0-1 0 0,-2 1 1 0 0,2 19 0 0 0,2 12 68 0 0,-1-9-31 0 0,2 12 45 0 0,-3-29-26 0 0,-1 0 0 0 0,-2 0 0 0 0,0 36 0 0 0,-1-31 44 0 0,-1-16-54 0 0,0-1-1 0 0,0 1 0 0 0,-1 0 1 0 0,0-1-1 0 0,-6 15 1 0 0,-3 13 81 0 0,4-17-63 0 0,-17 25 239 0 0,21-38-333 0 0,3-4-94 0 0,-1-1 0 0 0,1 0 0 0 0,-1 1 0 0 0,1-1 0 0 0,0 0 0 0 0,0 1 0 0 0,0-1 0 0 0,0 0 0 0 0,0 1 0 0 0,0-1 0 0 0,0 0 0 0 0,1 2 0 0 0,-1 3-781 0 0,0 1-232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9:1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799 945 4560 0 0,'0'0'133'0'0,"-2"0"-5"0"0,-3 3-62 0 0,4-2 130 0 0,-1 0-80 0 0,1-1 1 0 0,-1 1-1 0 0,1 0 1 0 0,-1 0 0 0 0,1-1-1 0 0,-1 1 1 0 0,0-1-1 0 0,1 1 1 0 0,-1-1 0 0 0,1 0-1 0 0,-1 0 1 0 0,0 0 0 0 0,1 0-1 0 0,-3 0 1 0 0,-18-2 203 0 0,20 2-106 0 0,-14 0 228 0 0,-24 4 466 0 0,23-1-592 0 0,-22 4-27 0 0,21-3-107 0 0,0-1 0 0 0,-26 0-1 0 0,8 0 219 0 0,24-2-192 0 0,0-1 0 0 0,-17 0 0 0 0,-27-4 585 0 0,26 3-459 0 0,-42-9 1 0 0,61 9-204 0 0,1-2 0 0 0,-1 1 1 0 0,1-2-1 0 0,0 1 0 0 0,0-2 1 0 0,0 1-1 0 0,1-1 0 0 0,0 0 1 0 0,-11-9-1 0 0,1 0 311 0 0,-22-22 1 0 0,34 29-317 0 0,0 0 0 0 0,1-1-1 0 0,0 0 1 0 0,0 0 0 0 0,-8-17 0 0 0,-5-20 72 0 0,2-1-1 0 0,2-1 1 0 0,-11-57 0 0 0,22 79-171 0 0,1 0 0 0 0,1-1 0 0 0,2-29 1 0 0,0 33 12 0 0,2-7-3 0 0,1 0-1 0 0,1 0 1 0 0,17-55 0 0 0,-16 67-37 0 0,1 1 0 0 0,1 0 0 0 0,0 0 0 0 0,1 1 0 0 0,1 0 0 0 0,1 0 0 0 0,18-22 0 0 0,-22 31 0 0 0,0 0 0 0 0,1 0 0 0 0,14-10 0 0 0,-3 3-12 0 0,-12 9 1 0 0,1 0 1 0 0,0 1 0 0 0,0-1 0 0 0,0 1 0 0 0,11-3 0 0 0,40-9-43 0 0,-42 12 43 0 0,0 1 0 0 0,0 0 0 0 0,1 1 1 0 0,-1 1-1 0 0,1 1 0 0 0,-1 0 0 0 0,27 6 0 0 0,-29-4 9 0 0,0 1 0 0 0,0 0 0 0 0,-1 1-1 0 0,0 1 1 0 0,0 0 0 0 0,0 0 0 0 0,-1 1 0 0 0,0 1 0 0 0,13 10 0 0 0,-16-10 1 0 0,-1 1 0 0 0,1 1 0 0 0,-1-1 0 0 0,-1 1 0 0 0,9 14 0 0 0,25 56 0 0 0,-29-55 0 0 0,-5-10 0 0 0,0 0 0 0 0,-1 0 0 0 0,7 24 0 0 0,3 24-3 0 0,-7-27 63 0 0,7 45 0 0 0,4 26 14 0 0,-19-102-60 0 0,0 0 0 0 0,-1-1 0 0 0,1 1-1 0 0,-1 0 1 0 0,0 0 0 0 0,0-1 0 0 0,-1 1-1 0 0,1 0 1 0 0,-1 0 0 0 0,0-1-1 0 0,0 1 1 0 0,-1-1 0 0 0,-3 9-1 0 0,5-12-185 0 0,-1 0-1 0 0,1 0 0 0 0,-1 0 0 0 0,1 0 0 0 0,-1 0 0 0 0,0 0 0 0 0,1 0 0 0 0,-1 0 0 0 0,0 0 0 0 0,0-1 0 0 0,0 1 0 0 0,1 0 0 0 0,-3 1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2865 0 0,'-1'3'935'0'0,"0"1"1"0"0,0 0 0 0 0,0 0 0 0 0,1 0-1 0 0,-1 0 1 0 0,1 0 0 0 0,0 7 0 0 0,7 62 425 0 0,-5-53-682 0 0,0 1-335 0 0,-3-16-96 0 0,1 1 0 0 0,0-1 0 0 0,1 1 0 0 0,-1-1 0 0 0,1 1-1 0 0,0-1 1 0 0,1 1 0 0 0,-1-1 0 0 0,1 0 0 0 0,0 1 0 0 0,5 7 0 0 0,-6-13-164 0 0,-1 1 1 0 0,1-1-1 0 0,0 0 0 0 0,0 0 1 0 0,-1 0-1 0 0,1 0 0 0 0,0 0 1 0 0,0 0-1 0 0,-1 0 0 0 0,1 0 1 0 0,0-1-1 0 0,0 1 0 0 0,-1 0 1 0 0,1 0-1 0 0,0-1 0 0 0,-1 1 1 0 0,1 0-1 0 0,0-1 0 0 0,-1 1 0 0 0,1 0 1 0 0,0-1-1 0 0,-1 1 0 0 0,1-1 1 0 0,-1 1-1 0 0,1-1 0 0 0,-1 0 1 0 0,1 1-1 0 0,-1-1 0 0 0,0 1 1 0 0,1-2-1 0 0,20-23 424 0 0,-18 20-391 0 0,49-49 102 0 0,3-3-4040 0 0,-49 49 1563 0 0,0 1 0 0 0,-1-1-1 0 0,1 0 1 0 0,-2 0 0 0 0,8-17 0 0 0,-9 18 684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9:2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1726 940 4976 0 0,'0'0'371'0'0,"0"1"-247"0"0,0 13-96 0 0,-3-5 62 0 0,2-2 17 0 0,1-6-11 0 0,0 1-31 0 0,1 5 140 0 0,-2 2 3370 0 0,3-6-3105 0 0,0-1-488 0 0,-5 6 2043 0 0,0 15-600 0 0,2-10-110 0 0,0-11-993 0 0,1 0-258 0 0,-1 6-11 0 0,-1-1-26 0 0,0-1 116 0 0,2-3-102 0 0,-8 7 315 0 0,4-5-333 0 0,2-3 42 0 0,0 1-1 0 0,-1-1 1 0 0,1 0-1 0 0,0 1 1 0 0,-1-1-1 0 0,1 0 1 0 0,-5 2 0 0 0,6-3 7 0 0,-16 5 87 0 0,9-2-79 0 0,-71 36 80 0 0,73-36-160 0 0,-3 2 0 0 0,-19 2 84 0 0,22-5-10 0 0,4-2-50 0 0,1-1 0 0 0,-1 1 0 0 0,0 0 1 0 0,0-1-1 0 0,0 1 0 0 0,0-1 0 0 0,0 0 0 0 0,0 0 1 0 0,0 0-1 0 0,0 0 0 0 0,0 0 0 0 0,-2 0 0 0 0,-52 10-24 0 0,-35 9 211 0 0,16 2 69 0 0,63-19-208 0 0,-23 0-1 0 0,26-2-36 0 0,1 0-1 0 0,-1 1 0 0 0,0 0 1 0 0,-15 4-1 0 0,17-3-3 0 0,0 0 0 0 0,0-1 0 0 0,1-1 1 0 0,-1 1-1 0 0,-7-1 0 0 0,-13 1 40 0 0,4 0 18 0 0,-1-1 0 0 0,-39-6 0 0 0,-18 0 16 0 0,59 6-50 0 0,0-2-1 0 0,0 0 0 0 0,0-1 0 0 0,-23-7 0 0 0,-7-8 109 0 0,36 12-139 0 0,2 0 1 0 0,-1-1-1 0 0,1 0 1 0 0,-25-18-1 0 0,-7-4-8 0 0,-6-4-16 0 0,41 28 0 0 0,0 0 0 0 0,0 1 0 0 0,-13-3 0 0 0,11 2 0 0 0,0 0 0 0 0,-24-12 0 0 0,18 8 0 0 0,-24-16 0 0 0,31 17 0 0 0,-1 1 0 0 0,-17-7 0 0 0,23 10 0 0 0,-1 1 0 0 0,-12-10 0 0 0,14 9 0 0 0,0 0 0 0 0,-1 1 0 0 0,-13-7 0 0 0,8 5 0 0 0,0 0 0 0 0,-24-15 0 0 0,22 11 0 0 0,-21-9 0 0 0,31 16 4 0 0,1 0-1 0 0,0 0 0 0 0,-1-1 0 0 0,1 1 0 0 0,0-1 1 0 0,-5-5-1 0 0,-13-10 38 0 0,18 15-29 0 0,0 1 0 0 0,0-1 0 0 0,1 1 0 0 0,0-1 0 0 0,-1 0-1 0 0,1 0 1 0 0,0 0 0 0 0,0 0 0 0 0,1 0 0 0 0,-3-7 0 0 0,-5-7 1 0 0,7 13 3 0 0,-1-1-1 0 0,1 0 0 0 0,1 0 0 0 0,-1 0 0 0 0,1 0 1 0 0,-1 0-1 0 0,1-8 0 0 0,-1-38 191 0 0,2 48-187 0 0,0-15 48 0 0,2-1 1 0 0,6-27-1 0 0,-1 9-8 0 0,-4 24-34 0 0,1 0-1 0 0,0 0 1 0 0,1 1-1 0 0,12-23 1 0 0,-3 7-20 0 0,-5 11-26 0 0,0-1 1 0 0,1 2-1 0 0,1-1 0 0 0,1 1 0 0 0,15-16 0 0 0,41-36-203 0 0,-60 60 221 0 0,0 1 1 0 0,1 0-1 0 0,11-7 0 0 0,-11 8 1 0 0,0 0-1 0 0,-1-1 0 0 0,8-8 1 0 0,-8 9-29 0 0,-1 0 0 0 0,1 0 0 0 0,0 1 1 0 0,17-9-1 0 0,-13 8-15 0 0,21-13-13 0 0,0 2 0 0 0,48-17-1 0 0,-22 13-22 0 0,40-12 40 0 0,-95 32 39 0 0,13-4-9 0 0,0 0-1 0 0,0 2 0 0 0,0 0 0 0 0,25-2 1 0 0,3 3-3 0 0,-29 1 16 0 0,-1 0-1 0 0,25 2 0 0 0,56 2 0 0 0,-95-3 0 0 0,13 0-4 0 0,0 0-11 0 0,0 0 0 0 0,1 1 0 0 0,-1 0 0 0 0,20 5-1 0 0,44 12-48 0 0,-54-14 19 0 0,-20-3 42 0 0,0-1 0 0 0,-1 1 0 0 0,1-1 0 0 0,0 1 0 0 0,5 3-1 0 0,-6-3 4 0 0,0 0 0 0 0,1-1 0 0 0,-1 1 0 0 0,0 0 0 0 0,6-1 0 0 0,-7 0 0 0 0,1 1 0 0 0,-1-1 0 0 0,1 0 0 0 0,-1 1 0 0 0,1-1 0 0 0,-1 1 0 0 0,1 0 0 0 0,-1 0 0 0 0,5 2 0 0 0,37 23 0 0 0,12 9 0 0 0,-9-4-75 0 0,-29-20 35 0 0,32 26 1 0 0,-26-17-17 0 0,-16-14 57 0 0,0 1 0 0 0,13 13-1 0 0,3 2 0 0 0,-19-18 0 0 0,0 0 0 0 0,0 1 0 0 0,-1-1 0 0 0,6 9 0 0 0,1 0 0 0 0,0 0 0 0 0,17 16 0 0 0,-16-18 0 0 0,-1 1 0 0 0,13 18 0 0 0,-14-13 0 0 0,1 3 0 0 0,-9-18 0 0 0,0 0 0 0 0,-1 1 0 0 0,1-1 0 0 0,-1 1 0 0 0,1-1 0 0 0,-1 1 0 0 0,0-1 0 0 0,1 5 0 0 0,9 18 0 0 0,-7-14 5 0 0,0 0 0 0 0,0 0 0 0 0,-1 1 0 0 0,-1-1 0 0 0,0 1 0 0 0,-1-1 0 0 0,0 1 0 0 0,-1 0 0 0 0,0-1 0 0 0,0 1 0 0 0,-2 0 0 0 0,-2 12-1 0 0,-7 56-4 0 0,6-44 0 0 0,-10 32 118 0 0,12-51-100 0 0,-1 23 0 0 0,6-31-269 0 0,-1 2-116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4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0 218 5121 0 0,'4'-2'78'0'0,"-1"0"0"0"0,1 0 0 0 0,0 1 0 0 0,-1-1 0 0 0,1 1 0 0 0,0 0 0 0 0,0 0-1 0 0,0 0 1 0 0,0 0 0 0 0,0 1 0 0 0,4 0 0 0 0,-6-1-25 0 0,151-19 581 0 0,194-53-1 0 0,-330 68-497 0 0,0-1-1 0 0,28-13 1 0 0,-41 17-107 0 0,0 0 1 0 0,-1 0-1 0 0,1 0 1 0 0,-1 0-1 0 0,1-1 1 0 0,-1 1 0 0 0,0-1-1 0 0,0 0 1 0 0,0 1-1 0 0,0-2 1 0 0,0 1 0 0 0,-1 0-1 0 0,1 0 1 0 0,-1-1-1 0 0,0 0 1 0 0,0 1 0 0 0,2-8-1 0 0,-4 10-174 0 0,0 0-1 0 0,0 0 0 0 0,0 0 1 0 0,0 0-1 0 0,-1 0 1 0 0,1 0-1 0 0,0 0 1 0 0,-1 0-1 0 0,1 1 1 0 0,0-1-1 0 0,-1 0 0 0 0,1 0 1 0 0,-1 0-1 0 0,0 1 1 0 0,1-1-1 0 0,-1 0 1 0 0,1 0-1 0 0,-1 1 1 0 0,0-1-1 0 0,0 1 0 0 0,1-1 1 0 0,-1 1-1 0 0,0-1 1 0 0,0 1-1 0 0,0-1 1 0 0,0 1-1 0 0,0 0 1 0 0,1-1-1 0 0,-1 1 0 0 0,0 0 1 0 0,0 0-1 0 0,0 0 1 0 0,0 0-1 0 0,0-1 1 0 0,0 1-1 0 0,0 1 1 0 0,0-1-1 0 0,0 0 0 0 0,0 0 1 0 0,-2 1-1 0 0,2-1 27 0 0,-9-1-1861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5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13 184 11554 0 0,'-1'-1'49'0'0,"0"0"0"0"0,0 0 0 0 0,0 0 0 0 0,0 0 0 0 0,0 0 0 0 0,0-1-1 0 0,1 1 1 0 0,-1 0 0 0 0,0 0 0 0 0,1 0 0 0 0,-1-1 0 0 0,0 1 0 0 0,1 0-1 0 0,0-1 1 0 0,-1 1 0 0 0,1 0 0 0 0,0-1 0 0 0,0-1 0 0 0,0 2-76 0 0,1 1 0 0 0,-1-1 0 0 0,1 1 0 0 0,-1 0 0 0 0,1-1 0 0 0,-1 1 1 0 0,1 0-1 0 0,0-1 0 0 0,-1 1 0 0 0,1 0 0 0 0,0 0 0 0 0,-1 0 0 0 0,1 0 0 0 0,-1 0 0 0 0,1-1 1 0 0,0 1-1 0 0,-1 0 0 0 0,1 0 0 0 0,0 1 0 0 0,-1-1 0 0 0,1 0 0 0 0,0 0 0 0 0,-1 0 0 0 0,1 0 1 0 0,1 1-1 0 0,50 19-719 0 0,-49-19 845 0 0,-1 0-1 0 0,1 0 0 0 0,0 0 1 0 0,0-1-1 0 0,0 1 0 0 0,0-1 1 0 0,0 0-1 0 0,0 0 0 0 0,0 0 1 0 0,0 0-1 0 0,0 0 0 0 0,-1-1 1 0 0,1 1-1 0 0,0-1 0 0 0,0 0 1 0 0,5-2-1 0 0,53-25 1945 0 0,-25 11-1611 0 0,7 4-337 0 0,0 2 1 0 0,1 2 0 0 0,83-7 0 0 0,-68 10-58 0 0,83-19 1 0 0,-81 4 75 0 0,-48 16-385 0 0,1 0 1 0 0,-1 0-1 0 0,1 1 0 0 0,0 1 1 0 0,0 0-1 0 0,16 0 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13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1963 1341 1904 0 0,'-8'18'-1'0'0,"1"1"-1"0"0,-7 25 1 0 0,9-27 450 0 0,0 1 1 0 0,-1-1-1 0 0,-11 21 1 0 0,12-31-316 0 0,-1 1 0 0 0,1-1-1 0 0,-1-1 1 0 0,-1 1 0 0 0,1-1-1 0 0,-1 0 1 0 0,0 0 0 0 0,0-1 0 0 0,-1 0-1 0 0,1 0 1 0 0,-10 3 0 0 0,-17 8-153 0 0,-47 15-1 0 0,54-21 353 0 0,-44 13-188 0 0,-1-3 1 0 0,-1-4-1 0 0,0-2 0 0 0,-1-4 1 0 0,-108 2-1 0 0,58-13 205 0 0,0-5 0 0 0,-181-32 0 0 0,242 27 1 0 0,0-3 0 0 0,-108-40-1 0 0,151 47-276 0 0,0-2-1 0 0,0 0 1 0 0,1-2-1 0 0,0 0 1 0 0,1-1-1 0 0,0 0 0 0 0,1-2 1 0 0,1 0-1 0 0,0-1 1 0 0,1 0-1 0 0,0-1 1 0 0,-12-20-1 0 0,21 25-87 0 0,1 0 1 0 0,0 0-1 0 0,0-1 0 0 0,2 0 1 0 0,0 0-1 0 0,0 0 0 0 0,1 0 1 0 0,0 0-1 0 0,1 0 1 0 0,0-1-1 0 0,1 1 0 0 0,1-1 1 0 0,0 1-1 0 0,0 0 0 0 0,5-16 1 0 0,4-14-31 0 0,2 0 1 0 0,1 2-1 0 0,21-42 1 0 0,126-244-35 0 0,-63 138-45 0 0,-90 173 113 0 0,22-45-73 0 0,2 2 1 0 0,47-66-1 0 0,-67 109 44 0 0,1 0 0 0 0,0 0 1 0 0,1 1-1 0 0,1 1 0 0 0,1 0 0 0 0,-1 1 1 0 0,2 1-1 0 0,0 0 0 0 0,0 1 0 0 0,1 0 1 0 0,0 2-1 0 0,24-9 0 0 0,38-6 9 0 0,2 3 0 0 0,0 5 0 0 0,0 2 0 0 0,1 4-1 0 0,1 4 1 0 0,-1 4 0 0 0,1 3 0 0 0,-1 4 0 0 0,0 3 0 0 0,-1 4 0 0 0,107 30 0 0 0,-175-39 50 0 0,1 0 1 0 0,-1 1 0 0 0,0 1-1 0 0,-1 0 1 0 0,1 1 0 0 0,-1 0-1 0 0,-1 1 1 0 0,1 0 0 0 0,-1 1-1 0 0,-1 0 1 0 0,1 1 0 0 0,-2 0-1 0 0,1 0 1 0 0,-1 1 0 0 0,-1 1-1 0 0,0-1 1 0 0,-1 1 0 0 0,0 1-1 0 0,-1-1 1 0 0,0 1 0 0 0,-1 0-1 0 0,0 0 1 0 0,2 15 0 0 0,7 28 61 0 0,-2 1 0 0 0,-3 1 1 0 0,3 113-1 0 0,-26 175 146 0 0,8-271-114 0 0,1-6-206 0 0,-22 110 1 0 0,26-174-206 0 0,0 1 0 0 0,-1-1 0 0 0,0 1 1 0 0,0-1-1 0 0,-6 10 0 0 0,7-14 163 0 0,1 0 0 0 0,-1 0 1 0 0,0 0-1 0 0,0 0 0 0 0,1 0 0 0 0,-1 0 0 0 0,0 0 1 0 0,0-1-1 0 0,0 1 0 0 0,0 0 0 0 0,0 0 0 0 0,0-1 1 0 0,0 1-1 0 0,0-1 0 0 0,0 1 0 0 0,0-1 0 0 0,0 1 1 0 0,0-1-1 0 0,0 0 0 0 0,-1 0 0 0 0,1 1 1 0 0,0-1-1 0 0,0 0 0 0 0,0 0 0 0 0,-1 0 0 0 0,1 0 1 0 0,0 0-1 0 0,0-1 0 0 0,0 1 0 0 0,0 0 0 0 0,0 0 1 0 0,-1-1-1 0 0,1 1 0 0 0,0-1 0 0 0,-2 0 0 0 0,-9-6-1870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7 285 2048 0 0,'0'0'84'0'0,"0"-1"-1"0"0,0 1 0 0 0,0 0 1 0 0,0 0-1 0 0,0 0 0 0 0,0 0 1 0 0,0-1-1 0 0,0 1 0 0 0,0 0 1 0 0,0 0-1 0 0,0 0 0 0 0,0 0 1 0 0,-1 0-1 0 0,1-1 0 0 0,0 1 1 0 0,0 0-1 0 0,0 0 0 0 0,0 0 1 0 0,0 0-1 0 0,0 0 0 0 0,-1 0 1 0 0,1 0-1 0 0,0-1 0 0 0,0 1 1 0 0,0 0-1 0 0,0 0 0 0 0,0 0 1 0 0,-1 0-1 0 0,1 0 0 0 0,0 0 1 0 0,0 0-1 0 0,0 0 0 0 0,0 0 1 0 0,-1 0-1 0 0,1 0 0 0 0,0 0 1 0 0,0 0-1 0 0,0 0 0 0 0,0 0 1 0 0,-1 0-1 0 0,1 0 0 0 0,0 0 1 0 0,0 0-1 0 0,0 0 0 0 0,0 0 1 0 0,-1 1-1 0 0,1-1 0 0 0,0 0 1 0 0,0 0-1 0 0,0 0 0 0 0,9-17 2129 0 0,18-2-1749 0 0,1 1 0 0 0,1 2 0 0 0,1 1 0 0 0,0 1 0 0 0,1 1 0 0 0,33-8 0 0 0,47-21-329 0 0,-28 10-39 0 0,5-2-997 0 0,-33 6-3551 0 0,-43 19 373 0 0,-9 5 1927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8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0 231 7186 0 0,'5'-3'72'0'0,"-1"0"0"0"0,1 0 1 0 0,0 0-1 0 0,0 1 1 0 0,0 0-1 0 0,0 0 1 0 0,0 0-1 0 0,1 1 1 0 0,-1 0-1 0 0,0 0 1 0 0,8 0-1 0 0,10-4 192 0 0,52-14-275 0 0,-41 12 232 0 0,-1-2-1 0 0,42-17 0 0 0,-65 21-402 0 0,0 0 0 0 0,0 0 0 0 0,0-1-1 0 0,0 0 1 0 0,-1-1 0 0 0,0 0 0 0 0,0-1 0 0 0,-1 0-1 0 0,0 0 1 0 0,-1-1 0 0 0,7-9 0 0 0,9-19-4038 0 0,-20 26 1993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4473 0 0,'-2'5'79'0'0,"0"1"0"0"0,0-1 0 0 0,1 1 1 0 0,-1 0-1 0 0,1 0 0 0 0,1 0 0 0 0,-1 0 0 0 0,1-1 0 0 0,0 1 1 0 0,1 6-1 0 0,12 66 644 0 0,-6-45-111 0 0,0 13 99 0 0,19 94 1133 0 0,-22-121-1531 0 0,2-1 0 0 0,0-1-1 0 0,1 1 1 0 0,0-1 0 0 0,14 22-1 0 0,-19-36-281 0 0,0 0 0 0 0,0 0 0 0 0,0-1 0 0 0,1 1 1 0 0,-1-1-1 0 0,1 1 0 0 0,0-1 0 0 0,0 0 0 0 0,0 0 0 0 0,0 0 0 0 0,0 0 0 0 0,0-1 0 0 0,0 1 0 0 0,1-1 0 0 0,-1 0 0 0 0,0 1 0 0 0,6-1 0 0 0,-2 0 91 0 0,0 0 0 0 0,0-1-1 0 0,0 0 1 0 0,0 0 0 0 0,0-1 0 0 0,0 0-1 0 0,0 0 1 0 0,10-4 0 0 0,0-1 100 0 0,0-1 0 0 0,0 0-1 0 0,-1-1 1 0 0,0-1 0 0 0,0-1 0 0 0,17-13 0 0 0,-27 17-839 0 0,0 0 0 0 0,0-1 1 0 0,0 0-1 0 0,-1 0 1 0 0,0 0-1 0 0,-1 0 0 0 0,0-1 1 0 0,0 1-1 0 0,0-1 0 0 0,-1 0 1 0 0,0 0-1 0 0,3-17 0 0 0,-8 19-3473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4049 0 0,'0'8'231'0'0,"0"0"0"0"0,0 0 0 0 0,0 0-1 0 0,1 0 1 0 0,0 0 0 0 0,1 0 0 0 0,4 14 0 0 0,-4-16-164 0 0,0 0 0 0 0,0-1 0 0 0,-1 1-1 0 0,0 0 1 0 0,0 0 0 0 0,0 0 0 0 0,0 0 0 0 0,-1 0 0 0 0,0 0-1 0 0,-1 0 1 0 0,1 0 0 0 0,-1 0 0 0 0,0 0 0 0 0,-1 0 0 0 0,-2 8-1 0 0,2-12-69 0 0,0 1-1 0 0,0-1 0 0 0,-1 0 0 0 0,1 0 1 0 0,0 0-1 0 0,-1 0 0 0 0,1 0 0 0 0,-1-1 0 0 0,0 1 1 0 0,0-1-1 0 0,1 0 0 0 0,-1 0 0 0 0,0 0 1 0 0,0 0-1 0 0,0 0 0 0 0,0 0 0 0 0,0-1 0 0 0,-6 1 1 0 0,-65-1-300 0 0,50 0 399 0 0,-142-3 4455 0 0,181 1-4446 0 0,0-1 0 0 0,0-1 0 0 0,0 0 0 0 0,16-8 0 0 0,-6 3-71 0 0,108-48 179 0 0,-92 37-1029 0 0,62-21 0 0 0,-84 40-2816 0 0,-20 13 997 0 0,-30 25-18 0 0,20-25 2439 0 0,-1 4-662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1432 0 0,'-19'36'1190'0'0,"1"0"0"0"0,-16 49 0 0 0,29-70-696 0 0,1 0 0 0 0,0 1 0 0 0,0 0 0 0 0,2 0 0 0 0,0-1 1 0 0,1 1-1 0 0,0 0 0 0 0,4 28 0 0 0,-3-40-442 0 0,1 0 1 0 0,-1-1 0 0 0,1 1-1 0 0,0 0 1 0 0,0 0 0 0 0,1 0-1 0 0,-1 0 1 0 0,1-1 0 0 0,0 1 0 0 0,0-1-1 0 0,0 1 1 0 0,0-1 0 0 0,0 0-1 0 0,1 0 1 0 0,0 0 0 0 0,-1 0-1 0 0,1 0 1 0 0,0-1 0 0 0,1 1-1 0 0,-1-1 1 0 0,0 0 0 0 0,1 0-1 0 0,-1 0 1 0 0,1 0 0 0 0,-1-1 0 0 0,1 1-1 0 0,0-1 1 0 0,0 0 0 0 0,0 0-1 0 0,0 0 1 0 0,0-1 0 0 0,-1 0-1 0 0,1 1 1 0 0,0-1 0 0 0,0 0-1 0 0,0-1 1 0 0,8-1 0 0 0,3 0 121 0 0,-1-2 1 0 0,1 0 0 0 0,-1 0-1 0 0,0-1 1 0 0,0-1 0 0 0,-1-1-1 0 0,1 0 1 0 0,22-16 0 0 0,-19 10 0 0 0,-1-1 1 0 0,0-1-1 0 0,-1 0 0 0 0,-1-1 1 0 0,-1 0-1 0 0,0-1 0 0 0,13-24 1 0 0,-22 34-101 0 0,-1 0 1 0 0,1 0 0 0 0,-1 0-1 0 0,-1 0 1 0 0,0-1 0 0 0,0 1-1 0 0,0-1 1 0 0,-1 0 0 0 0,0 0-1 0 0,0-10 1 0 0,-2 14-36 0 0,1-1-1 0 0,-1 1 1 0 0,0-1-1 0 0,0 1 1 0 0,0-1 0 0 0,-1 1-1 0 0,0 0 1 0 0,0-1-1 0 0,0 1 1 0 0,0 0-1 0 0,-1 0 1 0 0,1 1 0 0 0,-1-1-1 0 0,0 0 1 0 0,0 1-1 0 0,0 0 1 0 0,-1-1 0 0 0,-5-3-1 0 0,4 3-61 0 0,0 1-1 0 0,1 0 0 0 0,-1 0 1 0 0,-1 1-1 0 0,1-1 1 0 0,0 1-1 0 0,0 0 1 0 0,-1 1-1 0 0,1-1 1 0 0,-1 1-1 0 0,0 0 0 0 0,1 0 1 0 0,-1 1-1 0 0,-8 0 1 0 0,4 1-55 0 0,1 0-1 0 0,0 1 1 0 0,-1 0 0 0 0,1 1 0 0 0,0 0-1 0 0,0 0 1 0 0,-16 9 0 0 0,-2 5-907 0 0,1 0-1 0 0,1 2 1 0 0,0 0 0 0 0,-23 26 0 0 0,8 0-5771 0 0,36-41 3937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7754 0 0,'43'8'1037'0'0,"-37"-6"-1018"0"0,0-1 0 0 0,0 0 0 0 0,0 1 0 0 0,1-2 0 0 0,-1 1 0 0 0,0-1 0 0 0,0 0 0 0 0,1 0 0 0 0,9-2 0 0 0,45-22 170 0 0,-51 19-153 0 0,-1 1 0 0 0,1 0 0 0 0,0 0 0 0 0,0 1 0 0 0,0 1 0 0 0,0-1 0 0 0,12 0 0 0 0,-21 3-34 0 0,0 0-1 0 0,0 0 1 0 0,0 0 0 0 0,-1 0-1 0 0,1 0 1 0 0,0 1 0 0 0,0-1-1 0 0,-1 0 1 0 0,1 0 0 0 0,0 1-1 0 0,0-1 1 0 0,-1 0 0 0 0,1 1-1 0 0,0-1 1 0 0,-1 1 0 0 0,1-1-1 0 0,0 1 1 0 0,-1-1 0 0 0,1 1-1 0 0,-1-1 1 0 0,1 1 0 0 0,-1 0-1 0 0,1-1 1 0 0,-1 1 0 0 0,1 0-1 0 0,-1-1 1 0 0,1 2 0 0 0,2 26 104 0 0,-16 28 84 0 0,13-54-186 0 0,-28 78-146 0 0,-40 78 1 0 0,7-20-6804 0 0,58-129 4736 0 0</inkml:trace>
  <inkml:trace contextRef="#ctx0" brushRef="#br0" timeOffset="1">333 129 6825 0 0,'40'-22'1305'0'0,"82"-33"0"0"0,-13 7-1375 0 0,-94 45-2792 0 0,-23 14-1542 0 0,1-5 2513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9 752 0 0,'2'-1'151'0'0,"7"-7"4542"0"0,-7 16 209 0 0,0 5-5180 0 0,50 259 3901 0 0,-50-263-4035 0 0,15 72 1320 0 0,-16-54-3340 0 0,-3-2-3827 0 0,0-19 1811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0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1 741 7474 0 0,'6'0'1087'0'0,"-3"1"-840"0"0,0-1 1 0 0,0 0 0 0 0,1 0-1 0 0,-1 0 1 0 0,0-1-1 0 0,0 1 1 0 0,1-1 0 0 0,-1 0-1 0 0,6-2 1 0 0,22-12 118 0 0,-1-2-1 0 0,-1-1 1 0 0,0-2-1 0 0,-2 0 1 0 0,0-2 0 0 0,-1-1-1 0 0,32-37 1 0 0,141-200-3647 0 0,-145 182-2 0 0,-37 61 2549 0 0,-17 17 742 0 0,0 0 0 0 0,0 0 1 0 0,1 0-1 0 0,-1 0 0 0 0,0 0 0 0 0,0 0 0 0 0,0 0 0 0 0,1 0 0 0 0,-1 0 0 0 0,0 0 0 0 0,0 0 0 0 0,1 1 0 0 0,-1-1 0 0 0,0 0 0 0 0,0 0 0 0 0,0 0 0 0 0,0 0 0 0 0,1 0 0 0 0,-1 0 0 0 0,0 1 0 0 0,0-1 0 0 0,0 0 0 0 0,0 0 0 0 0,1 0 0 0 0,-1 0 1 0 0,0 1-1 0 0,0-1 0 0 0,0 0 0 0 0,0 0 0 0 0,0 0 0 0 0,0 1 0 0 0,0-1 0 0 0,0 0 0 0 0,0 0 0 0 0,0 1 0 0 0,0-1 0 0 0,0 0 0 0 0,0 0 0 0 0,0 0 0 0 0,0 1 0 0 0,0-1 0 0 0,0 0 0 0 0,0 0 0 0 0,0 1 0 0 0,0-1 0 0 0,-7 48 1908 0 0,4-26-1437 0 0,-13 107 1578 0 0,-3 31-1157 0 0,14-75-593 0 0,6-151-2568 0 0,15-89 0 0 0,0 61 1818 0 0,43-136 1 0 0,-58 225 473 0 0,19-47 664 0 0,-19 50-579 0 0,0-1-1 0 0,0 1 1 0 0,0 0 0 0 0,0 0-1 0 0,0 0 1 0 0,0 0-1 0 0,1 0 1 0 0,-1 1 0 0 0,1-1-1 0 0,0 0 1 0 0,-1 1 0 0 0,1-1-1 0 0,0 1 1 0 0,0-1 0 0 0,0 1-1 0 0,0 0 1 0 0,0 0 0 0 0,0 0-1 0 0,5-1 1 0 0,-6 2-43 0 0,1 0-1 0 0,0 1 1 0 0,-1-1 0 0 0,1 1-1 0 0,-1 0 1 0 0,1 0 0 0 0,-1-1-1 0 0,0 1 1 0 0,1 0 0 0 0,-1 0-1 0 0,0 0 1 0 0,1 0 0 0 0,-1 1-1 0 0,0-1 1 0 0,0 0 0 0 0,0 0 0 0 0,0 1-1 0 0,0-1 1 0 0,0 0 0 0 0,-1 1-1 0 0,1-1 1 0 0,0 1 0 0 0,-1 0-1 0 0,1-1 1 0 0,-1 1 0 0 0,1 2-1 0 0,12 51 704 0 0,-12-49-636 0 0,15 106 1152 0 0,1 155 0 0 0,5 43-848 0 0,-14-262-333 0 0,-4-22-116 0 0,4 48 1 0 0,-12-128-7629 0 0,-1-28 2812 0 0,4 37 1574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5537 0 0,'3'-4'117'0'0,"0"1"0"0"0,1-1-1 0 0,-1 1 1 0 0,1 0 0 0 0,0 0-1 0 0,0 0 1 0 0,0 0 0 0 0,0 1 0 0 0,1-1-1 0 0,-1 1 1 0 0,1 1 0 0 0,-1-1-1 0 0,1 0 1 0 0,5 0 0 0 0,71-13 607 0 0,-68 14-641 0 0,1 0-1 0 0,0 0 0 0 0,0 2 1 0 0,0-1-1 0 0,21 5 0 0 0,-33-4-65 0 0,1-1-1 0 0,-1 1 0 0 0,1-1 0 0 0,0 1 0 0 0,-1 0 1 0 0,1 0-1 0 0,-1 0 0 0 0,0 0 0 0 0,1 1 0 0 0,-1-1 1 0 0,0 1-1 0 0,0-1 0 0 0,0 1 0 0 0,0 0 1 0 0,0 0-1 0 0,0 0 0 0 0,0 0 0 0 0,-1 0 0 0 0,1 0 1 0 0,-1 0-1 0 0,1 1 0 0 0,-1-1 0 0 0,0 0 0 0 0,0 1 1 0 0,0-1-1 0 0,0 1 0 0 0,-1 0 0 0 0,1-1 0 0 0,-1 1 1 0 0,1-1-1 0 0,-1 1 0 0 0,0 0 0 0 0,0-1 1 0 0,0 1-1 0 0,-1 3 0 0 0,-4 21 485 0 0,-2-1 0 0 0,0 1 0 0 0,-2-2 0 0 0,-24 50 0 0 0,1 0 404 0 0,4-10-358 0 0,18-44-396 0 0,0 0 1 0 0,2 1 0 0 0,0 0-1 0 0,1 0 1 0 0,2 1 0 0 0,0 0 0 0 0,-2 28-1 0 0,7-50-129 0 0,0 1 0 0 0,0-1 0 0 0,0 0 0 0 0,0 1-1 0 0,0-1 1 0 0,0 0 0 0 0,0 1 0 0 0,0-1 0 0 0,1 0-1 0 0,-1 0 1 0 0,0 1 0 0 0,1-1 0 0 0,-1 0 0 0 0,1 0-1 0 0,-1 0 1 0 0,1 1 0 0 0,0-1 0 0 0,0 0 0 0 0,-1 0-1 0 0,1 0 1 0 0,0 0 0 0 0,0 0 0 0 0,0 0 0 0 0,0-1-1 0 0,0 1 1 0 0,0 0 0 0 0,2 1 0 0 0,0-2-8 0 0,-1 1 0 0 0,1-1 0 0 0,-1 0 0 0 0,1 0 0 0 0,-1 0 0 0 0,0 0 0 0 0,1 0 0 0 0,-1-1 0 0 0,1 1 0 0 0,-1-1 0 0 0,0 0 0 0 0,1 1 0 0 0,3-3 0 0 0,6-3 4 0 0,0-1 1 0 0,0 0-1 0 0,-1 0 1 0 0,14-12-1 0 0,-4-1-436 0 0,0-2 0 0 0,-2 0-1 0 0,0-1 1 0 0,-1 0-1 0 0,-2-2 1 0 0,0 0 0 0 0,-2-1-1 0 0,18-43 1 0 0,-13 20-1811 0 0,-2-2 1 0 0,-2 0-1 0 0,14-100 0 0 0,-23 106 46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2264 0 0,'8'14'706'0'0,"-1"0"-1"0"0,0 1 0 0 0,-1-1 0 0 0,-1 1 0 0 0,0 1 0 0 0,-1-1 0 0 0,4 28 0 0 0,4 116 957 0 0,-12-141-1404 0 0,2 24 55 0 0,1 117 408 0 0,-4-137-607 0 0,-1 0 0 0 0,-1 0 0 0 0,-1-1 0 0 0,0 1 0 0 0,-9 22-1 0 0,11-39-181 0 0,0 0 0 0 0,-1 0 0 0 0,1 0 0 0 0,-1-1-1 0 0,0 1 1 0 0,0-1 0 0 0,-1 0 0 0 0,1 0 0 0 0,-1 0-1 0 0,-5 5 1 0 0,8-9 6 0 0,0 1-1 0 0,0-1 1 0 0,1 1 0 0 0,-1-1-1 0 0,0 1 1 0 0,0-1-1 0 0,0 1 1 0 0,0-1-1 0 0,0 0 1 0 0,0 0 0 0 0,0 1-1 0 0,1-1 1 0 0,-1 0-1 0 0,0 0 1 0 0,0 0 0 0 0,0 0-1 0 0,0 0 1 0 0,0 0-1 0 0,0 0 1 0 0,0-1-1 0 0,0 1 1 0 0,0 0 0 0 0,-1-1-1 0 0,0 0-28 0 0,1 0 0 0 0,-1-1 0 0 0,1 1 0 0 0,-1-1-1 0 0,1 1 1 0 0,0-1 0 0 0,0 0 0 0 0,0 1 0 0 0,0-1 0 0 0,0 0-1 0 0,0 0 1 0 0,0 1 0 0 0,0-1 0 0 0,1 0 0 0 0,-1 0-1 0 0,0-3 1 0 0,-2-7 151 0 0,0-1 0 0 0,0-1-1 0 0,1 1 1 0 0,1 0 0 0 0,0 0 0 0 0,1-1-1 0 0,0 1 1 0 0,3-16 0 0 0,-1 22 126 0 0,0 0 1 0 0,0-1-1 0 0,0 1 1 0 0,1 0-1 0 0,0 1 1 0 0,1-1-1 0 0,-1 1 0 0 0,1-1 1 0 0,0 1-1 0 0,1 0 1 0 0,0 0-1 0 0,0 1 1 0 0,0-1-1 0 0,0 1 1 0 0,1 0-1 0 0,7-4 1 0 0,114-66 830 0 0,-97 59-1295 0 0,0 0 1 0 0,-1-2-1 0 0,-1-1 1 0 0,41-36-1 0 0,-95 60-2319 0 0,-15 10 2421 0 0,25-7 298 0 0,1 0-1 0 0,0 1 1 0 0,-18 15-1 0 0,29-21-33 0 0,0 0 0 0 0,0 0 0 0 0,1 0 0 0 0,-1 1 0 0 0,1-1 0 0 0,0 1 0 0 0,0 0 0 0 0,1-1 0 0 0,-1 1-1 0 0,1 1 1 0 0,0-1 0 0 0,0 0 0 0 0,0 1 0 0 0,0-1 0 0 0,1 1 0 0 0,-1-1 0 0 0,0 7 0 0 0,2-9-86 0 0,0-1 0 0 0,0 0-1 0 0,1 1 1 0 0,-1-1 0 0 0,0 1 0 0 0,0-1 0 0 0,1 0-1 0 0,-1 1 1 0 0,1-1 0 0 0,-1 0 0 0 0,1 0 0 0 0,0 1-1 0 0,-1-1 1 0 0,1 0 0 0 0,0 0 0 0 0,0 0 0 0 0,0 0-1 0 0,0 0 1 0 0,0 0 0 0 0,0 0 0 0 0,0 0 0 0 0,0 0 0 0 0,0 0-1 0 0,3 1 1 0 0,0-1 0 0 0,-1 1 0 0 0,1-1 0 0 0,0 0-1 0 0,0 0 1 0 0,1 0 0 0 0,-1-1 0 0 0,0 1 0 0 0,7-1-1 0 0,2-1-55 0 0,0 0-1 0 0,0-1 1 0 0,0 0 0 0 0,19-6-1 0 0,-8-2-143 0 0,-8 5-2390 0 0,-26 27 819 0 0,-45 59 1361 0 0,-2 1 1173 0 0,-67 131 0 0 0,104-173-323 0 0,-40 91 1021 0 0,54-115-1166 0 0,1 0 1 0 0,0 0-1 0 0,1 0 0 0 0,1 1 0 0 0,0 0 0 0 0,0 19 0 0 0,3-33-254 0 0,0-1 0 0 0,0 1 0 0 0,0 0 0 0 0,0-1 0 0 0,0 1-1 0 0,1 0 1 0 0,-1-1 0 0 0,1 1 0 0 0,0-1 0 0 0,0 1 0 0 0,-1-1 0 0 0,2 1-1 0 0,-1-1 1 0 0,0 0 0 0 0,0 0 0 0 0,1 1 0 0 0,-1-1 0 0 0,1 0 0 0 0,0 0-1 0 0,0 0 1 0 0,-1-1 0 0 0,5 4 0 0 0,-3-4 23 0 0,1 1-1 0 0,-1-1 1 0 0,1 0 0 0 0,-1 0-1 0 0,1 0 1 0 0,-1-1 0 0 0,1 1-1 0 0,-1-1 1 0 0,1 0 0 0 0,-1 0-1 0 0,1 0 1 0 0,-1-1-1 0 0,1 1 1 0 0,5-2 0 0 0,4-2 105 0 0,1 0 1 0 0,-2-1 0 0 0,1 0-1 0 0,0-1 1 0 0,-1-1-1 0 0,0 0 1 0 0,17-13 0 0 0,-17 10-26 0 0,-1-1 0 0 0,0 0 1 0 0,0-1-1 0 0,-1 0 1 0 0,-1-1-1 0 0,14-24 0 0 0,-20 33-78 0 0,-1-1 0 0 0,1 1-1 0 0,-1-1 1 0 0,0 0 0 0 0,0 0 0 0 0,-1 0-1 0 0,0 0 1 0 0,0 0 0 0 0,0 0-1 0 0,0 0 1 0 0,-1-1 0 0 0,0 1 0 0 0,0 0-1 0 0,0 0 1 0 0,0 0 0 0 0,-1-1 0 0 0,0 1-1 0 0,0 0 1 0 0,-1 0 0 0 0,1 0-1 0 0,-1 0 1 0 0,0 1 0 0 0,-5-10 0 0 0,5 12-52 0 0,1 0 1 0 0,-1 0 0 0 0,0 0 0 0 0,1 0 0 0 0,-1 1 0 0 0,0-1 0 0 0,0 0 0 0 0,0 1-1 0 0,0 0 1 0 0,-1-1 0 0 0,1 1 0 0 0,0 0 0 0 0,0 0 0 0 0,-1 0 0 0 0,1 1-1 0 0,0-1 1 0 0,-1 0 0 0 0,1 1 0 0 0,-6-1 0 0 0,3 1-41 0 0,0 1 0 0 0,0-1-1 0 0,0 1 1 0 0,-1 0 0 0 0,1 1 0 0 0,0-1 0 0 0,0 1 0 0 0,1 0-1 0 0,-7 3 1 0 0,-6 4-256 0 0,1 2 0 0 0,0 0 0 0 0,-29 26 0 0 0,44-36 219 0 0,-63 60-3151 0 0,27-15-4136 0 0,30-34 3226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33 469 4265 0 0,'-14'0'1276'0'0,"-4"2"-1267"0"0,18-1-50 0 0,0 0 1 0 0,0 0-1 0 0,0 0 1 0 0,0 1-1 0 0,0-1 1 0 0,0 0-1 0 0,0 0 1 0 0,0 0-1 0 0,1 0 0 0 0,-1 0 1 0 0,0 1-1 0 0,1-1 1 0 0,-1 0-1 0 0,1 0 1 0 0,0 0-1 0 0,-1 0 1 0 0,1 0-1 0 0,1 1 1 0 0,0 3 13 0 0,2 1 0 0 0,-1-1 0 0 0,0 0 1 0 0,1-1-1 0 0,0 1 0 0 0,0-1 1 0 0,0 1-1 0 0,1-1 0 0 0,0 0 0 0 0,-1-1 1 0 0,1 1-1 0 0,0-1 0 0 0,1 0 0 0 0,6 3 1 0 0,-2-3 158 0 0,1 0 1 0 0,0 0 0 0 0,0-1 0 0 0,0 0-1 0 0,0-1 1 0 0,22 0 0 0 0,28-4 608 0 0,0-2 0 0 0,0-2 0 0 0,89-24 1 0 0,175-67 1079 0 0,-242 71-1337 0 0,73-24 294 0 0,350-103 581 0 0,-357 118-1289 0 0,115-33-223 0 0,-250 64-58 0 0,-1 1-1 0 0,-1-2 1 0 0,16-8-1 0 0,-26 13-21 0 0,1-1-1 0 0,-1 1 1 0 0,0-1-1 0 0,1 0 0 0 0,-1 0 1 0 0,0 0-1 0 0,0 0 1 0 0,0 0-1 0 0,-1 0 0 0 0,3-4 1 0 0,-3 5 6 0 0,-1-1 1 0 0,1 1-1 0 0,-1 0 1 0 0,0 0 0 0 0,0 0-1 0 0,1 0 1 0 0,-1 0-1 0 0,0 0 1 0 0,0-1 0 0 0,0 1-1 0 0,0 0 1 0 0,-1 0-1 0 0,1 0 1 0 0,0 0-1 0 0,0 0 1 0 0,-1 0 0 0 0,1 0-1 0 0,0-1 1 0 0,-1 1-1 0 0,1 0 1 0 0,-1 0-1 0 0,1 0 1 0 0,-1 0 0 0 0,0 1-1 0 0,0-1 1 0 0,-1-2-1 0 0,-3-1-989 0 0,-3 0-535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6273 0 0,'-14'-7'3567'0'0,"12"10"-2520"0"0,19 18-2229 0 0,-3-5 1436 0 0,15 18-255 0 0,2-2 0 0 0,53 46-1 0 0,34 33 1161 0 0,-58-40-407 0 0,98 153-1 0 0,26 97-516 0 0,-91-155-208 0 0,192 318-26 0 0,35-21 653 0 0,-197-303 328 0 0,133 227 0 0 0,-242-360-1464 0 0,-1 0-1 0 0,-1 0 1 0 0,12 44 0 0 0,-19-51-1784 0 0,0 0 1 0 0,-2-1-1 0 0,2 29 0 0 0,-5-31-968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5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4793 0 0,'3'-2'148'0'0,"-1"1"1"0"0,1-1-1 0 0,0 1 0 0 0,0-1 0 0 0,0 1 1 0 0,-1 0-1 0 0,1 0 0 0 0,0 0 0 0 0,0 1 1 0 0,0-1-1 0 0,0 1 0 0 0,1-1 0 0 0,2 1 1 0 0,1-1 214 0 0,26-3-9 0 0,-1 1 0 0 0,1 2-1 0 0,-1 1 1 0 0,39 4-1 0 0,-32 0-301 0 0,1-3-1 0 0,52-4 0 0 0,-64-1 91 0 0,0-1-1 0 0,0-1 1 0 0,28-11 0 0 0,10-14-1403 0 0,-58 26 219 0 0,-1 0 0 0 0,0-1 0 0 0,0 1 0 0 0,0-2 0 0 0,10-11 0 0 0,-15 15-942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6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 1624 0 0,'17'161'4765'0'0,"-13"-93"-3690"0"0,-1-22-700 0 0,-2 0 1 0 0,-2 0-1 0 0,-9 69 1 0 0,13-127-1306 0 0,1 1-1 0 0,0 0 1 0 0,11-18 0 0 0,50-78 463 0 0,-63 104 479 0 0,1-1 0 0 0,-1 1 0 0 0,1 0 0 0 0,0 0 0 0 0,-1 1 0 0 0,1-1 0 0 0,0 1 0 0 0,0-1 0 0 0,1 1 0 0 0,-1 0 0 0 0,1 0 0 0 0,-1 0 0 0 0,5-1 0 0 0,-7 3 9 0 0,0-1 0 0 0,0 1 1 0 0,0 0-1 0 0,0 0 0 0 0,0 0 1 0 0,0 0-1 0 0,0 0 0 0 0,0 0 0 0 0,0 0 1 0 0,0 0-1 0 0,-1 1 0 0 0,1-1 1 0 0,0 0-1 0 0,0 0 0 0 0,0 1 1 0 0,0-1-1 0 0,0 1 0 0 0,0-1 1 0 0,-1 0-1 0 0,1 1 0 0 0,1 1 1 0 0,0-1 8 0 0,-1 1 0 0 0,0 0 0 0 0,0 0 0 0 0,0-1 0 0 0,0 1 0 0 0,0 0 0 0 0,0 0 0 0 0,-1 0 0 0 0,1 0 0 0 0,-1 0 0 0 0,1 0 0 0 0,-1 0 0 0 0,0 0 0 0 0,1 3 0 0 0,-2 2 12 0 0,1 1-1 0 0,-1 0 0 0 0,0 0 0 0 0,-1-1 1 0 0,0 1-1 0 0,0-1 0 0 0,0 1 0 0 0,-1-1 1 0 0,0 0-1 0 0,-1 0 0 0 0,0 0 0 0 0,0-1 1 0 0,0 1-1 0 0,-1-1 0 0 0,0 0 0 0 0,0 0 1 0 0,0 0-1 0 0,-10 7 0 0 0,-3 3-84 0 0,-1-1 0 0 0,-1-1 0 0 0,0 0 0 0 0,-39 19-1 0 0,35-23 328 0 0,1-1-1 0 0,-1-1 1 0 0,-1 0-1 0 0,0-2 0 0 0,0-1 1 0 0,0-1-1 0 0,-45 1 1 0 0,119-8 943 0 0,65-11 1 0 0,1-1-1028 0 0,-61 11-272 0 0,148-19-2021 0 0,-200 22 1749 0 0,1 0-1 0 0,-1 1 1 0 0,0-1-1 0 0,0 0 1 0 0,0 0-1 0 0,0 0 1 0 0,0 0-1 0 0,0-1 0 0 0,0 1 1 0 0,0 0-1 0 0,0-1 1 0 0,0 1-1 0 0,-1-1 1 0 0,1 0-1 0 0,-1 0 1 0 0,1 0-1 0 0,-1 1 1 0 0,0-1-1 0 0,3-4 0 0 0,0-4-1723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6273 0 0,'42'5'1290'0'0,"-21"3"-1244"0"0,-6-2-290 0 0,0-1 0 0 0,1 0 0 0 0,17 3 0 0 0,-28-8-437 0 0,1 1 0 0 0,-1-1 1 0 0,1 0-1 0 0,0 0 0 0 0,-1-1 0 0 0,1 1 0 0 0,8-3 0 0 0,-10 1-465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7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157 321 2665 0 0,'-1'0'399'0'0,"-23"15"1286"0"0,23-15-1594 0 0,1 1 0 0 0,-1-1 0 0 0,0 0 0 0 0,0 1 1 0 0,1-1-1 0 0,-1 0 0 0 0,0 1 0 0 0,1-1 0 0 0,-1 1 1 0 0,1-1-1 0 0,-1 1 0 0 0,1-1 0 0 0,-1 1 0 0 0,1 0 0 0 0,-1-1 1 0 0,1 1-1 0 0,-1 0 0 0 0,1-1 0 0 0,0 1 0 0 0,-1 0 1 0 0,1 0-1 0 0,0-1 0 0 0,0 1 0 0 0,-1 0 0 0 0,1 0 1 0 0,0 1-1 0 0,1-2-52 0 0,0 0 1 0 0,0 1-1 0 0,0-1 1 0 0,0 0-1 0 0,0 0 1 0 0,0 0-1 0 0,0 0 0 0 0,0 0 1 0 0,1 0-1 0 0,-1 0 1 0 0,0 0-1 0 0,0 0 1 0 0,0-1-1 0 0,0 1 1 0 0,0 0-1 0 0,0-1 1 0 0,0 1-1 0 0,0 0 0 0 0,0-1 1 0 0,0 0-1 0 0,0 1 1 0 0,0-1-1 0 0,27-17-39 0 0,-23 15 66 0 0,8-7-171 0 0,-1 0-1 0 0,0 0 1 0 0,-1-1-1 0 0,0-1 1 0 0,-1 0-1 0 0,14-20 1 0 0,48-86-2038 0 0,-64 105 1877 0 0,5-12-179 0 0,33-50 47 0 0,-46 76 418 0 0,0-1 0 0 0,0 0 0 0 0,0 0 1 0 0,0 0-1 0 0,0 0 0 0 0,0 0 0 0 0,0 0 0 0 0,0 0 0 0 0,0 0 0 0 0,0 0 0 0 0,0 1 0 0 0,0-1 0 0 0,0 0 0 0 0,0 0 1 0 0,0 0-1 0 0,0 0 0 0 0,0 0 0 0 0,0 0 0 0 0,0 0 0 0 0,1 0 0 0 0,-1 0 0 0 0,0 0 0 0 0,0 0 0 0 0,0 1 0 0 0,0-1 1 0 0,0 0-1 0 0,0 0 0 0 0,0 0 0 0 0,0 0 0 0 0,0 0 0 0 0,0 0 0 0 0,0 0 0 0 0,0 0 0 0 0,0 0 0 0 0,0 0 0 0 0,1 0 0 0 0,-1 0 1 0 0,0 0-1 0 0,0 0 0 0 0,0 0 0 0 0,0 0 0 0 0,0 0 0 0 0,0 0 0 0 0,0 0 0 0 0,0 0 0 0 0,0 0 0 0 0,1 0 0 0 0,-1 0 1 0 0,0 0-1 0 0,0 0 0 0 0,0 0 0 0 0,0 0 0 0 0,0 0 0 0 0,0 0 0 0 0,0 0 0 0 0,0 0 0 0 0,0 0 0 0 0,0 0 0 0 0,0 0 0 0 0,1 0 1 0 0,-1 0-1 0 0,0 0 0 0 0,0 0 0 0 0,-1 14 693 0 0,-3 16 69 0 0,-44 337 1102 0 0,40-290-2125 0 0,8-74-99 0 0,0 1 0 0 0,0 0 0 0 0,-1 0 1 0 0,0-1-1 0 0,0 1 0 0 0,0 0 0 0 0,0-1 1 0 0,0 1-1 0 0,-1-1 0 0 0,0 0 0 0 0,1 1 0 0 0,-1-1 1 0 0,0 0-1 0 0,-1 0 0 0 0,1 0 0 0 0,0 0 1 0 0,-1 0-1 0 0,0-1 0 0 0,0 1 0 0 0,0-1 0 0 0,0 0 1 0 0,-3 2-1 0 0,-2 0-455 0 0</inkml:trace>
  <inkml:trace contextRef="#ctx0" brushRef="#br0" timeOffset="1">32 717 3985 0 0,'-4'5'200'0'0,"0"1"1"0"0,1-1-1 0 0,-1 1 0 0 0,2 0 1 0 0,-1 0-1 0 0,0 0 0 0 0,1 0 1 0 0,0 1-1 0 0,1-1 0 0 0,-1 1 1 0 0,1-1-1 0 0,1 1 0 0 0,-1-1 1 0 0,1 13-1 0 0,0-16-152 0 0,0 0-1 0 0,0 0 1 0 0,1 0-1 0 0,-1-1 1 0 0,1 1-1 0 0,0 0 1 0 0,-1 0-1 0 0,1 0 1 0 0,1 0 0 0 0,-1-1-1 0 0,0 1 1 0 0,0 0-1 0 0,1-1 1 0 0,0 0-1 0 0,-1 1 1 0 0,1-1-1 0 0,0 0 1 0 0,0 0-1 0 0,1 0 1 0 0,-1 0-1 0 0,0 0 1 0 0,0 0-1 0 0,1 0 1 0 0,-1-1 0 0 0,1 0-1 0 0,0 1 1 0 0,-1-1-1 0 0,1 0 1 0 0,0 0-1 0 0,0 0 1 0 0,0-1-1 0 0,0 1 1 0 0,0-1-1 0 0,4 1 1 0 0,6-2 75 0 0,0 0-1 0 0,1 0 1 0 0,-1-2 0 0 0,0 0 0 0 0,-1 0 0 0 0,1-1-1 0 0,0 0 1 0 0,-1-1 0 0 0,0-1 0 0 0,0 0-1 0 0,-1-1 1 0 0,0 0 0 0 0,13-10 0 0 0,5-6 31 0 0,-2-1-1 0 0,0-1 1 0 0,35-44 0 0 0,-23 15 157 0 0,-37 52-266 0 0,0-1 0 0 0,-1 1 0 0 0,1-1 1 0 0,-1 1-1 0 0,0-1 0 0 0,0 0 0 0 0,0 1 0 0 0,0-1 0 0 0,0 0 0 0 0,-1 0 0 0 0,1 0 1 0 0,-1 0-1 0 0,0 0 0 0 0,0 1 0 0 0,0-1 0 0 0,0 0 0 0 0,0 0 0 0 0,-1 0 0 0 0,1 0 0 0 0,-2-3 1 0 0,0 4-21 0 0,1 1 0 0 0,-1-1 0 0 0,0 1 0 0 0,1 0 0 0 0,-1 0 0 0 0,0 0 0 0 0,0-1 0 0 0,0 2 0 0 0,0-1 0 0 0,0 0 0 0 0,0 0 0 0 0,0 1 0 0 0,-1-1 0 0 0,1 1 0 0 0,0 0 0 0 0,0-1 1 0 0,0 1-1 0 0,-1 0 0 0 0,1 0 0 0 0,-3 1 0 0 0,-48 5-151 0 0,51-6 128 0 0,-37 9-698 0 0,1 1 0 0 0,-60 25-1 0 0,-35 10-6502 0 0,121-42 5918 0 0,1-2-623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7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47 4561 0 0,'32'9'3262'0'0,"-13"-10"-2964"0"0,1 0 0 0 0,0-1 0 0 0,-1-1 0 0 0,1 0 0 0 0,-1-2 0 0 0,23-8 0 0 0,-24 6-286 0 0,-1 2-1 0 0,1 0 1 0 0,0 2-1 0 0,0-1 1 0 0,0 2-1 0 0,1 1 0 0 0,30 1 1 0 0,-47 0-16 0 0,1 0 0 0 0,0 1 0 0 0,-1-1 0 0 0,1 1 1 0 0,-1 0-1 0 0,0 0 0 0 0,1 0 0 0 0,-1 0 0 0 0,0 0 0 0 0,1 0 0 0 0,-1 1 1 0 0,0-1-1 0 0,0 1 0 0 0,0 0 0 0 0,0-1 0 0 0,-1 1 0 0 0,1 0 1 0 0,0 0-1 0 0,-1 0 0 0 0,1 0 0 0 0,1 4 0 0 0,-1-1 19 0 0,0 0-1 0 0,0 1 0 0 0,-1-1 1 0 0,1 1-1 0 0,-1-1 0 0 0,-1 1 1 0 0,1-1-1 0 0,-1 1 1 0 0,0 8-1 0 0,-2 4 82 0 0,0-1 0 0 0,-9 33-1 0 0,-2-6 60 0 0,8-31-278 0 0,0 1 0 0 0,-1-1 0 0 0,-1 1 0 0 0,0-2 0 0 0,-10 15 0 0 0,12-21-487 0 0,0 0-1 0 0,0 0 1 0 0,-1 0-1 0 0,1-1 0 0 0,-2 0 1 0 0,1 0-1 0 0,0-1 1 0 0,-1 0-1 0 0,0 0 1 0 0,0 0-1 0 0,-10 3 1 0 0,0-1-1580 0 0</inkml:trace>
  <inkml:trace contextRef="#ctx0" brushRef="#br0" timeOffset="1">0 505 5441 0 0,'21'-10'3318'0'0,"23"2"-2528"0"0,-25 5 117 0 0,217-39 1805 0 0,151-32-2270 0 0,-196 37-142 0 0,-160 34-3898 0 0,-12 3-3899 0 0,-27-2 5026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4081 0 0,'8'-17'8175'0'0,"11"-2"-5639"0"0,21-11-2602 0 0,-12 16-3629 0 0,3 5-5481 0 0,-27 8 7409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8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28 7114 0 0,'10'42'1218'0'0,"-9"-27"-1097"0"0,0-1 0 0 0,-1 1-1 0 0,-1-1 1 0 0,0 1-1 0 0,-5 18 1 0 0,3-20-121 0 0,1 1 0 0 0,1-1 0 0 0,0 1 0 0 0,0 0 0 0 0,1 0 0 0 0,3 16 1 0 0,-3-30-68 0 0,0 0 0 0 0,0 0 1 0 0,0 0-1 0 0,1 0 0 0 0,-1 0 1 0 0,0 0-1 0 0,0 0 0 0 0,0 0 0 0 0,0-1 1 0 0,0 1-1 0 0,0 0 0 0 0,0 0 1 0 0,1 0-1 0 0,-1 0 0 0 0,0 0 1 0 0,0 0-1 0 0,0 0 0 0 0,0 0 1 0 0,0 0-1 0 0,1 0 0 0 0,-1 0 1 0 0,0 0-1 0 0,0 0 0 0 0,0 0 1 0 0,0 0-1 0 0,0 0 0 0 0,1 0 1 0 0,-1 0-1 0 0,0 0 0 0 0,0 0 0 0 0,0 0 1 0 0,0 0-1 0 0,0 1 0 0 0,0-1 1 0 0,1 0-1 0 0,-1 0 0 0 0,0 0 1 0 0,0 0-1 0 0,0 0 0 0 0,0 0 1 0 0,0 0-1 0 0,0 0 0 0 0,0 0 1 0 0,0 1-1 0 0,0-1 0 0 0,1 0 1 0 0,-1 0-1 0 0,0 0 0 0 0,0 0 1 0 0,0 0-1 0 0,0 0 0 0 0,0 1 0 0 0,0-1 1 0 0,0 0-1 0 0,0 0 0 0 0,0 0 1 0 0,6-15-2839 0 0,-5 12 2597 0 0,2-7-1479 0 0</inkml:trace>
  <inkml:trace contextRef="#ctx0" brushRef="#br0" timeOffset="1">299 0 2040 0 0,'1'1'128'0'0,"0"1"-1"0"0,1-1 1 0 0,-1 1-1 0 0,0-1 0 0 0,0 1 1 0 0,0-1-1 0 0,0 1 1 0 0,0-1-1 0 0,-1 1 1 0 0,1 0-1 0 0,0 0 0 0 0,-1-1 1 0 0,1 1-1 0 0,-1 0 1 0 0,0 0-1 0 0,1 0 0 0 0,-1-1 1 0 0,0 1-1 0 0,0 0 1 0 0,0 0-1 0 0,0 0 1 0 0,-1 2-1 0 0,-6 48 534 0 0,6-43-456 0 0,-2 9-115 0 0,-1 1-1 0 0,0-1 1 0 0,-2 0 0 0 0,0-1-1 0 0,-1 1 1 0 0,0-1 0 0 0,-1-1-1 0 0,-1 1 1 0 0,-13 16-1 0 0,22-33-148 0 0,0 1 0 0 0,-1-1 0 0 0,1 0 0 0 0,0 1 0 0 0,-1-1 0 0 0,1 0 0 0 0,0 1 0 0 0,-1-1 0 0 0,1 0 0 0 0,0 0 0 0 0,-1 1 0 0 0,1-1-1 0 0,-1 0 1 0 0,1 0 0 0 0,0 0 0 0 0,-1 0 0 0 0,1 0 0 0 0,-1 1 0 0 0,1-1 0 0 0,0 0 0 0 0,-1 0 0 0 0,1 0 0 0 0,-1 0 0 0 0,1 0 0 0 0,-1 0-1 0 0,1-1 1 0 0,0 1 0 0 0,-1 0 0 0 0,1 0 0 0 0,-1 0 0 0 0,1 0 0 0 0,-1 0 0 0 0,1-1 0 0 0,0 1 0 0 0,-1 0 0 0 0,1 0 0 0 0,0 0 0 0 0,-1-1-1 0 0,1 1 1 0 0,0 0 0 0 0,-1-1 0 0 0,1 1 0 0 0,0 0 0 0 0,0-1 0 0 0,-1 1 0 0 0,1-1 0 0 0,-12-19-2538 0 0,12 19 2499 0 0,-5-10-1140 0 0</inkml:trace>
  <inkml:trace contextRef="#ctx0" brushRef="#br0" timeOffset="2">23 204 5089 0 0,'-3'4'103'0'0,"0"-1"-1"0"0,1 1 1 0 0,0 0-1 0 0,0 0 1 0 0,0 1-1 0 0,0-1 1 0 0,1 0-1 0 0,-1 1 1 0 0,1-1-1 0 0,0 0 1 0 0,0 1-1 0 0,1 0 1 0 0,-1-1-1 0 0,1 1 1 0 0,0-1-1 0 0,1 1 1 0 0,-1-1-1 0 0,1 1 1 0 0,-1-1-1 0 0,2 1 1 0 0,-1-1-1 0 0,0 1 1 0 0,1-1-1 0 0,0 0 1 0 0,0 0-1 0 0,0 0 1 0 0,0 0-1 0 0,0 0 1 0 0,1 0-1 0 0,0 0 1 0 0,0-1-1 0 0,0 0 1 0 0,0 1-1 0 0,1-1 1 0 0,-1 0-1 0 0,1-1 1 0 0,0 1-1 0 0,0-1 1 0 0,0 1-1 0 0,0-1 1 0 0,0 0-1 0 0,0-1 1 0 0,0 1-1 0 0,1-1 1 0 0,-1 0-1 0 0,1 0 1 0 0,-1 0-1 0 0,1 0 1 0 0,-1-1-1 0 0,9 0 1 0 0,1-2-141 0 0,0 0 0 0 0,0-1 0 0 0,0 0 0 0 0,0-1 1 0 0,-1-1-1 0 0,23-11 0 0 0,73-48-4298 0 0,-78 44 1634 0 0,-15 10 152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8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5401 0 0,'18'19'346'0'0,"0"2"0"0"0,-2 0-1 0 0,0 1 1 0 0,-1 1 0 0 0,-2 0 0 0 0,0 1 0 0 0,-2 1-1 0 0,0 0 1 0 0,-2 0 0 0 0,12 49 0 0 0,-6 10 36 0 0,-3 1 0 0 0,1 92 1 0 0,-8-96 935 0 0,-5-80-1261 0 0,0 0 0 0 0,-1-1-1 0 0,1 1 1 0 0,0 0 0 0 0,0 0-1 0 0,0 0 1 0 0,0-1-1 0 0,0 1 1 0 0,0 0 0 0 0,0 0-1 0 0,0 0 1 0 0,0-1 0 0 0,1 1-1 0 0,-1 0 1 0 0,0 0-1 0 0,1 0 1 0 0,-1-1 0 0 0,0 1-1 0 0,1 0 1 0 0,-1-1 0 0 0,1 1-1 0 0,-1 0 1 0 0,1-1-1 0 0,-1 1 1 0 0,1 0 0 0 0,-1-1-1 0 0,1 1 1 0 0,0-1 0 0 0,-1 1-1 0 0,1-1 1 0 0,0 0-1 0 0,-1 1 1 0 0,2 0 0 0 0,0-2 8 0 0,-1 0 0 0 0,1 0 0 0 0,-1 0 0 0 0,1 0 0 0 0,-1 0 0 0 0,1 0 0 0 0,-1 0 0 0 0,0 0 1 0 0,0-1-1 0 0,1 1 0 0 0,-1 0 0 0 0,0-1 0 0 0,1-2 0 0 0,32-60 489 0 0,-7-15-405 0 0,-4-2 1 0 0,17-107 0 0 0,25-92-715 0 0,-57 259 534 0 0,-3 6-3801 0 0,-18 29-1369 0 0,-7 11 1959 0 0,8-8 891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8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4849 0 0,'22'-12'4807'0'0,"26"2"-3263"0"0,-27 6-904 0 0,-18 3-656 0 0,37-8 231 0 0,44-17 0 0 0,-73 22-709 0 0,0-1-1 0 0,-1 0 1 0 0,1 0-1 0 0,-1-1 0 0 0,-1 0 1 0 0,1 0-1 0 0,-1-1 0 0 0,0-1 1 0 0,9-10-1 0 0,-18 18 422 0 0,1 0 0 0 0,-1 0 0 0 0,0 0 0 0 0,0 0 0 0 0,0 0 0 0 0,1 0 0 0 0,-1 0 0 0 0,0 0 0 0 0,0-1 0 0 0,0 1 0 0 0,1 0 0 0 0,-1 0-1 0 0,0 0 1 0 0,0 0 0 0 0,0-1 0 0 0,0 1 0 0 0,1 0 0 0 0,-1 0 0 0 0,0 0 0 0 0,0-1 0 0 0,0 1 0 0 0,0 0 0 0 0,0 0 0 0 0,0-1 0 0 0,0 1 0 0 0,0 0 0 0 0,0 0 0 0 0,0-1 0 0 0,0 1-1 0 0,0 0 1 0 0,0 0 0 0 0,0-1 0 0 0,0 1 0 0 0,0 0 0 0 0,0 0 0 0 0,0-1 0 0 0,0 1 0 0 0,0 0 0 0 0,0 0 0 0 0,0 0 0 0 0,0-1 0 0 0,0 1 0 0 0,-1 0 0 0 0,1 0 0 0 0,0 0 0 0 0,0-1-1 0 0,0 1 1 0 0,0 0 0 0 0,-1 0 0 0 0,1 0 0 0 0,0-1 0 0 0,0 1 0 0 0,0 0 0 0 0,-1 0 0 0 0,1 0 0 0 0,0 0 0 0 0,0 0 0 0 0,0 0 0 0 0,-1 0 0 0 0,1 0 0 0 0,0 0 0 0 0,0-1 0 0 0,-1 1-1 0 0,1 0 1 0 0,0 0 0 0 0,0 0 0 0 0,-1 0 0 0 0,1 0 0 0 0,-6 3-1954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1 282 9002 0 0,'41'-7'2340'0'0,"138"-24"1147"0"0,-43-2-3400 0 0,139-54 0 0 0,-104 13-619 0 0,-65 25-2231 0 0,-106 49 2709 0 0,1 0-1 0 0,-1 1 1 0 0,0-1 0 0 0,0 0 0 0 0,1 1-1 0 0,-1-1 1 0 0,0 0 0 0 0,0 1 0 0 0,0-1 0 0 0,0 0-1 0 0,1 1 1 0 0,-1-1 0 0 0,0 1 0 0 0,0-1-1 0 0,0 0 1 0 0,0 1 0 0 0,0-1 0 0 0,0 1 0 0 0,0-1-1 0 0,0 0 1 0 0,0 1 0 0 0,0-1 0 0 0,0 1-1 0 0,0-1 1 0 0,0 0 0 0 0,-1 1 0 0 0,1-1 0 0 0,0 1-1 0 0,0-1 1 0 0,0 0 0 0 0,0 1 0 0 0,-1-1-1 0 0,1 0 1 0 0,0 1 0 0 0,0-1 0 0 0,-1 0-1 0 0,1 0 1 0 0,0 1 0 0 0,-1-1 0 0 0,-13 31 189 0 0,10-22-215 0 0,-13 30 474 0 0,-2-1 0 0 0,-37 55 0 0 0,42-72-1041 0 0,-2-1 0 0 0,0-1 0 0 0,-1 0 0 0 0,0-2 0 0 0,-34 27-1 0 0,47-41 169 0 0,0 0 0 0 0,0-1-1 0 0,0 1 1 0 0,-1-1 0 0 0,1 0-1 0 0,0 0 1 0 0,-1-1 0 0 0,-9 3-1 0 0,2-3-1691 0 0</inkml:trace>
  <inkml:trace contextRef="#ctx0" brushRef="#br0" timeOffset="1">427 341 4473 0 0,'0'5'273'0'0,"0"0"0"0"0,1-1 0 0 0,-1 1 0 0 0,1 0 0 0 0,0 0 0 0 0,1 0 0 0 0,-1-1 0 0 0,1 1 0 0 0,0 0 0 0 0,0-1 0 0 0,0 0 0 0 0,1 1 0 0 0,0-1 0 0 0,-1 0 0 0 0,1 0 0 0 0,1-1 0 0 0,-1 1 0 0 0,1-1 0 0 0,-1 1 0 0 0,8 4 0 0 0,-1 0-117 0 0,1-1 0 0 0,0 0 0 0 0,0 0 0 0 0,0-1 0 0 0,1 0 0 0 0,22 7 0 0 0,-23-10-128 0 0,1-1-1 0 0,-1 0 0 0 0,0 0 0 0 0,1-2 1 0 0,-1 1-1 0 0,1-1 0 0 0,-1-1 0 0 0,1 0 0 0 0,-1 0 1 0 0,1-1-1 0 0,16-6 0 0 0,-12 3-168 0 0,0-2 0 0 0,0 0-1 0 0,-1-1 1 0 0,0-1 0 0 0,-1 0 0 0 0,27-22 0 0 0,-3-5-1382 0 0,-1-2 1 0 0,-2-2 0 0 0,58-87 0 0 0,-27 25-1324 0 0,-46 66 1272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519 49 2985 0 0,'1'1'133'0'0,"0"-1"1"0"0,-1 0-1 0 0,1 1 1 0 0,0-1-1 0 0,-1 0 1 0 0,1 1-1 0 0,-1-1 1 0 0,1 1-1 0 0,-1-1 1 0 0,1 1-1 0 0,-1-1 1 0 0,1 1-1 0 0,-1-1 1 0 0,1 1-1 0 0,-1 0 1 0 0,0-1-1 0 0,1 1 1 0 0,-1 0-1 0 0,0-1 1 0 0,1 1 0 0 0,-1 0-1 0 0,0-1 1 0 0,0 1-1 0 0,0 0 1 0 0,0 0-1 0 0,0-1 1 0 0,0 1-1 0 0,0 0 1 0 0,0-1-1 0 0,0 1 1 0 0,0 0-1 0 0,0 0 1 0 0,0-1-1 0 0,0 1 1 0 0,-1 0-1 0 0,1-1 1 0 0,0 1-1 0 0,0 0 1 0 0,-1-1-1 0 0,1 1 1 0 0,-1 1-1 0 0,-13 33 921 0 0,14-34-977 0 0,-19 37 288 0 0,-2-2 0 0 0,-1 0 0 0 0,-40 48 0 0 0,-93 89-604 0 0,60-83-2276 0 0,81-79 1473 0 0,-1 0 0 0 0,0 0 0 0 0,-1-2 0 0 0,0 0 0 0 0,-18 8-1 0 0,17-12-933 0 0</inkml:trace>
  <inkml:trace contextRef="#ctx0" brushRef="#br0" timeOffset="1">1 438 2889 0 0,'14'-1'1116'0'0,"1"1"-1"0"0,-1 0 1 0 0,0 0 0 0 0,25 5 0 0 0,-5 3 282 0 0,66 25-1 0 0,8 2-1095 0 0,-104-34-369 0 0,0 1-1 0 0,0-1 0 0 0,0-1 1 0 0,1 1-1 0 0,-1 0 1 0 0,0-1-1 0 0,0 0 1 0 0,0 0-1 0 0,1 0 0 0 0,-1-1 1 0 0,0 1-1 0 0,0-1 1 0 0,0 0-1 0 0,1 0 1 0 0,3-2-1 0 0,-6 1-199 0 0,1 0 0 0 0,0-1 0 0 0,-1 1-1 0 0,0-1 1 0 0,1 0 0 0 0,-1 1 0 0 0,0-1 0 0 0,0 0 0 0 0,-1 0-1 0 0,1 0 1 0 0,0 0 0 0 0,-1-1 0 0 0,0 1 0 0 0,0 0 0 0 0,0-1-1 0 0,0 1 1 0 0,-1-1 0 0 0,1-4 0 0 0,33-161-3045 0 0,37-79 3204 0 0,-71 245 256 0 0,1 1 0 0 0,-1 0 0 0 0,1 0-1 0 0,0-1 1 0 0,0 1 0 0 0,0 0 0 0 0,0 0-1 0 0,1 0 1 0 0,-1 0 0 0 0,0 0-1 0 0,1 0 1 0 0,0 0 0 0 0,-1 1 0 0 0,1-1-1 0 0,0 1 1 0 0,0-1 0 0 0,0 1 0 0 0,4-3-1 0 0,-6 4-34 0 0,1 0-1 0 0,-1 0 1 0 0,1 0 0 0 0,0 0-1 0 0,-1 0 1 0 0,1 0-1 0 0,-1 0 1 0 0,1 0 0 0 0,0 1-1 0 0,-1-1 1 0 0,1 0-1 0 0,-1 0 1 0 0,1 1 0 0 0,-1-1-1 0 0,1 0 1 0 0,-1 0-1 0 0,1 1 1 0 0,-1-1 0 0 0,1 1-1 0 0,-1-1 1 0 0,1 0-1 0 0,-1 1 1 0 0,1-1 0 0 0,-1 1-1 0 0,1 0 1 0 0,9 28 1150 0 0,-1 52 240 0 0,-1 140 1 0 0,-8-139-1470 0 0,17 139 0 0 0,-17-220-190 0 0,0 1 0 0 0,0-1-1 0 0,0 1 1 0 0,0 0 0 0 0,0-1-1 0 0,1 1 1 0 0,-1 0 0 0 0,0-1-1 0 0,1 1 1 0 0,0-1 0 0 0,-1 1-1 0 0,1-1 1 0 0,0 1 0 0 0,0-1 0 0 0,2 3-1 0 0,2-25-2660 0 0,0-48 818 0 0,-3-145 3112 0 0,-2 212-883 0 0,0-1 0 0 0,1 1 0 0 0,-1 0 0 0 0,1-1 0 0 0,-1 1 0 0 0,1 0-1 0 0,0 0 1 0 0,0-1 0 0 0,0 1 0 0 0,0 0 0 0 0,1 0 0 0 0,-1 0 0 0 0,0 0 0 0 0,1 0-1 0 0,-1 1 1 0 0,1-1 0 0 0,0 0 0 0 0,0 1 0 0 0,-1-1 0 0 0,1 1 0 0 0,0 0-1 0 0,0-1 1 0 0,0 1 0 0 0,5-2 0 0 0,3 0 9 0 0,0 0 0 0 0,0 0 0 0 0,1 1 0 0 0,14-1-1 0 0,-16 2-368 0 0,3-1-116 0 0,41-7-203 0 0,-51 9-101 0 0,0 0 0 0 0,0-1 0 0 0,0 0 1 0 0,0 1-1 0 0,-1-1 0 0 0,1 0 0 0 0,0 0 0 0 0,-1 0 0 0 0,1 0 1 0 0,0-1-1 0 0,-1 1 0 0 0,3-3 0 0 0,-3 2-1268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88 8874 0 0,'-4'5'188'0'0,"1"1"0"0"0,1-1 0 0 0,-1 1 0 0 0,1 0 0 0 0,0 0 1 0 0,0 0-1 0 0,1 0 0 0 0,0 0 0 0 0,0 0 0 0 0,0 1 0 0 0,0-1 0 0 0,1 0 0 0 0,1 0 0 0 0,0 8 1 0 0,-1-5-166 0 0,1 1 1 0 0,1 0 0 0 0,0-1 0 0 0,0 1 0 0 0,1-1 0 0 0,0 0 0 0 0,0 0 0 0 0,8 14 0 0 0,-8-20-15 0 0,0 1 1 0 0,1-1 0 0 0,-1 1 0 0 0,1-1 0 0 0,0 0 0 0 0,0 0 0 0 0,0-1 0 0 0,0 1 0 0 0,0-1 0 0 0,0 0 0 0 0,1 0 0 0 0,-1-1 0 0 0,1 1 0 0 0,-1-1 0 0 0,1 0 0 0 0,0 0 0 0 0,0 0-1 0 0,-1-1 1 0 0,1 1 0 0 0,0-1 0 0 0,9-1 0 0 0,10-2 62 0 0,0 0 0 0 0,46-12-1 0 0,-62 13-71 0 0,54-17-612 0 0,-1-2-1 0 0,-2-4 1 0 0,0-2-1 0 0,102-63 1 0 0,-134 73-1305 0 0,-1-1-1 0 0,41-38 1 0 0,-39 29-1069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2729 0 0,'29'24'2223'0'0,"6"49"-81"0"0,46 141 1 0 0,-17-40-1863 0 0,28 50-100 0 0,188 438 759 0 0,48 234 1878 0 0,-258-681-2323 0 0,130 273 1160 0 0,40-18-119 0 0,-109-220-687 0 0,-60-111-429 0 0,7-3 1 0 0,115 154 0 0 0,-200-323-5805 0 0,-14-28 1402 0 0,6 23 1056 0 0,-3-10-2229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3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47 1352 0 0,'-6'-1'702'0'0,"1"0"0"0"0,-1-1 0 0 0,1 0 0 0 0,-1 0 0 0 0,1 0 0 0 0,-9-5 0 0 0,-21-8-56 0 0,14 10-651 0 0,0 1-1 0 0,0 1 1 0 0,0 1-1 0 0,0 2 1 0 0,0-1 0 0 0,-1 2-1 0 0,1 1 1 0 0,0 1-1 0 0,0 0 1 0 0,-31 11-1 0 0,36-10-37 0 0,1 1-1 0 0,0 1 1 0 0,0 1-1 0 0,0 0 1 0 0,1 1-1 0 0,0 0 1 0 0,0 1-1 0 0,1 1 1 0 0,1 0-1 0 0,-1 0 1 0 0,2 2-1 0 0,-1-1 1 0 0,2 1-1 0 0,-13 19 1 0 0,20-27 53 0 0,0 0 1 0 0,1 0-1 0 0,-1 1 0 0 0,1 0 1 0 0,1-1-1 0 0,-1 1 0 0 0,0 0 1 0 0,1 0-1 0 0,0-1 1 0 0,0 1-1 0 0,1 0 0 0 0,0 0 1 0 0,-1 0-1 0 0,2 0 0 0 0,-1 0 1 0 0,0 0-1 0 0,1 0 0 0 0,0 0 1 0 0,0 0-1 0 0,4 8 0 0 0,-1-4 22 0 0,1 0-1 0 0,0 0 0 0 0,1-1 0 0 0,0 0 0 0 0,1 0 1 0 0,-1-1-1 0 0,1 0 0 0 0,1 0 0 0 0,11 9 0 0 0,14 7 17 0 0,0-2-1 0 0,2-1 0 0 0,41 18 0 0 0,-34-18 129 0 0,69 45 0 0 0,-109-65-102 0 0,0 1 1 0 0,-1 0 0 0 0,1 1-1 0 0,0-1 1 0 0,-1 0 0 0 0,0 0-1 0 0,1 1 1 0 0,-1-1 0 0 0,0 1-1 0 0,0-1 1 0 0,1 1 0 0 0,-1-1 0 0 0,-1 1-1 0 0,1 0 1 0 0,0 0 0 0 0,0-1-1 0 0,0 1 1 0 0,-1 0 0 0 0,1 0-1 0 0,-1 0 1 0 0,0 0 0 0 0,1 0-1 0 0,-1 0 1 0 0,0-1 0 0 0,0 4 0 0 0,-1-1 10 0 0,-1-1 0 0 0,1 0 1 0 0,0 0-1 0 0,-1 0 0 0 0,0 0 1 0 0,1 0-1 0 0,-1 0 1 0 0,0-1-1 0 0,-1 1 0 0 0,1-1 1 0 0,0 1-1 0 0,-1-1 1 0 0,-3 3-1 0 0,-7 4 78 0 0,1-1 0 0 0,-1 0 0 0 0,0-1 0 0 0,-1 0 0 0 0,-24 8 0 0 0,15-9-132 0 0,1 0 1 0 0,-2-2-1 0 0,1 0 0 0 0,0-2 0 0 0,-1-1 1 0 0,-24-1-1 0 0,39 0-370 0 0,0-1 0 0 0,0 1 0 0 0,0-2 1 0 0,0 0-1 0 0,0 0 0 0 0,1 0 0 0 0,-1-1 0 0 0,1 0 1 0 0,-1-1-1 0 0,1 0 0 0 0,0 0 0 0 0,1-1 0 0 0,-1 0 1 0 0,1 0-1 0 0,0-1 0 0 0,0 0 0 0 0,0 0 0 0 0,-10-13 0 0 0,5-8-2370 0 0,8 12 516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4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 8762 0 0,'-1'9'226'0'0,"-1"1"1"0"0,1-1-1 0 0,1 1 0 0 0,0-1 1 0 0,0 1-1 0 0,3 18 0 0 0,1 18-142 0 0,-12 67 62 0 0,-5 1 0 0 0,-4-2-1 0 0,-55 188 1 0 0,0-81-279 0 0,9-81-3324 0 0,62-136 3241 0 0,-12 19-1739 0 0,13-21 1863 0 0,0 1 0 0 0,-1-1-1 0 0,1 1 1 0 0,0-1 0 0 0,0 1 0 0 0,-1-1-1 0 0,1 0 1 0 0,0 1 0 0 0,-1-1 0 0 0,1 0-1 0 0,0 1 1 0 0,-1-1 0 0 0,1 0-1 0 0,-1 1 1 0 0,1-1 0 0 0,0 0 0 0 0,-1 0-1 0 0,1 1 1 0 0,-1-1 0 0 0,1 0 0 0 0,-1 0-1 0 0,1 0 1 0 0,-1 0 0 0 0,1 0 0 0 0,-1 0-1 0 0,1 0 1 0 0,-1 0 0 0 0,1 0 0 0 0,-1 0-1 0 0,1 0 1 0 0,-1 0 0 0 0,1 0 0 0 0,-1 0-1 0 0,1 0 1 0 0,-1 0 0 0 0,1-1-1 0 0,-1 1 1 0 0,1 0 0 0 0,-1-1 0 0 0,-4-4-1374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2569 0 0,'35'-23'4974'0'0,"39"-26"-629"0"0,-41 28-4693 0 0,51-22 0 0 0,-79 40-140 0 0,-2 2-295 0 0,0 0-1 0 0,0 0 1 0 0,0-1 0 0 0,0 1-1 0 0,0-1 1 0 0,-1 0-1 0 0,1 0 1 0 0,-1 0-1 0 0,4-4 1 0 0,-3 4-1375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 1184 0 0,'-6'-20'13184'0'0,"13"22"-11139"0"0,-1 3-1805 0 0,0 0 0 0 0,-1 1 0 0 0,0-1 0 0 0,0 1 0 0 0,0 1 0 0 0,6 11 0 0 0,-5-7-85 0 0,-1-1 18 0 0,1 0 0 0 0,0-1 0 0 0,0 1 0 0 0,1-1 1 0 0,14 14-1 0 0,-19-21-122 0 0,-1-1 1 0 0,1 0-1 0 0,0 1 1 0 0,0-1-1 0 0,0 0 1 0 0,0 0 0 0 0,0 0-1 0 0,0 0 1 0 0,0-1-1 0 0,0 1 1 0 0,1 0-1 0 0,-1-1 1 0 0,0 1-1 0 0,0-1 1 0 0,1 0 0 0 0,-1 0-1 0 0,0 0 1 0 0,0 0-1 0 0,1 0 1 0 0,-1-1-1 0 0,0 1 1 0 0,0-1-1 0 0,0 1 1 0 0,1-1 0 0 0,-1 0-1 0 0,0 0 1 0 0,0 0-1 0 0,0 0 1 0 0,0 0-1 0 0,0 0 1 0 0,0 0 0 0 0,-1-1-1 0 0,1 1 1 0 0,2-3-1 0 0,6-6 218 0 0,-1 0 1 0 0,0 0-1 0 0,0-1 0 0 0,13-22 0 0 0,5-7-3542 0 0,-11 21-2322 0 0,2 3-3788 0 0,-13 12 5757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5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2 158 4921 0 0,'-1'4'271'0'0,"1"0"0"0"0,-1 1 0 0 0,1-1 0 0 0,0 0 0 0 0,0 1 0 0 0,1-1 0 0 0,-1 0 0 0 0,1 1 0 0 0,0-1 0 0 0,0 0 0 0 0,0 0 0 0 0,3 6 0 0 0,24 52 291 0 0,-21-48-230 0 0,15 27-207 0 0,1-1-1 0 0,33 44 1 0 0,-42-67-639 0 0,0 0 0 0 0,0 0 1 0 0,2-2-1 0 0,0 0 0 0 0,0-1 1 0 0,35 23-1 0 0,-50-37 382 0 0,0 1 0 0 0,1 0 0 0 0,0 0 0 0 0,-1-1 1 0 0,1 1-1 0 0,-1-1 0 0 0,1 1 0 0 0,0-1 0 0 0,-1 0 0 0 0,1 1 0 0 0,0-1 1 0 0,-1 0-1 0 0,1 0 0 0 0,0 0 0 0 0,-1 0 0 0 0,1-1 0 0 0,0 1 0 0 0,-1 0 0 0 0,1-1 1 0 0,-1 1-1 0 0,1-1 0 0 0,0 0 0 0 0,1 0 0 0 0,1-2-14 0 0,-1 1 1 0 0,0-1-1 0 0,0 0 0 0 0,0 1 1 0 0,0-1-1 0 0,0-1 0 0 0,0 1 1 0 0,-1 0-1 0 0,3-5 1 0 0,3-7 13 0 0,0 0 1 0 0,-2-1 0 0 0,9-26 0 0 0,-12 27 167 0 0,0 0 0 0 0,0-1 0 0 0,-2 1 0 0 0,0-1 0 0 0,-1 0 1 0 0,0 1-1 0 0,-1-1 0 0 0,-4-17 0 0 0,1-1 504 0 0,36 36 4119 0 0,43-10-3527 0 0,-63 3-1064 0 0,-1 0 1 0 0,0 0-1 0 0,0-1 1 0 0,0 0-1 0 0,-1-1 1 0 0,1 0-1 0 0,-2-1 1 0 0,1 0-1 0 0,-1 0 1 0 0,15-19 0 0 0,-21 24-134 0 0,-1 0 0 0 0,1 0 0 0 0,-1 0 1 0 0,0-1-1 0 0,0 1 0 0 0,0-1 0 0 0,-1 1 1 0 0,1-1-1 0 0,-1 0 0 0 0,0 0 0 0 0,0 1 1 0 0,0-1-1 0 0,-1 0 0 0 0,1 0 0 0 0,-1 0 1 0 0,0 0-1 0 0,0 0 0 0 0,0 0 0 0 0,0 0 1 0 0,-1 0-1 0 0,0 0 0 0 0,0 0 0 0 0,0 1 1 0 0,0-1-1 0 0,0 0 0 0 0,-1 0 0 0 0,0 1 1 0 0,0-1-1 0 0,0 1 0 0 0,0 0 0 0 0,0-1 1 0 0,-1 1-1 0 0,1 0 0 0 0,-1 0 0 0 0,0 1 1 0 0,-6-6-1 0 0,4 3 104 0 0,-1 1 1 0 0,0-1 0 0 0,0 1-1 0 0,0 0 1 0 0,0 1-1 0 0,-1-1 1 0 0,1 1-1 0 0,-1 1 1 0 0,0-1-1 0 0,0 1 1 0 0,0 0 0 0 0,0 0-1 0 0,0 1 1 0 0,-1 0-1 0 0,1 1 1 0 0,0-1-1 0 0,-1 2 1 0 0,1-1-1 0 0,0 1 1 0 0,0 0 0 0 0,-1 0-1 0 0,1 0 1 0 0,0 1-1 0 0,0 1 1 0 0,0-1-1 0 0,1 1 1 0 0,-1 0-1 0 0,1 1 1 0 0,-1-1 0 0 0,1 1-1 0 0,0 0 1 0 0,0 1-1 0 0,1 0 1 0 0,-1 0-1 0 0,1 0 1 0 0,0 0-1 0 0,1 1 1 0 0,-1 0 0 0 0,1 0-1 0 0,0 0 1 0 0,1 0-1 0 0,-1 1 1 0 0,1-1-1 0 0,0 1 1 0 0,1 0-1 0 0,-3 10 1 0 0,1 6 192 0 0,0 0-1 0 0,2 0 1 0 0,0 1 0 0 0,2-1 0 0 0,0 0-1 0 0,5 32 1 0 0,-3-40-198 0 0,1 0 0 0 0,0 0 1 0 0,1-1-1 0 0,1 1 0 0 0,0-1 0 0 0,1 0 0 0 0,0-1 0 0 0,1 1 0 0 0,1-1 1 0 0,16 22-1 0 0,-20-30-138 0 0,1 0 0 0 0,-1 0 0 0 0,1-1 0 0 0,0 1 0 0 0,0-1-1 0 0,0 0 1 0 0,1-1 0 0 0,0 1 0 0 0,-1-1 0 0 0,1 0 0 0 0,0-1 0 0 0,1 1 0 0 0,-1-1 0 0 0,0 0 0 0 0,1-1 0 0 0,-1 0 0 0 0,0 0 0 0 0,1 0 0 0 0,0-1 0 0 0,-1 0 0 0 0,1 0 0 0 0,-1 0 0 0 0,1-1 0 0 0,11-3 0 0 0,-6 0-252 0 0,0 0 0 0 0,-1-1 0 0 0,1 0 0 0 0,-1-1 0 0 0,0-1 1 0 0,-1 0-1 0 0,0 0 0 0 0,0-1 0 0 0,0 0 0 0 0,-1-1 1 0 0,0 0-1 0 0,8-11 0 0 0,2-4-198 0 0,0 0 1 0 0,-2-2 0 0 0,18-34-1 0 0,-21 33 162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1216 0 0,'1'-2'105'0'0,"-1"0"0"0"0,0 0 0 0 0,1-1 0 0 0,-1 1 0 0 0,1 0 0 0 0,0 0 0 0 0,0 0 0 0 0,0 0 0 0 0,0 1 0 0 0,0-1 0 0 0,0 0 0 0 0,1 0 0 0 0,-1 0 0 0 0,2-1 0 0 0,2 9 1605 0 0,-2 17-666 0 0,-19 364 3797 0 0,15-386-4816 0 0,1 1 0 0 0,0-1 0 0 0,0 1-1 0 0,0-1 1 0 0,0 1 0 0 0,0-1 0 0 0,0 1 0 0 0,0-1-1 0 0,0 1 1 0 0,1-1 0 0 0,-1 0 0 0 0,0 1 0 0 0,1-1 0 0 0,-1 1-1 0 0,2 1 1 0 0,-1-3-17 0 0,-1 0 0 0 0,0 0-1 0 0,1 0 1 0 0,-1 0 0 0 0,1 0-1 0 0,-1 0 1 0 0,1 0 0 0 0,-1 0-1 0 0,1 0 1 0 0,-1 0 0 0 0,1 0-1 0 0,-1 0 1 0 0,0 0 0 0 0,1 0-1 0 0,-1-1 1 0 0,1 1 0 0 0,-1 0-1 0 0,0 0 1 0 0,1-1 0 0 0,-1 1-1 0 0,1 0 1 0 0,-1 0 0 0 0,0-1-1 0 0,0 1 1 0 0,1 0 0 0 0,-1-1 0 0 0,0 1-1 0 0,1-1 1 0 0,-1 1 0 0 0,0-1-1 0 0,4-4 19 0 0,-1 1 0 0 0,0-1-1 0 0,0 0 1 0 0,-1 0 0 0 0,1-1-1 0 0,2-9 1 0 0,-5 15-21 0 0,0 0 0 0 0,0 0 0 0 0,0 0 0 0 0,0 0 0 0 0,0-1 0 0 0,0 1 0 0 0,0 0 0 0 0,-1 0 0 0 0,1 0 0 0 0,0-1 0 0 0,0 1 0 0 0,0 0 0 0 0,0 0 0 0 0,0 0 0 0 0,1-1 0 0 0,-1 1-1 0 0,0 0 1 0 0,0 0 0 0 0,0 0 0 0 0,0 0 0 0 0,0-1 0 0 0,0 1 0 0 0,0 0 0 0 0,0 0 0 0 0,0 0 0 0 0,0 0 0 0 0,0-1 0 0 0,1 1 0 0 0,-1 0 0 0 0,0 0 0 0 0,0 0 0 0 0,0 0 0 0 0,0 0 0 0 0,0 0 0 0 0,1-1 0 0 0,-1 1 0 0 0,0 0 0 0 0,0 0 0 0 0,0 0 0 0 0,0 0 0 0 0,1 0 0 0 0,-1 0 0 0 0,0 0 0 0 0,0 0 0 0 0,0 0-1 0 0,1 0 1 0 0,-1 0 0 0 0,0 0 0 0 0,0 0 0 0 0,0 0 0 0 0,1 0 0 0 0,-1 0 0 0 0,0 0 0 0 0,0 0 0 0 0,0 0 0 0 0,0 0 0 0 0,1 0 0 0 0,8 15 74 0 0,-9-13-73 0 0,1 0 1 0 0,0 0-1 0 0,0 1 0 0 0,0-1 0 0 0,1 0 0 0 0,-1 0 0 0 0,0 0 1 0 0,1 0-1 0 0,-1 0 0 0 0,1 0 0 0 0,0 0 0 0 0,0-1 1 0 0,0 1-1 0 0,0-1 0 0 0,0 1 0 0 0,0-1 0 0 0,0 0 0 0 0,0 0 1 0 0,5 2-1 0 0,8-4 100 0 0,1-1 0 0 0,-1-1 0 0 0,0 0 0 0 0,0-1 0 0 0,18-7 0 0 0,-15 5-75 0 0,0 0-1 0 0,37-5 1 0 0,-29 9 21 0 0,-17 2 17 0 0,-1 0 0 0 0,1-1 1 0 0,-1 0-1 0 0,1-1 0 0 0,0 0 0 0 0,-1 0 0 0 0,9-4 0 0 0,-38-33 1279 0 0,16 32-1187 0 0,-18-22-153 0 0,11 21-173 0 0,12 8 148 0 0,-1 1 0 0 0,1-1 0 0 0,0 0-1 0 0,0 1 1 0 0,-1-1 0 0 0,1 1 0 0 0,0-1-1 0 0,0 1 1 0 0,0-1 0 0 0,-1 1 0 0 0,1-1-1 0 0,0 1 1 0 0,0-1 0 0 0,0 1 0 0 0,0-1 0 0 0,0 1-1 0 0,0-1 1 0 0,0 1 0 0 0,0-1 0 0 0,0 1-1 0 0,0-1 1 0 0,0 1 0 0 0,1-1 0 0 0,-1 1-1 0 0,0-1 1 0 0,0 1 0 0 0,0-1 0 0 0,1 0 0 0 0,-1 1-1 0 0,1 1 1 0 0,0-1-1 0 0,0 0 1 0 0,-1 0-1 0 0,1 0 1 0 0,0 0-1 0 0,0 0 0 0 0,0-1 1 0 0,0 1-1 0 0,0 0 1 0 0,0 0-1 0 0,0-1 1 0 0,1 1-1 0 0,-1 0 1 0 0,0-1-1 0 0,0 1 0 0 0,0-1 1 0 0,1 0-1 0 0,-1 1 1 0 0,0-1-1 0 0,0 0 1 0 0,1 0-1 0 0,-1 0 1 0 0,0 0-1 0 0,1 0 0 0 0,-1 0 1 0 0,0 0-1 0 0,1 0 1 0 0,-1 0-1 0 0,0-1 1 0 0,0 1-1 0 0,1 0 1 0 0,-1-1-1 0 0,0 1 0 0 0,2-2 1 0 0,44-16 171 0 0,-34 10-68 0 0,0 0-1 0 0,0 0 1 0 0,16-14-1 0 0,-25 18-222 0 0,1 0 1 0 0,-1-1-1 0 0,0 1 1 0 0,0-1-1 0 0,0 0 0 0 0,-1 0 1 0 0,1 0-1 0 0,-1 0 0 0 0,-1-1 1 0 0,1 1-1 0 0,2-9 1 0 0,-5 13-121 0 0,1-1 1 0 0,-1 1 0 0 0,-1 0-1 0 0,1 0 1 0 0,0 0 0 0 0,0-1-1 0 0,0 1 1 0 0,0 0 0 0 0,-1 0 0 0 0,1 0-1 0 0,-1 0 1 0 0,1 0 0 0 0,-1-1-1 0 0,1 1 1 0 0,-1 0 0 0 0,0 0-1 0 0,1 0 1 0 0,-1 0 0 0 0,0 1-1 0 0,0-1 1 0 0,0 0 0 0 0,0 0 0 0 0,0 0-1 0 0,0 1 1 0 0,0-1 0 0 0,0 0-1 0 0,0 1 1 0 0,0-1 0 0 0,0 1-1 0 0,0-1 1 0 0,0 1 0 0 0,0 0-1 0 0,0-1 1 0 0,-1 1 0 0 0,1 0 0 0 0,-2 0-1 0 0,-5-1-2050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5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2264 0 0,'48'-32'5362'0'0,"15"-9"-3771"0"0,-60 40-1551 0 0,0-1 0 0 0,0 1 0 0 0,1-1 1 0 0,-1 1-1 0 0,0 0 0 0 0,1 0 0 0 0,-1 1 1 0 0,1-1-1 0 0,-1 1 0 0 0,1 0 0 0 0,-1 0 1 0 0,1 0-1 0 0,-1 0 0 0 0,1 1 0 0 0,-1-1 1 0 0,8 3-1 0 0,-7-1-3 0 0,0 1-1 0 0,1 0 1 0 0,-1 0 0 0 0,0 0 0 0 0,0 1-1 0 0,-1-1 1 0 0,1 1 0 0 0,-1 0 0 0 0,1 0-1 0 0,-1 0 1 0 0,-1 1 0 0 0,1-1 0 0 0,-1 1-1 0 0,1 0 1 0 0,-1-1 0 0 0,2 10-1 0 0,3 6 58 0 0,-2 1 0 0 0,6 35-1 0 0,-9-18 101 0 0,-2-29 51 0 0,0 0 0 0 0,1 1 0 0 0,0-1-1 0 0,1 0 1 0 0,0 0 0 0 0,4 14-1 0 0,-5-22-195 0 0,0-1 0 0 0,-1 0-1 0 0,1 0 1 0 0,-1 0-1 0 0,1 0 1 0 0,0 0-1 0 0,-1 0 1 0 0,1 0-1 0 0,-1 0 1 0 0,1 0 0 0 0,0 0-1 0 0,-1 0 1 0 0,1-1-1 0 0,-1 1 1 0 0,1 0-1 0 0,0 0 1 0 0,-1 0 0 0 0,1-1-1 0 0,-1 1 1 0 0,1 0-1 0 0,-1-1 1 0 0,1 1-1 0 0,-1 0 1 0 0,1-1-1 0 0,-1 1 1 0 0,0-1 0 0 0,1 1-1 0 0,-1-1 1 0 0,0 1-1 0 0,1-1 1 0 0,-1 1-1 0 0,0-1 1 0 0,1 1 0 0 0,-1-2-1 0 0,21-25 64 0 0,-17 23 14 0 0,12-19-22 0 0,-12 17-70 0 0,0-1 0 0 0,0 1 0 0 0,0 0 0 0 0,1 0 0 0 0,0 1 0 0 0,0-1 0 0 0,0 1 0 0 0,1 0 0 0 0,0 1 0 0 0,0-1 0 0 0,0 1 0 0 0,9-5 0 0 0,-10 10-36 0 0,-1-1 0 0 0,0 1 0 0 0,0-1 0 0 0,-1 1 0 0 0,1 1 0 0 0,0-1 0 0 0,0 0 0 0 0,0 1 0 0 0,-1 0 0 0 0,1 0 0 0 0,-1 0 0 0 0,1 0 0 0 0,-1 0 0 0 0,0 1 0 0 0,0 0 0 0 0,3 3 0 0 0,34 20-64 0 0,-29-24 40 0 0,-1 0 1 0 0,1-1 0 0 0,-1 0 0 0 0,1-1 0 0 0,0 0 0 0 0,-1 0 0 0 0,16-3 0 0 0,73-20 43 0 0,-89 19-7 0 0,0 0 1 0 0,0-1-1 0 0,0 0 1 0 0,0 0-1 0 0,-1-1 0 0 0,11-9 1 0 0,-17 13 9 0 0,-1 0 1 0 0,1 0-1 0 0,-1 0 1 0 0,1 0-1 0 0,-1 0 1 0 0,0 0 0 0 0,0-1-1 0 0,0 1 1 0 0,0-1-1 0 0,0 1 1 0 0,-1-1-1 0 0,1 0 1 0 0,-1 0-1 0 0,0 0 1 0 0,0 0-1 0 0,0 0 1 0 0,0 0-1 0 0,0 0 1 0 0,-1 0 0 0 0,1 0-1 0 0,-1 0 1 0 0,0 0-1 0 0,0 0 1 0 0,0 0-1 0 0,0 0 1 0 0,-1-4-1 0 0,-1 3 2 0 0,0 0 1 0 0,-1 1-1 0 0,1-1 0 0 0,-1 1 0 0 0,0 0 0 0 0,0-1 0 0 0,0 1 0 0 0,0 1 0 0 0,-1-1 0 0 0,1 0 0 0 0,-1 1 1 0 0,0 0-1 0 0,1 0 0 0 0,-1 0 0 0 0,0 0 0 0 0,0 1 0 0 0,0-1 0 0 0,0 1 0 0 0,-8-1 0 0 0,-4-2 47 0 0,-1 1 0 0 0,0 1 0 0 0,-27 0 0 0 0,38 2-84 0 0,-1 0 1 0 0,1 1-1 0 0,-1-1 1 0 0,1 1-1 0 0,0 1 1 0 0,-1-1-1 0 0,1 1 1 0 0,0 0-1 0 0,0 0 0 0 0,0 1 1 0 0,0 0-1 0 0,0 0 1 0 0,1 0-1 0 0,-1 1 1 0 0,1-1-1 0 0,0 1 1 0 0,-5 6-1 0 0,5-5-36 0 0,1 1 1 0 0,-1 0-1 0 0,2 1 1 0 0,-1-1-1 0 0,0 1 0 0 0,1-1 1 0 0,1 1-1 0 0,-1 0 0 0 0,1 0 1 0 0,0 1-1 0 0,0-1 1 0 0,1 0-1 0 0,0 1 0 0 0,0 13 1 0 0,1-9-104 0 0,0 0-1 0 0,1 0 1 0 0,0 0 0 0 0,0 0 0 0 0,1 0 0 0 0,1 0 0 0 0,0-1 0 0 0,1 1 0 0 0,0-1 0 0 0,7 13 0 0 0,-8-18-199 0 0,1 0 0 0 0,0 0 1 0 0,0-1-1 0 0,1 1 0 0 0,0-1 0 0 0,0 0 1 0 0,0 0-1 0 0,1 0 0 0 0,-1-1 0 0 0,1 0 1 0 0,0 0-1 0 0,0-1 0 0 0,1 1 0 0 0,-1-1 0 0 0,1-1 1 0 0,-1 1-1 0 0,1-1 0 0 0,10 2 0 0 0,-10-2-279 0 0,-1-1 1 0 0,1 0-1 0 0,-1-1 0 0 0,1 1 0 0 0,-1-1 0 0 0,10-1 0 0 0,-5-1-1602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29 5561 0 0,'-4'4'4366'0'0,"-13"14"-3728"0"0,6-8-490 0 0,-3 0-110 0 0,0 1 0 0 0,1 1 0 0 0,0 0 0 0 0,1 0 0 0 0,0 2 0 0 0,2-1 0 0 0,-1 1-1 0 0,-8 17 1 0 0,18-30-40 0 0,1 0 0 0 0,0 0-1 0 0,0-1 1 0 0,0 1-1 0 0,0 0 1 0 0,0 0 0 0 0,0 0-1 0 0,0 0 1 0 0,0 0-1 0 0,0-1 1 0 0,0 1 0 0 0,0 0-1 0 0,0 0 1 0 0,1 0-1 0 0,-1 0 1 0 0,0-1 0 0 0,1 1-1 0 0,-1 0 1 0 0,0 0-1 0 0,1-1 1 0 0,-1 1 0 0 0,1 0-1 0 0,-1-1 1 0 0,1 1-1 0 0,0 0 1 0 0,-1-1 0 0 0,1 1-1 0 0,-1-1 1 0 0,1 1-1 0 0,0-1 1 0 0,0 1-1 0 0,-1-1 1 0 0,1 0 0 0 0,0 1-1 0 0,0-1 1 0 0,0 0-1 0 0,-1 1 1 0 0,1-1 0 0 0,0 0-1 0 0,0 0 1 0 0,0 0-1 0 0,0 0 1 0 0,-1 0 0 0 0,1 0-1 0 0,1 0 1 0 0,53 2-49 0 0,-39-2 67 0 0,-7 0 10 0 0,-1 1 0 0 0,1 0 1 0 0,-1 0-1 0 0,15 5 0 0 0,-22-6-16 0 0,-1 0 1 0 0,1 0-1 0 0,0 1 0 0 0,-1-1 0 0 0,1 0 1 0 0,0 1-1 0 0,-1-1 0 0 0,1 1 0 0 0,0-1 1 0 0,-1 0-1 0 0,1 1 0 0 0,-1-1 0 0 0,1 1 1 0 0,-1 0-1 0 0,1-1 0 0 0,-1 1 0 0 0,0-1 1 0 0,1 1-1 0 0,-1 0 0 0 0,0-1 0 0 0,1 1 1 0 0,-1 0-1 0 0,0-1 0 0 0,1 3 0 0 0,-2-2 9 0 0,1 1-1 0 0,0-1 0 0 0,-1 1 1 0 0,0-1-1 0 0,1 1 0 0 0,-1-1 1 0 0,0 0-1 0 0,0 1 0 0 0,0-1 1 0 0,0 0-1 0 0,0 1 0 0 0,0-1 1 0 0,0 0-1 0 0,0 0 0 0 0,0 0 1 0 0,-1 0-1 0 0,-1 1 0 0 0,-24 19-762 0 0,-1-1-1 0 0,-40 21 0 0 0,-21 2-7100 0 0,75-38 6314 0 0</inkml:trace>
  <inkml:trace contextRef="#ctx0" brushRef="#br0" timeOffset="1">444 27 3441 0 0,'52'-27'4921'0'0,"-62"35"-4222"0"0,-1-1 1 0 0,1 2 0 0 0,-14 14-1 0 0,5-5-573 0 0,-9 6-75 0 0,6-5 306 0 0,0 1 0 0 0,1 0 0 0 0,1 2 0 0 0,-30 43-1 0 0,48-63-314 0 0,1-1-1 0 0,0 1 0 0 0,0 0 1 0 0,0 0-1 0 0,0 0 0 0 0,0 0 1 0 0,1 0-1 0 0,-1 0 0 0 0,1 1 1 0 0,-1-1-1 0 0,1 0 0 0 0,0 0 0 0 0,0 0 1 0 0,0 0-1 0 0,0 1 0 0 0,0-1 1 0 0,0 0-1 0 0,1 0 0 0 0,-1 0 1 0 0,1 0-1 0 0,-1 1 0 0 0,1-1 0 0 0,1 2 1 0 0,2 1 9 0 0,-1 0 0 0 0,1 0 1 0 0,0 0-1 0 0,1-1 0 0 0,-1 0 1 0 0,9 7-1 0 0,-7-7-34 0 0,-1 1 1 0 0,1 0-1 0 0,-1 0 1 0 0,0 1-1 0 0,5 6 0 0 0,-8-9-6 0 0,-1-1-1 0 0,0 0 1 0 0,0 0-1 0 0,0 1 1 0 0,0-1-1 0 0,-1 1 1 0 0,1-1-1 0 0,0 1 1 0 0,-1-1-1 0 0,0 1 1 0 0,0-1-1 0 0,0 1 1 0 0,0-1-1 0 0,0 1 0 0 0,0-1 1 0 0,0 1-1 0 0,-1-1 1 0 0,1 1-1 0 0,-3 4 1 0 0,-4 8-72 0 0,0 0 1 0 0,-1 0-1 0 0,-1-1 0 0 0,0 0 1 0 0,-1 0-1 0 0,0-1 1 0 0,-1-1-1 0 0,-1 0 1 0 0,-18 16-1 0 0,17-17-817 0 0,-1-1 0 0 0,0 0 0 0 0,0-1-1 0 0,-1-1 1 0 0,-21 10 0 0 0,-7-8-4500 0 0,30-10 2341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0 4169 0 0,'-10'0'423'0'0,"-1"1"0"0"0,1 0 0 0 0,-1 0 0 0 0,1 1 1 0 0,0 1-1 0 0,0 0 0 0 0,0 0 0 0 0,0 1 0 0 0,1 0 0 0 0,-1 0 0 0 0,1 1 1 0 0,-9 7-1 0 0,6-3-277 0 0,0 0 1 0 0,1 1-1 0 0,1 1 1 0 0,0-1-1 0 0,0 2 1 0 0,1-1-1 0 0,-14 25 1 0 0,9-10-192 0 0,1 2 0 0 0,1-1 0 0 0,2 2 1 0 0,1-1-1 0 0,1 2 0 0 0,1-1 0 0 0,-5 58 1 0 0,11-73-132 0 0,0 1 1 0 0,1-1 0 0 0,1 0 0 0 0,1 0 0 0 0,0 0 0 0 0,1 0 0 0 0,0 0 0 0 0,1 0 0 0 0,0-1 0 0 0,1 1 0 0 0,9 15 0 0 0,-7-16-614 0 0,1 0 1 0 0,1-1-1 0 0,0 0 1 0 0,1 0-1 0 0,0-1 1 0 0,16 14-1 0 0,-6-7-1674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7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245 184 2280 0 0,'-49'56'1380'0'0,"3"3"-1"0"0,-61 99 1 0 0,104-147-399 0 0,8-8-350 0 0,25-14-104 0 0,32-27-226 0 0,-12 2-206 0 0,-1-3 0 0 0,53-56 0 0 0,-77 70-266 0 0,-1-2 0 0 0,-2-1-1 0 0,0-1 1 0 0,-2-1 0 0 0,21-42-1 0 0,-40 70 123 0 0,0 0 0 0 0,0 1 0 0 0,0-1 0 0 0,0 0 0 0 0,0 1-1 0 0,-1-1 1 0 0,1 0 0 0 0,-1 0 0 0 0,1 0 0 0 0,-1 1 0 0 0,1-1 0 0 0,-1 0-1 0 0,0 0 1 0 0,0 0 0 0 0,0 0 0 0 0,0 0 0 0 0,-1 0 0 0 0,1-2-1 0 0,-1 4-7 0 0,0-1-1 0 0,0 1 0 0 0,1-1 1 0 0,-1 1-1 0 0,0 0 0 0 0,0-1 0 0 0,1 1 1 0 0,-1 0-1 0 0,0 0 0 0 0,0 0 0 0 0,0 0 1 0 0,0-1-1 0 0,1 1 0 0 0,-1 0 0 0 0,0 1 1 0 0,0-1-1 0 0,0 0 0 0 0,0 0 1 0 0,0 0-1 0 0,1 0 0 0 0,-1 1 0 0 0,0-1 1 0 0,0 0-1 0 0,1 1 0 0 0,-1-1 0 0 0,-1 1 1 0 0,-8 4-240 0 0,1 0 1 0 0,0 0-1 0 0,0 1 1 0 0,1 0-1 0 0,-9 8 1 0 0,-12 18 823 0 0,0 2 1 0 0,3 0 0 0 0,0 2-1 0 0,3 1 1 0 0,1 0-1 0 0,1 2 1 0 0,-21 57 0 0 0,-89 212 3642 0 0,112-271-3277 0 0,11-25-555 0 0,1 1 0 0 0,1 0 0 0 0,0 1 0 0 0,0 0 0 0 0,2-1 0 0 0,-4 18 0 0 0,7-28-296 0 0,1-1-1 0 0,0 1 1 0 0,0-1 0 0 0,0 1 0 0 0,0-1-1 0 0,0 1 1 0 0,1-1 0 0 0,-1 1 0 0 0,1-1-1 0 0,0 1 1 0 0,0-1 0 0 0,-1 0 0 0 0,2 1-1 0 0,-1-1 1 0 0,0 0 0 0 0,3 4 0 0 0,-1-3-39 0 0,0-1 1 0 0,0 1 0 0 0,0-1 0 0 0,0 0-1 0 0,0 0 1 0 0,1 0 0 0 0,-1 0 0 0 0,1-1-1 0 0,-1 1 1 0 0,1-1 0 0 0,-1 0 0 0 0,1 0-1 0 0,0 0 1 0 0,6 0 0 0 0,5 0-16 0 0,1 0 0 0 0,0-1 0 0 0,-1-1 0 0 0,1 0 0 0 0,0-1 0 0 0,-1-1 0 0 0,0 0 0 0 0,1-1 1 0 0,-1-1-1 0 0,-1 0 0 0 0,1-1 0 0 0,17-10 0 0 0,-3 0-316 0 0,-2-2 0 0 0,0 0 1 0 0,-1-2-1 0 0,45-43 0 0 0,-36 23-727 0 0,-2-2 0 0 0,-1-1 0 0 0,-3-2 0 0 0,41-82 0 0 0,23-34-2521 0 0,-80 141 2468 0 0,-2-1 1 0 0,0 0-1 0 0,14-37 1 0 0,-20 43 297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7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1344 0 0,'-2'0'243'0'0,"0"1"0"0"0,-1 0-1 0 0,1 0 1 0 0,0 0-1 0 0,1 0 1 0 0,-1 0 0 0 0,0 0-1 0 0,0 0 1 0 0,0 1-1 0 0,1-1 1 0 0,-1 1 0 0 0,1-1-1 0 0,-1 1 1 0 0,1 0-1 0 0,-1-1 1 0 0,1 1 0 0 0,0 0-1 0 0,0 0 1 0 0,0 0-1 0 0,-1 3 1 0 0,-20 46 1269 0 0,20-46-1352 0 0,-9 29 242 0 0,2 1 0 0 0,1 0 0 0 0,1 0 1 0 0,-2 45-1 0 0,4 148 449 0 0,4-120-299 0 0,8 105 144 0 0,-1-30-125 0 0,-6-181-624 0 0,0-1 1 0 0,1 0-1 0 0,-1 0 0 0 0,0 0 1 0 0,0 0-1 0 0,0 0 0 0 0,0 1 1 0 0,0-1-1 0 0,-1 0 0 0 0,1 0 1 0 0,0 0-1 0 0,-1 0 0 0 0,1 0 1 0 0,0 0-1 0 0,-1 0 0 0 0,1 1 1 0 0,-1-1-1 0 0,-1 1 1 0 0,-8-14-3453 0 0,-7-37-2307 0 0,14 28 3617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6249 0 0,'103'-1'5909'0'0,"-43"-1"-5902"0"0,0-2 0 0 0,61-12 0 0 0,-116 15-479 0 0,1-1 1 0 0,-1 0 0 0 0,0 0 0 0 0,0 0-1 0 0,0 0 1 0 0,-1-1 0 0 0,1 0 0 0 0,-1 0 0 0 0,1 0-1 0 0,-1 0 1 0 0,0-1 0 0 0,0 0 0 0 0,0 0-1 0 0,-1 0 1 0 0,0 0 0 0 0,1 0 0 0 0,-1-1-1 0 0,-1 1 1 0 0,1-1 0 0 0,-1 0 0 0 0,1 0 0 0 0,1-9-1 0 0,-4 10-644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206 387 2417 0 0,'-13'9'1130'0'0,"-15"11"-113"0"0,1 2 0 0 0,0 1-1 0 0,-23 27 1 0 0,44-43-923 0 0,0 0 0 0 0,0 1-1 0 0,0 0 1 0 0,1 0 0 0 0,0 1-1 0 0,1-1 1 0 0,0 1-1 0 0,0 0 1 0 0,1 0 0 0 0,0 0-1 0 0,1 1 1 0 0,0-1 0 0 0,0 1-1 0 0,1-1 1 0 0,0 20 0 0 0,1-24 14 0 0,0 0 0 0 0,0 1 0 0 0,1-1 0 0 0,0 0 1 0 0,0 1-1 0 0,1-1 0 0 0,-1 0 0 0 0,1 0 0 0 0,0 0 0 0 0,0 0 1 0 0,1 0-1 0 0,-1-1 0 0 0,1 1 0 0 0,0-1 0 0 0,1 0 1 0 0,-1 1-1 0 0,1-1 0 0 0,0-1 0 0 0,-1 1 0 0 0,2-1 0 0 0,-1 1 1 0 0,7 3-1 0 0,4 0 104 0 0,1-1 0 0 0,-1 0 0 0 0,2-1 0 0 0,-1-1 0 0 0,30 4-1 0 0,-41-7-224 0 0,1 0 37 0 0,0 0 1 0 0,0 1 0 0 0,0-1 0 0 0,0 1-1 0 0,0 0 1 0 0,-1 1 0 0 0,1 0 0 0 0,-1-1-1 0 0,9 7 1 0 0,-13-8-28 0 0,0 1 1 0 0,0-1-1 0 0,0 1 1 0 0,0-1-1 0 0,0 0 0 0 0,0 1 1 0 0,0 0-1 0 0,0-1 0 0 0,-1 1 1 0 0,1-1-1 0 0,-1 1 0 0 0,1 0 1 0 0,-1 0-1 0 0,0-1 0 0 0,1 1 1 0 0,-1 0-1 0 0,0 0 0 0 0,0-1 1 0 0,0 1-1 0 0,-1 0 0 0 0,1-1 1 0 0,0 1-1 0 0,-1 0 1 0 0,1 0-1 0 0,-1-1 0 0 0,1 1 1 0 0,-1 0-1 0 0,0-1 0 0 0,1 1 1 0 0,-1-1-1 0 0,0 1 0 0 0,0-1 1 0 0,0 0-1 0 0,-1 1 0 0 0,1-1 1 0 0,0 0-1 0 0,-2 2 0 0 0,-10 12 164 0 0,0 0-1 0 0,-2-1 0 0 0,1-1 0 0 0,-2 0 0 0 0,1-1 1 0 0,-2 0-1 0 0,0-2 0 0 0,-27 14 0 0 0,53-27 51 0 0,-1 0 0 0 0,0 1 0 0 0,1 0 0 0 0,0 1 0 0 0,-1 0 0 0 0,1 0 0 0 0,0 1-1 0 0,-1 0 1 0 0,12 1 0 0 0,90 19 37 0 0,-86-14-268 0 0,0-1 0 0 0,0-1 0 0 0,1-1 0 0 0,-1-1 0 0 0,46-2 0 0 0,-63-1-214 0 0,0-1 0 0 0,0 1 0 0 0,-1-1 0 0 0,1-1 1 0 0,-1 1-1 0 0,1-1 0 0 0,-1 0 0 0 0,0-1 0 0 0,0 1 1 0 0,0-1-1 0 0,-1 0 0 0 0,1-1 0 0 0,-1 1 1 0 0,5-7-1 0 0,-6 7-421 0 0,0-1 1 0 0,0 0-1 0 0,0-1 1 0 0,-1 1 0 0 0,0 0-1 0 0,0-1 1 0 0,-1 0-1 0 0,0 0 1 0 0,0 0-1 0 0,0 0 1 0 0,0 0 0 0 0,-1 0-1 0 0,0 0 1 0 0,0-1-1 0 0,-1-11 1 0 0,-1 3-1716 0 0</inkml:trace>
  <inkml:trace contextRef="#ctx0" brushRef="#br0" timeOffset="1">811 0 7866 0 0,'7'14'3403'0'0,"18"10"-2454"0"0,-12-11-294 0 0,14 24-492 0 0,-1 0-1 0 0,-2 1 0 0 0,-2 2 1 0 0,-1 0-1 0 0,16 47 0 0 0,-15-28-137 0 0,-4 1 1 0 0,-1 1-1 0 0,8 70 0 0 0,-21-96 68 0 0,-2 0 0 0 0,-2 0-1 0 0,-1 0 1 0 0,-2 0 0 0 0,-1 0-1 0 0,-1 0 1 0 0,-2-1-1 0 0,-17 48 1 0 0,5-29-678 0 0,-2-1 0 0 0,-3-1 0 0 0,-1-1 0 0 0,-50 72 0 0 0,68-111-282 0 0,-1 0-1 0 0,0-1 1 0 0,-1 0 0 0 0,0 0-1 0 0,0-1 1 0 0,-1 0 0 0 0,0-1-1 0 0,-1 0 1 0 0,-23 13-1 0 0,7-10-1923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9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3873 0 0,'190'12'5545'0'0,"-185"-12"-5630"0"0,0 1-1 0 0,0-1 1 0 0,0 0-1 0 0,0-1 1 0 0,0 1-1 0 0,0-1 1 0 0,9-2-1 0 0,-13 2-56 0 0,0 1 0 0 0,0-1 0 0 0,0 1 0 0 0,0-1 0 0 0,0 0 0 0 0,0 1 0 0 0,0-1 0 0 0,0 0 0 0 0,0 0 0 0 0,-1 0 0 0 0,1 1 0 0 0,0-1 1 0 0,0 0-1 0 0,-1 0 0 0 0,1 0 0 0 0,-1 0 0 0 0,1 0 0 0 0,-1-1 0 0 0,1 1 0 0 0,-1 0 0 0 0,1 0 0 0 0,-1 0 0 0 0,0 0 0 0 0,0 0 0 0 0,0-1 0 0 0,1 1 0 0 0,-1 0 0 0 0,0 0 0 0 0,-1 0 0 0 0,1-1 0 0 0,0 1 0 0 0,0 0 0 0 0,0 0 0 0 0,-1 0 0 0 0,1 0 0 0 0,0 0 0 0 0,-2-2 0 0 0,0-7-902 0 0,-1-3-923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58 2625 0 0,'-6'-4'6713'0'0,"6"4"-6503"0"0,0 0-1 0 0,0 0 1 0 0,0-1 0 0 0,0 1 0 0 0,0 0 0 0 0,0 0-1 0 0,0-1 1 0 0,0 1 0 0 0,0 0 0 0 0,0 0 0 0 0,0-1-1 0 0,13-5 2126 0 0,2 0-1945 0 0,4-5 16 0 0,16-11 144 0 0,-33 22-664 0 0,-1-1 0 0 0,0 0 0 0 0,0 1 0 0 0,0-1 0 0 0,1 1 0 0 0,-1-1 0 0 0,0 1 0 0 0,0-1 0 0 0,1 1 0 0 0,-1 0 0 0 0,0 0 0 0 0,1 0-1 0 0,-1 0 1 0 0,0 0 0 0 0,1 0 0 0 0,-1 0 0 0 0,0 0 0 0 0,1 0 0 0 0,-1 1 0 0 0,0-1 0 0 0,2 1 0 0 0,-2 1-315 0 0,0-1 1 0 0,0 0 0 0 0,0 1-1 0 0,0-1 1 0 0,0 1 0 0 0,0-1-1 0 0,0 1 1 0 0,-1 0 0 0 0,1-1-1 0 0,-1 1 1 0 0,1 0 0 0 0,-1-1-1 0 0,0 1 1 0 0,1 0 0 0 0,-1 0-1 0 0,0-1 1 0 0,-1 4 0 0 0,-2 33-3190 0 0,2-35 3397 0 0,-1 13-1177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4193 0 0,'2'37'1190'0'0,"2"-1"0"0"0,15 65 0 0 0,-2-17-589 0 0,5 63-178 0 0,5 174 1 0 0,-26-255-641 0 0,-3 0 0 0 0,-2 0 0 0 0,-4 0 0 0 0,-2-1 0 0 0,-22 72 1 0 0,23-105-805 0 0,-19 55-3487 0 0,20-69 2383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2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1052 1824 0 0,'1'-6'35'0'0,"2"1"-1"0"0,-1-1 0 0 0,0 1 0 0 0,1 0 0 0 0,0-1 1 0 0,0 1-1 0 0,1 1 0 0 0,-1-1 0 0 0,1 0 0 0 0,6-5 1 0 0,50-43-133 0 0,-41 38 155 0 0,20-14 331 0 0,3 2 0 0 0,0 2 0 0 0,1 1 0 0 0,74-27 0 0 0,-63 27-214 0 0,251-115 472 0 0,582-226 527 0 0,-702 308-1182 0 0,2 9 1 0 0,333-42-1 0 0,472 47-66 0 0,-1 77 2205 0 0,-919-30-1880 0 0,255 20 608 0 0,-240-14-605 0 0,145 37-1 0 0,-211-41-230 0 0,0 0 0 0 0,-1 2 0 0 0,20 10 0 0 0,-34-15-362 0 0,-1 0-1 0 0,1 0 0 0 0,-1 0 1 0 0,1 1-1 0 0,-1 0 1 0 0,0 0-1 0 0,-1 1 0 0 0,1-1 1 0 0,-1 1-1 0 0,0 0 1 0 0,0 0-1 0 0,0 1 1 0 0,-1-1-1 0 0,5 11 0 0 0,-6-1-2155 0 0,-2-8 494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0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3009 0 0,'49'6'823'0'0,"-38"-4"-665"0"0,0 0 1 0 0,0-1-1 0 0,1 0 0 0 0,13-1 1 0 0,103-14 1287 0 0,-68 5-843 0 0,0 3 0 0 0,1 2 1 0 0,-1 4-1 0 0,63 6 0 0 0,-117-5-526 0 0,1-1 1 0 0,0 2 0 0 0,0-1-1 0 0,-1 1 1 0 0,1 0-1 0 0,-1 0 1 0 0,1 1-1 0 0,-1-1 1 0 0,0 2-1 0 0,7 3 1 0 0,-11-4-44 0 0,0-1 0 0 0,1 1 0 0 0,-1-1 0 0 0,0 1 0 0 0,0 0 0 0 0,-1 0 0 0 0,1 0 0 0 0,-1 0 0 0 0,1 0 0 0 0,-1 0 1 0 0,0 0-1 0 0,0 0 0 0 0,0 1 0 0 0,-1-1 0 0 0,1 0 0 0 0,-1 0 0 0 0,0 1 0 0 0,0-1 0 0 0,0 1 0 0 0,0-1 0 0 0,0 0 0 0 0,-2 6 0 0 0,-2 11 50 0 0,0-1 0 0 0,-2 0 0 0 0,0 0 0 0 0,-1 0 0 0 0,0-1 0 0 0,-2 0 1 0 0,0-1-1 0 0,-1 0 0 0 0,-23 29 0 0 0,-11 7 113 0 0,-75 71 1 0 0,45-51-145 0 0,-1-2-824 0 0,13-13-6180 0 0,58-54 5407 0 0,0-3-785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0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4105 0 0,'13'-2'1030'0'0,"0"1"0"0"0,1 0-1 0 0,24 2 1 0 0,82 16-65 0 0,-107-15-1012 0 0,0 1 1 0 0,0 1-1 0 0,-1 0 1 0 0,15 7 0 0 0,-22-9-673 0 0,0 1 0 0 0,0 0 1 0 0,0 0-1 0 0,0 1 0 0 0,-1 0 1 0 0,1 0-1 0 0,4 5 0 0 0,-7-5-510 0 0,-2 0-597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6297 0 0,'6'2'3141'0'0,"22"7"-3441"0"0,25 2 613 0 0,0-2 0 0 0,1-2 1 0 0,68-1-1 0 0,162-15 1528 0 0,70 2-4548 0 0,-322 7-3915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1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0 5265 0 0,'-7'12'241'0'0,"0"0"-1"0"0,1 1 1 0 0,1-1 0 0 0,0 1-1 0 0,1 1 1 0 0,-5 24 0 0 0,1-7-76 0 0,0-5-129 0 0,4-17-112 0 0,1 0 0 0 0,0 1 0 0 0,0-1 0 0 0,1 1-1 0 0,0 0 1 0 0,1-1 0 0 0,0 1 0 0 0,1 0 0 0 0,0 0 0 0 0,2 13-1 0 0,-2-23 24 0 0,0 0-1 0 0,0 0 1 0 0,0 0-1 0 0,0 0 1 0 0,0 0-1 0 0,1 0 1 0 0,-1-1-1 0 0,0 1 1 0 0,0 0 0 0 0,0 0-1 0 0,0 0 1 0 0,0 0-1 0 0,1 0 1 0 0,-1 0-1 0 0,0 0 1 0 0,0 0-1 0 0,0 0 1 0 0,0 0-1 0 0,1 0 1 0 0,-1 0-1 0 0,0 0 1 0 0,0 0-1 0 0,0 0 1 0 0,0 0-1 0 0,1 0 1 0 0,-1 0-1 0 0,0 0 1 0 0,0 0-1 0 0,0 0 1 0 0,0 0-1 0 0,1 0 1 0 0,-1 0-1 0 0,0 0 1 0 0,0 0-1 0 0,0 0 1 0 0,0 0-1 0 0,0 1 1 0 0,1-1 0 0 0,-1 0-1 0 0,0 0 1 0 0,0 0-1 0 0,0 0 1 0 0,0 0-1 0 0,0 0 1 0 0,0 1-1 0 0,0-1 1 0 0,1 0-1 0 0,-1 0 1 0 0,0 0-1 0 0,0 0 1 0 0,0 1-1 0 0,0-1 1 0 0,0 0-1 0 0,0 0 1 0 0,0 0-1 0 0,0 0 1 0 0,0 1-1 0 0,0-1 1 0 0,0 0-1 0 0,0 0 1 0 0,0 0-1 0 0,0 0 1 0 0,0 1-1 0 0,0-1 1 0 0,0 0-1 0 0,0 0 1 0 0,-1 1-1 0 0,4-20-1362 0 0,-9 0 1293 0 0,6 19 130 0 0,-1 0 0 0 0,1-1 0 0 0,-1 1 0 0 0,1 0 0 0 0,-1-1 0 0 0,1 1-1 0 0,-1 0 1 0 0,1 0 0 0 0,-1 0 0 0 0,1-1 0 0 0,-1 1 0 0 0,1 0 0 0 0,-1 0 0 0 0,0 0 0 0 0,1 0 0 0 0,-1 0 0 0 0,1 0 0 0 0,-1 0 0 0 0,1 0 0 0 0,-1 0 0 0 0,0 0 0 0 0,1 1 0 0 0,-1-1 0 0 0,1 0 0 0 0,-1 0 0 0 0,1 0 0 0 0,-1 1 0 0 0,1-1 0 0 0,-1 0 0 0 0,1 1-1 0 0,-1-1 1 0 0,1 0 0 0 0,0 1 0 0 0,-1 0 0 0 0,-3 2 292 0 0,0 0-1 0 0,0 0 0 0 0,0 0 1 0 0,1 1-1 0 0,-1 0 1 0 0,1 0-1 0 0,0 0 0 0 0,0 0 1 0 0,1 0-1 0 0,-1 0 1 0 0,1 1-1 0 0,0 0 0 0 0,0-1 1 0 0,0 1-1 0 0,1 0 0 0 0,0 0 1 0 0,0-1-1 0 0,0 1 1 0 0,0 0-1 0 0,1 8 0 0 0,0-8-250 0 0,0-1 0 0 0,1 1 0 0 0,-1-1 0 0 0,1 1 0 0 0,1-1 0 0 0,-1 1 0 0 0,0-1 0 0 0,1 0 0 0 0,0 1 0 0 0,0-1 0 0 0,0 0 0 0 0,1 0 0 0 0,-1-1 0 0 0,1 1 0 0 0,0 0 0 0 0,0-1 0 0 0,0 0 0 0 0,1 1 0 0 0,-1-1 0 0 0,1-1 0 0 0,-1 1 0 0 0,1 0 0 0 0,0-1 0 0 0,0 0 0 0 0,1 0 0 0 0,-1 0 0 0 0,0 0 0 0 0,0-1 0 0 0,1 0 0 0 0,-1 0 0 0 0,1 0 0 0 0,-1 0 0 0 0,10 0 0 0 0,-2-2 129 0 0,0 0 1 0 0,0-1-1 0 0,0 0 0 0 0,-1-1 1 0 0,1 0-1 0 0,-1-1 0 0 0,1 0 0 0 0,-1-1 1 0 0,0 0-1 0 0,-1 0 0 0 0,18-14 1 0 0,-20 15-70 0 0,-1-1 1 0 0,0-1 0 0 0,0 1 0 0 0,-1-1 0 0 0,1 0-1 0 0,-1-1 1 0 0,-1 1 0 0 0,1-1 0 0 0,-1 0-1 0 0,-1-1 1 0 0,1 1 0 0 0,-1-1 0 0 0,0 0 0 0 0,-1 0-1 0 0,0 0 1 0 0,4-16 0 0 0,-7 20-61 0 0,1 0 0 0 0,-1 0 0 0 0,0 0 0 0 0,0 0 0 0 0,-1 0 1 0 0,1 0-1 0 0,-1 0 0 0 0,0 0 0 0 0,0 0 0 0 0,0 1 0 0 0,0-1 0 0 0,-1 0 0 0 0,0 1 0 0 0,0-1 1 0 0,0 1-1 0 0,0-1 0 0 0,0 1 0 0 0,0 0 0 0 0,-1 0 0 0 0,0 0 0 0 0,0 0 0 0 0,0 0 0 0 0,0 1 1 0 0,0-1-1 0 0,0 1 0 0 0,0 0 0 0 0,-8-3 0 0 0,6 3-106 0 0,1 0 0 0 0,-1 0 0 0 0,0 1 0 0 0,0 0 1 0 0,0 0-1 0 0,0 0 0 0 0,0 1 0 0 0,0 0 0 0 0,0 0 0 0 0,0 0 0 0 0,0 0 0 0 0,0 1 0 0 0,0 0 0 0 0,0 0 1 0 0,0 0-1 0 0,0 0 0 0 0,1 1 0 0 0,-1 0 0 0 0,0 0 0 0 0,1 0 0 0 0,-8 6 0 0 0,-1 1-510 0 0,1 1-1 0 0,0 1 1 0 0,1 0 0 0 0,0 0-1 0 0,-14 21 1 0 0,15-18-893 0 0,1 1 0 0 0,0 0 1 0 0,2 0-1 0 0,-12 32 0 0 0,12-27-889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2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181 145 6913 0 0,'-3'-1'88'0'0,"-1"0"-1"0"0,0 1 0 0 0,1-1 1 0 0,-1 1-1 0 0,0 0 0 0 0,0 0 1 0 0,1 0-1 0 0,-1 0 0 0 0,0 0 1 0 0,0 1-1 0 0,1 0 0 0 0,-1 0 1 0 0,0 0-1 0 0,1 0 0 0 0,-1 1 1 0 0,1-1-1 0 0,0 1 0 0 0,-1 0 1 0 0,-3 3-1 0 0,0 1-85 0 0,0 2 0 0 0,0-1 0 0 0,0 1 1 0 0,1 0-1 0 0,0 0 0 0 0,-4 10 0 0 0,2-5-8 0 0,1-1 1 0 0,0 1-1 0 0,1 1 0 0 0,1-1 1 0 0,0 1-1 0 0,0 0 0 0 0,2 1 0 0 0,0-1 1 0 0,0 0-1 0 0,0 20 0 0 0,3-28 13 0 0,0-1 0 0 0,1 1 0 0 0,-1-1 0 0 0,1 1 1 0 0,0-1-1 0 0,0 1 0 0 0,1-1 0 0 0,0 0 0 0 0,0 0 0 0 0,0 0 0 0 0,0 0 0 0 0,1 0 0 0 0,0 0 0 0 0,0-1 0 0 0,0 1 0 0 0,1-1 0 0 0,-1 0 0 0 0,1 0 0 0 0,0 0 0 0 0,0 0 1 0 0,1-1-1 0 0,-1 0 0 0 0,1 0 0 0 0,-1 0 0 0 0,1 0 0 0 0,0-1 0 0 0,0 0 0 0 0,0 0 0 0 0,0 0 0 0 0,8 1 0 0 0,2 1 116 0 0,-1-1 0 0 0,1-1-1 0 0,0-1 1 0 0,0 0 0 0 0,0 0 0 0 0,0-2-1 0 0,25-3 1 0 0,-30 2-33 0 0,-1 1 0 0 0,1-2 0 0 0,-1 1-1 0 0,1-2 1 0 0,-1 1 0 0 0,0-1 0 0 0,0 0 0 0 0,-1-1 0 0 0,1 0-1 0 0,-1 0 1 0 0,0-1 0 0 0,13-12 0 0 0,-19 15-64 0 0,0 1 1 0 0,0 0-1 0 0,0-1 1 0 0,0 1-1 0 0,0-1 0 0 0,0 0 1 0 0,-1 0-1 0 0,0 1 1 0 0,1-1-1 0 0,-1 0 0 0 0,0 0 1 0 0,0 0-1 0 0,-1 0 1 0 0,1-1-1 0 0,-1 1 0 0 0,1 0 1 0 0,-1 0-1 0 0,0 0 1 0 0,0 0-1 0 0,0-1 0 0 0,-1 1 1 0 0,1 0-1 0 0,-1 0 1 0 0,0 0-1 0 0,0 0 0 0 0,0 0 1 0 0,0 0-1 0 0,0 0 1 0 0,-1 0-1 0 0,1 1 0 0 0,-1-1 1 0 0,0 0-1 0 0,1 1 1 0 0,-1-1-1 0 0,-1 1 0 0 0,1 0 1 0 0,-3-3-1 0 0,0 1-443 0 0,1-1 0 0 0,-2 1 0 0 0,1 0-1 0 0,0 1 1 0 0,-1-1 0 0 0,0 1 0 0 0,0 0 0 0 0,0 1-1 0 0,0-1 1 0 0,0 1 0 0 0,0 1 0 0 0,-1-1-1 0 0,1 1 1 0 0,-1 0 0 0 0,1 0 0 0 0,-1 1 0 0 0,-8 0-1 0 0,0 3-1391 0 0,0 1-592 0 0</inkml:trace>
  <inkml:trace contextRef="#ctx0" brushRef="#br0" timeOffset="1">830 1 4521 0 0,'2'3'144'0'0,"0"0"0"0"0,0 0 0 0 0,-1 0 0 0 0,1 0 0 0 0,-1 0 0 0 0,0 0 1 0 0,0 1-1 0 0,0-1 0 0 0,0 0 0 0 0,-1 1 0 0 0,1-1 0 0 0,-1 1 0 0 0,0-1 0 0 0,0 0 0 0 0,-1 6 0 0 0,-7 53 150 0 0,8-61-270 0 0,-28 111 396 0 0,-5-1-1 0 0,-69 153 1 0 0,32-86-741 0 0,48-124-286 0 0,11-29-944 0 0,1 0 0 0 0,-8 31 0 0 0,18-48-56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2497 0 0,'2'-3'210'0'0,"-1"1"0"0"0,1-1 0 0 0,0 1 0 0 0,0-1 0 0 0,0 1 0 0 0,0-1 0 0 0,0 1 0 0 0,0 0 0 0 0,0 0 0 0 0,1 0 0 0 0,-1 0 0 0 0,6-2 0 0 0,40-21 1120 0 0,-27 15-1110 0 0,96-44-1252 0 0,-37 24-3383 0 0,-71 26 3133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3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3153 0 0,'-4'3'100'0'0,"2"1"0"0"0,-1 0-1 0 0,0-1 1 0 0,1 1 0 0 0,0 0 0 0 0,-1 0 0 0 0,2 1 0 0 0,-1-1 0 0 0,0 0 0 0 0,1 1 0 0 0,0-1 0 0 0,0 0 0 0 0,0 1 0 0 0,1 0 0 0 0,-1-1 0 0 0,1 1 0 0 0,0-1 0 0 0,0 1 0 0 0,1-1-1 0 0,-1 1 1 0 0,1-1 0 0 0,0 1 0 0 0,1-1 0 0 0,-1 1 0 0 0,1-1 0 0 0,2 5 0 0 0,-1-2 42 0 0,0 0-1 0 0,1-1 1 0 0,0 1 0 0 0,0-1-1 0 0,0 0 1 0 0,1 0 0 0 0,0 0 0 0 0,0-1-1 0 0,1 1 1 0 0,-1-1 0 0 0,1-1-1 0 0,0 1 1 0 0,1-1 0 0 0,12 7-1 0 0,-12-9-29 0 0,0 0-1 0 0,0-1 1 0 0,0 0 0 0 0,1-1-1 0 0,-1 1 1 0 0,0-1-1 0 0,0-1 1 0 0,0 1-1 0 0,0-1 1 0 0,0 0-1 0 0,0-1 1 0 0,0 0-1 0 0,0 0 1 0 0,0 0 0 0 0,0-1-1 0 0,-1 0 1 0 0,0 0-1 0 0,1-1 1 0 0,-1 0-1 0 0,0 0 1 0 0,-1 0-1 0 0,6-6 1 0 0,-8 8-68 0 0,0 0 1 0 0,0-1-1 0 0,-1 1 0 0 0,1-1 0 0 0,-1 0 1 0 0,1 0-1 0 0,-1 1 0 0 0,0-2 1 0 0,0 1-1 0 0,0 0 0 0 0,-1 0 0 0 0,1-1 1 0 0,-1 1-1 0 0,0 0 0 0 0,0-1 1 0 0,0 0-1 0 0,0 1 0 0 0,-1-1 0 0 0,1 1 1 0 0,-1-1-1 0 0,0 0 0 0 0,0 1 1 0 0,0-1-1 0 0,-1 0 0 0 0,1 1 0 0 0,-1-1 1 0 0,0 0-1 0 0,0 1 0 0 0,0-1 1 0 0,0 1-1 0 0,-1 0 0 0 0,1-1 0 0 0,-1 1 1 0 0,0 0-1 0 0,0 0 0 0 0,0 0 1 0 0,0 0-1 0 0,-1 0 0 0 0,1 0 1 0 0,-1 1-1 0 0,0 0 0 0 0,0-1 0 0 0,-3-1 1 0 0,1 1-186 0 0,1 0 0 0 0,0 0-1 0 0,-1 1 1 0 0,0 0 0 0 0,1 0 0 0 0,-1 0 0 0 0,0 1 0 0 0,0-1 0 0 0,0 1 0 0 0,0 0 0 0 0,0 1 0 0 0,0-1 0 0 0,0 1 0 0 0,0 0 0 0 0,-1 1 0 0 0,-5 0 0 0 0,-1 1-1079 0 0,0 0 0 0 0,1 1 1 0 0,-1 0-1 0 0,1 1 1 0 0,-20 10-1 0 0,15-6-1259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4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6425 0 0,'0'0'73'0'0,"-1"1"0"0"0,1 0-1 0 0,-1 0 1 0 0,1-1 0 0 0,-1 1 0 0 0,1 0-1 0 0,0 0 1 0 0,0 0 0 0 0,-1 0-1 0 0,1-1 1 0 0,0 1 0 0 0,0 0-1 0 0,0 0 1 0 0,0 0 0 0 0,0 0 0 0 0,0-1-1 0 0,0 1 1 0 0,0 0 0 0 0,0 0-1 0 0,1 0 1 0 0,-1 0 0 0 0,0 0-1 0 0,0-1 1 0 0,1 1 0 0 0,-1 0-1 0 0,1 0 1 0 0,0 0 0 0 0,12 41-202 0 0,-8-29 367 0 0,10 33 132 0 0,2-1 0 0 0,45 84 1 0 0,-60-125-313 0 0,0-1-1 0 0,0 0 1 0 0,1 1 0 0 0,-1-1 0 0 0,1 0 0 0 0,0 0 0 0 0,-1 0 0 0 0,2 0-1 0 0,-1-1 1 0 0,0 1 0 0 0,0-1 0 0 0,1 0 0 0 0,-1 0 0 0 0,1 0 0 0 0,0 0-1 0 0,0-1 1 0 0,-1 1 0 0 0,1-1 0 0 0,0 0 0 0 0,0 0 0 0 0,0 0 0 0 0,0-1 0 0 0,0 0-1 0 0,1 1 1 0 0,6-2 0 0 0,-6 0 36 0 0,-1 0 1 0 0,0 0-1 0 0,1-1 0 0 0,-1 0 1 0 0,0 1-1 0 0,0-1 0 0 0,0-1 0 0 0,0 1 1 0 0,0-1-1 0 0,-1 1 0 0 0,1-1 1 0 0,-1 0-1 0 0,0 0 0 0 0,0-1 1 0 0,0 1-1 0 0,0-1 0 0 0,0 1 0 0 0,-1-1 1 0 0,1 0-1 0 0,-1 0 0 0 0,0 0 1 0 0,-1 0-1 0 0,3-8 0 0 0,0-4 38 0 0,4-5 13 0 0,-8 20-163 0 0,1 1 0 0 0,-1-1 0 0 0,1 1 0 0 0,0 0 0 0 0,-1-1 0 0 0,1 1 0 0 0,-1 0 0 0 0,1-1-1 0 0,0 1 1 0 0,-1 0 0 0 0,1 0 0 0 0,0 0 0 0 0,-1 0 0 0 0,1-1 0 0 0,0 1 0 0 0,-1 0 0 0 0,1 0 0 0 0,0 0 0 0 0,-1 0 0 0 0,1 1 0 0 0,0-1 0 0 0,-1 0-1 0 0,1 0 1 0 0,0 0 0 0 0,-1 1 0 0 0,1-1 0 0 0,-1 0 0 0 0,1 0 0 0 0,0 1 0 0 0,-1-1 0 0 0,2 1 0 0 0,27 11-198 0 0,-22-11 220 0 0,-1 2 1 0 0,0-1-1 0 0,0 1 0 0 0,0-1 1 0 0,9 7-1 0 0,-14-8-11 0 0,-1 0 0 0 0,0 0 0 0 0,1 0 0 0 0,-1 0-1 0 0,0 0 1 0 0,0 0 0 0 0,1 0 0 0 0,-1 0 0 0 0,0 0-1 0 0,0 0 1 0 0,0 0 0 0 0,0 0 0 0 0,0 0 0 0 0,-1 0-1 0 0,1-1 1 0 0,0 1 0 0 0,0 0 0 0 0,-1 0 0 0 0,1 0-1 0 0,0 0 1 0 0,-1 0 0 0 0,1 0 0 0 0,-1 0 0 0 0,1-1-1 0 0,-1 1 1 0 0,1 0 0 0 0,-2 1 0 0 0,-21 30-39 0 0,17-24 21 0 0,-156 201 19 0 0,-15 25-1704 0 0,162-203-1540 0 0,16-24-437 0 0,12-18 1069 0 0,-4 0 1284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4073 0 0,'9'-8'4602'0'0,"41"-29"-3916"0"0,116-53-349 0 0,-166 90-319 0 0,0 0-1 0 0,1 0 1 0 0,-1 0-1 0 0,0 0 1 0 0,0 0-1 0 0,0 0 1 0 0,0 0-1 0 0,0 0 1 0 0,0 0-1 0 0,0 0 1 0 0,1 0-1 0 0,-1 0 1 0 0,0-1-1 0 0,0 1 1 0 0,0 0-1 0 0,0 0 1 0 0,0 0 0 0 0,0 0-1 0 0,1 0 1 0 0,-1 0-1 0 0,0 0 1 0 0,0 0-1 0 0,0 0 1 0 0,0 1-1 0 0,0-1 1 0 0,1 0-1 0 0,-1 0 1 0 0,0 0-1 0 0,0 0 1 0 0,0 0-1 0 0,0 0 1 0 0,0 0-1 0 0,0 0 1 0 0,0 0-1 0 0,1 0 1 0 0,-1 0-1 0 0,0 0 1 0 0,0 1 0 0 0,0-1-1 0 0,0 0 1 0 0,0 0-1 0 0,0 0 1 0 0,0 0-1 0 0,0 0 1 0 0,0 0-1 0 0,0 0 1 0 0,0 1-1 0 0,0-1 1 0 0,0 0-1 0 0,0 0 1 0 0,0 0-1 0 0,1 0 1 0 0,-1 0-1 0 0,0 0 1 0 0,0 1-1 0 0,0-1 1 0 0,-1 0 0 0 0,1 0-1 0 0,0 0 1 0 0,0 0-1 0 0,0 0 1 0 0,0 1-1 0 0,0-1 1 0 0,0 0-1 0 0,0 0 1 0 0,0 0-1 0 0,0 0 1 0 0,0 0-1 0 0,-4 19 897 0 0,-9 18 269 0 0,-74 147 297 0 0,65-141-2852 0 0,21-41 750 0 0,-10 20-2313 0 0,8-13-4653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5881 0 0,'16'119'1953'0'0,"-16"-107"-1980"0"0,1 114-210 0 0,-5 0-1 0 0,-27 168 1 0 0,28-284-246 0 0,2-6 103 0 0,0 0 1 0 0,0 1-1 0 0,0-1 0 0 0,1 0 0 0 0,-1 0 1 0 0,1 1-1 0 0,0-1 0 0 0,0 0 1 0 0,1 1-1 0 0,0 4 0 0 0,0-9 324 0 0,-1 0 1 0 0,0 0-1 0 0,1 0 0 0 0,-1 0 0 0 0,1 0 0 0 0,-1 0 1 0 0,0 0-1 0 0,1 0 0 0 0,-1-1 0 0 0,1 1 1 0 0,-1 0-1 0 0,0 0 0 0 0,1 0 0 0 0,-1 0 0 0 0,0-1 1 0 0,1 1-1 0 0,-1 0 0 0 0,0 0 0 0 0,1-1 1 0 0,-1 1-1 0 0,0 0 0 0 0,1 0 0 0 0,-1-1 0 0 0,0 1 1 0 0,0 0-1 0 0,1-1 0 0 0,-1 1 0 0 0,0-1 1 0 0,4-5-683 0 0</inkml:trace>
  <inkml:trace contextRef="#ctx0" brushRef="#br0" timeOffset="1">103 489 1224 0 0,'0'-6'468'0'0,"0"0"0"0"0,0 1-1 0 0,1-1 1 0 0,0 0 0 0 0,0 0-1 0 0,0 1 1 0 0,1-1 0 0 0,0 0-1 0 0,0 1 1 0 0,0-1 0 0 0,1 1-1 0 0,-1 0 1 0 0,7-8 0 0 0,-4 7-588 0 0,1 0 1 0 0,-1 0 0 0 0,1 1-1 0 0,0 0 1 0 0,1 0 0 0 0,6-4-1 0 0,36-17-5314 0 0,-42 21 4004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5281 0 0,'-9'9'137'0'0,"0"0"-1"0"0,1 0 1 0 0,0 1-1 0 0,1 0 1 0 0,0 1-1 0 0,1 0 1 0 0,0-1-1 0 0,0 2 1 0 0,-7 22-1 0 0,4-5-48 0 0,0 1 0 0 0,-7 56-1 0 0,16-82-6 0 0,-1 0-1 0 0,1 0 1 0 0,0 1-1 0 0,0-1 1 0 0,0 0-1 0 0,0 1 1 0 0,1-1-1 0 0,-1 0 1 0 0,1 1-1 0 0,0-1 1 0 0,1 0-1 0 0,-1 0 0 0 0,1 0 1 0 0,0 0-1 0 0,0 0 1 0 0,0 0-1 0 0,0-1 1 0 0,1 1-1 0 0,-1-1 1 0 0,1 1-1 0 0,0-1 1 0 0,0 0-1 0 0,0 0 0 0 0,1 0 1 0 0,-1-1-1 0 0,1 1 1 0 0,-1-1-1 0 0,1 0 1 0 0,0 0-1 0 0,0 0 1 0 0,0 0-1 0 0,0-1 1 0 0,0 1-1 0 0,6 0 0 0 0,-3 0 26 0 0,0-1-1 0 0,-1 0 0 0 0,1-1 0 0 0,0 0 0 0 0,0 0 0 0 0,0 0 0 0 0,0-1 0 0 0,-1 0 0 0 0,1 0 0 0 0,0 0 0 0 0,-1-1 0 0 0,1 0 0 0 0,-1-1 0 0 0,1 1 0 0 0,-1-1 0 0 0,0 0 0 0 0,0-1 0 0 0,0 0 0 0 0,-1 0 0 0 0,1 0 0 0 0,7-7 0 0 0,-12 8-131 0 0,1 0-1 0 0,0 1 1 0 0,0-1 0 0 0,-1 0 0 0 0,0 0 0 0 0,1 0-1 0 0,-1 0 1 0 0,0 0 0 0 0,0 0 0 0 0,-1 0-1 0 0,1 0 1 0 0,-1 0 0 0 0,0 0 0 0 0,1-1-1 0 0,-1 1 1 0 0,-1 0 0 0 0,1 0 0 0 0,0 0-1 0 0,-1-1 1 0 0,1 1 0 0 0,-1 0 0 0 0,0 0 0 0 0,0 0-1 0 0,-1 0 1 0 0,-1-3 0 0 0,2 4 38 0 0,0 0 0 0 0,0 0 1 0 0,0 0-1 0 0,0 0 0 0 0,0 0 0 0 0,-1 1 1 0 0,1-1-1 0 0,-1 0 0 0 0,1 1 1 0 0,-1-1-1 0 0,0 1 0 0 0,0 0 0 0 0,1 0 1 0 0,-1-1-1 0 0,0 1 0 0 0,0 0 0 0 0,0 0 1 0 0,0 1-1 0 0,0-1 0 0 0,0 0 1 0 0,-1 1-1 0 0,1-1 0 0 0,0 1 0 0 0,0 0 1 0 0,0 0-1 0 0,-1 0 0 0 0,1 0 0 0 0,0 0 1 0 0,0 0-1 0 0,0 0 0 0 0,-1 1 0 0 0,1-1 1 0 0,0 1-1 0 0,0 0 0 0 0,0-1 1 0 0,-3 3-1 0 0,70-24-144 0 0,26-31 346 0 0,-58 32-120 0 0,-1 2 0 0 0,44-18 0 0 0,-123 101 323 0 0,6-9-364 0 0,-105 132 224 0 0,134-174-984 0 0,14-18-1228 0 0,25-23 467 0 0,-13 15 1448 0 0,16-12 229 0 0,45-29 0 0 0,-68 48-20 0 0,1 1 0 0 0,-1 0 0 0 0,1 0 0 0 0,0 1 0 0 0,1-1 0 0 0,-1 2 1 0 0,0-1-1 0 0,1 1 0 0 0,0 1 0 0 0,-1 0 0 0 0,1 0 0 0 0,10 0 0 0 0,-15 2-61 0 0,0 0 0 0 0,1-1-1 0 0,-1 2 1 0 0,0-1 0 0 0,1 0 0 0 0,-1 1-1 0 0,0 0 1 0 0,0 0 0 0 0,0 0 0 0 0,0 1-1 0 0,-1-1 1 0 0,1 1 0 0 0,-1 0 0 0 0,1 0-1 0 0,-1 0 1 0 0,0 0 0 0 0,0 1-1 0 0,0-1 1 0 0,3 6 0 0 0,3 8-52 0 0,0 0 0 0 0,-1 0 0 0 0,8 28 0 0 0,-11-31-300 0 0,-1-1 0 0 0,1 0-1 0 0,1 0 1 0 0,1-1-1 0 0,0 1 1 0 0,11 14-1 0 0,-16-25-170 0 0,0 1 1 0 0,0-1-1 0 0,1 1 0 0 0,-1-1 0 0 0,1 0 0 0 0,0 0 0 0 0,0 0 0 0 0,-1 0 0 0 0,1-1 0 0 0,1 1 0 0 0,-1-1 0 0 0,0 0 0 0 0,0 0 0 0 0,0 0 0 0 0,1 0 0 0 0,-1 0 0 0 0,0-1 0 0 0,1 1 0 0 0,-1-1 0 0 0,0 0 1 0 0,1 0-1 0 0,-1-1 0 0 0,1 1 0 0 0,-1 0 0 0 0,0-1 0 0 0,5-1 0 0 0,5-4-1695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5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3528 1424 5329 0 0,'-8'6'228'0'0,"0"-1"0"0"0,0 2 1 0 0,0-1-1 0 0,1 1 0 0 0,0 0 0 0 0,-11 16 0 0 0,-20 19 326 0 0,-39 20 451 0 0,-2-3-1 0 0,-164 92 0 0 0,-192 63 358 0 0,321-167-1310 0 0,-2-5 1 0 0,-1-6 0 0 0,-2-4-1 0 0,-2-6 1 0 0,-220 20 0 0 0,236-39-191 0 0,1-4 1 0 0,0-5 0 0 0,-1-4-1 0 0,2-5 1 0 0,-107-25 0 0 0,143 20 22 0 0,2-3 0 0 0,0-2 0 0 0,1-4 1 0 0,1-2-1 0 0,1-3 0 0 0,2-2 1 0 0,1-4-1 0 0,-92-71 0 0 0,126 85 88 0 0,1-2-1 0 0,1 0 1 0 0,0-1 0 0 0,2-1-1 0 0,1-1 1 0 0,2-1-1 0 0,0 0 1 0 0,2-2 0 0 0,1 0-1 0 0,2 0 1 0 0,1-2-1 0 0,1 1 1 0 0,1-1 0 0 0,2-1-1 0 0,2 0 1 0 0,-4-39-1 0 0,7 29 98 0 0,3 0 1 0 0,0 0-1 0 0,3 0 0 0 0,2 0 0 0 0,2 1 0 0 0,1-1 0 0 0,2 2 0 0 0,2-1 0 0 0,2 2 0 0 0,2 0 0 0 0,1 0 1 0 0,27-43-1 0 0,-18 41 107 0 0,2 2 0 0 0,1 0-1 0 0,2 2 1 0 0,2 2 0 0 0,56-49 0 0 0,-37 43-89 0 0,1 2 0 0 0,2 2-1 0 0,94-47 1 0 0,-49 39-83 0 0,1 4 1 0 0,3 5-1 0 0,1 4 0 0 0,191-33 1 0 0,-110 38 131 0 0,1 8 1 0 0,0 8 0 0 0,295 19-1 0 0,-402-1-27 0 0,0 3 1 0 0,-1 4-1 0 0,0 4 0 0 0,97 33 0 0 0,-141-37-91 0 0,-1 1 1 0 0,-1 1-1 0 0,0 2 0 0 0,-1 1 1 0 0,-1 2-1 0 0,-1 1 0 0 0,-1 1 1 0 0,-1 2-1 0 0,-1 1 0 0 0,-1 1 1 0 0,38 48-1 0 0,106 186 283 0 0,-152-226-191 0 0,0 2 1 0 0,-3-1-1 0 0,0 2 0 0 0,-3 0 1 0 0,15 72-1 0 0,-24-86-143 0 0,-2-1-1 0 0,0 0 1 0 0,-1 0 0 0 0,-1 0-1 0 0,-2 1 1 0 0,0-1 0 0 0,-1-1 0 0 0,-1 1-1 0 0,-1 0 1 0 0,-1-1 0 0 0,-1 0 0 0 0,-14 28-1 0 0,-13 12-2761 0 0,-3-1 0 0 0,-70 85-1 0 0,76-103 329 0 0,0 0-375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42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2001 1504 536 0 0,'-258'76'795'0'0,"-27"7"952"0"0,137-53-502 0 0,-220 17-1 0 0,290-43-616 0 0,1-3-1 0 0,-1-3 0 0 0,0-4 0 0 0,-130-27 0 0 0,181 26-351 0 0,0-1 1 0 0,1-1-1 0 0,0-1 0 0 0,1-1 0 0 0,0-1 0 0 0,0-2 0 0 0,2 0 1 0 0,0-2-1 0 0,0 0 0 0 0,-21-22 0 0 0,31 26-232 0 0,1 0 0 0 0,1-1-1 0 0,0-1 1 0 0,1 0 0 0 0,0 0-1 0 0,1-1 1 0 0,1-1 0 0 0,0 1 0 0 0,1-1-1 0 0,1 0 1 0 0,1-1 0 0 0,0 1-1 0 0,1-1 1 0 0,0 0 0 0 0,2 0 0 0 0,0-1-1 0 0,0-20 1 0 0,5 5-60 0 0,1 0 0 0 0,1 1 0 0 0,2 0 0 0 0,1 0 0 0 0,2 0 0 0 0,1 1 0 0 0,1 1 0 0 0,2 0 0 0 0,27-45 0 0 0,15-13-2 0 0,112-134-1 0 0,63-43-483 0 0,-176 208 362 0 0,2 3 0 0 0,94-67 0 0 0,-134 109 144 0 0,0 1 0 0 0,1 0 0 0 0,1 1-1 0 0,0 1 1 0 0,0 1 0 0 0,23-6 0 0 0,-31 11-8 0 0,0 1 0 0 0,-1 0 1 0 0,1 1-1 0 0,0 0 0 0 0,0 0 0 0 0,0 2 1 0 0,0-1-1 0 0,0 1 0 0 0,0 1 1 0 0,-1 0-1 0 0,1 0 0 0 0,-1 1 0 0 0,16 6 1 0 0,10 9-8 0 0,-1 1 1 0 0,-1 1 0 0 0,-1 2 0 0 0,0 2-1 0 0,-2 1 1 0 0,-1 1 0 0 0,51 58-1 0 0,-5 7-41 0 0,86 136 0 0 0,-92-116-409 0 0,-5 2 0 0 0,88 219 0 0 0,-143-310 381 0 0,-2 1 0 0 0,-1 0 0 0 0,-1 0-1 0 0,-1 1 1 0 0,-1-1 0 0 0,-1 1 0 0 0,0 40 0 0 0,-3-53-324 0 0,-1 1 0 0 0,-1-1 0 0 0,0 0 1 0 0,-1 1-1 0 0,0-1 0 0 0,-1 0 0 0 0,0 0 0 0 0,0-1 1 0 0,-1 1-1 0 0,-1-1 0 0 0,0 0 0 0 0,0-1 0 0 0,-1 1 1 0 0,0-1-1 0 0,-1 0 0 0 0,1-1 0 0 0,-18 14 0 0 0,3-4-1380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7:0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8018 0 0,'1'0'-208'0'0,"0"-1"1"0"0,0 1 0 0 0,0 0-1 0 0,0 0 1 0 0,0 0-1 0 0,0-1 1 0 0,1 1 0 0 0,-1 0-1 0 0,0 0 1 0 0,0 1 0 0 0,0-1-1 0 0,0 0 1 0 0,0 0-1 0 0,0 0 1 0 0,0 1 0 0 0,0-1-1 0 0,0 1 1 0 0,0-1 0 0 0,0 1-1 0 0,1 0 1 0 0,28 11-745 0 0,-28-11 803 0 0,6 2-210 0 0,-6-2 230 0 0,1 0 1 0 0,0 0-1 0 0,-1 0 0 0 0,1 0 1 0 0,-1 0-1 0 0,1 1 1 0 0,-1-1-1 0 0,0 1 0 0 0,1 0 1 0 0,-1 0-1 0 0,0-1 0 0 0,3 5 1 0 0,-5-4-395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7:03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5185 0 0,'-5'4'2121'0'0,"0"0"-2009"0"0,-2-1-977 0 0,-1-3-711 0 0,1-2-208 0 0,1 0 463 0 0,1-3-447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5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1258 8033 2569 0 0,'-16'11'1155'0'0,"2"1"-809"0"0,-1 0 1 0 0,-1-2 0 0 0,0 0 0 0 0,0-1 0 0 0,-1-1 0 0 0,0 0 0 0 0,-1-1 0 0 0,-30 8-1 0 0,45-15-344 0 0,1 0-1 0 0,-1 0 0 0 0,0 0 0 0 0,1-1 1 0 0,-1 1-1 0 0,1-1 0 0 0,-1 1 0 0 0,1-1 1 0 0,-1 0-1 0 0,1 0 0 0 0,-1 0 0 0 0,1 0 1 0 0,0 0-1 0 0,0-1 0 0 0,-1 1 0 0 0,1-1 1 0 0,0 1-1 0 0,0-1 0 0 0,0 0 0 0 0,1 0 1 0 0,-1 0-1 0 0,0 0 0 0 0,1 0 0 0 0,-1 0 0 0 0,0-3 1 0 0,-6-9-119 0 0,0-1 1 0 0,1 0 0 0 0,-5-17 0 0 0,-2-2 130 0 0,2 5 48 0 0,2-1 0 0 0,0 0 1 0 0,2 0-1 0 0,1-1 0 0 0,1 0 1 0 0,2 0-1 0 0,1 0 0 0 0,2-1 1 0 0,1 1-1 0 0,7-53 0 0 0,-4-26 843 0 0,-4 1 1 0 0,-16-115-1 0 0,-3-98 787 0 0,-4-57 130 0 0,4 119-1160 0 0,17 201-621 0 0,-2-79 126 0 0,-7 0 1 0 0,-34-163-1 0 0,-48-352 346 0 0,72 444-388 0 0,-46-651 287 0 0,30 293 19 0 0,26 441-392 0 0,-14-378-5 0 0,5 69 16 0 0,-37 3-24 0 0,13 173-682 0 0,-12-267 0 0 0,50 448 585 0 0,-4 1 1 0 0,-2 0-1 0 0,-4 1 1 0 0,-48-131-1 0 0,49 171-149 0 0,-2 0-1 0 0,-1 0 0 0 0,-2 2 1 0 0,-1 1-1 0 0,-1 0 0 0 0,-2 2 0 0 0,-30-29 1 0 0,55 60 207 0 0,-1-1 0 0 0,1 1 0 0 0,0 0 0 0 0,-1-1 0 0 0,1 1 0 0 0,0 0 0 0 0,-1-1 0 0 0,1 1 0 0 0,0 0 0 0 0,-1-1 0 0 0,1 1 0 0 0,0-1 0 0 0,-1 1 0 0 0,1-1 0 0 0,0 1 0 0 0,0 0 0 0 0,0-1 0 0 0,0 1 0 0 0,-1-1 0 0 0,1 1 0 0 0,0-1 0 0 0,0 1 0 0 0,0-1 0 0 0,0 1 0 0 0,0-1 0 0 0,0 1 0 0 0,0-1 0 0 0,0 1 0 0 0,1-1 0 0 0,-1 1 0 0 0,0-1 0 0 0,0 1 0 0 0,0-1 0 0 0,0 1 0 0 0,1-1 0 0 0,-1 0 0 0 0,21-7 83 0 0,30 4 257 0 0,-50 4-345 0 0,159-2 150 0 0,-1-6 0 0 0,1-8-1 0 0,161-38 1 0 0,68-10 106 0 0,-378 62-221 0 0,1 1 1 0 0,-1 1-1 0 0,0 0 1 0 0,1 0-1 0 0,-1 1 1 0 0,18 4-1 0 0,-26-4-20 0 0,-1 0-1 0 0,1 0 1 0 0,-1 0 0 0 0,1 0 0 0 0,-1 0-1 0 0,0 1 1 0 0,1-1 0 0 0,-1 1-1 0 0,0 0 1 0 0,0-1 0 0 0,0 1-1 0 0,0 0 1 0 0,-1 0 0 0 0,1 0-1 0 0,0 1 1 0 0,-1-1 0 0 0,1 0 0 0 0,-1 0-1 0 0,0 1 1 0 0,0-1 0 0 0,0 1-1 0 0,0-1 1 0 0,0 1 0 0 0,-1 0-1 0 0,1-1 1 0 0,-1 1 0 0 0,1 0-1 0 0,-1-1 1 0 0,0 1 0 0 0,0 0-1 0 0,0-1 1 0 0,-2 6 0 0 0,-2 52-172 0 0,3 1 0 0 0,11 110 1 0 0,47 742 546 0 0,-47-610 289 0 0,1 47 582 0 0,-24 304-280 0 0,42-289 111 0 0,-14-243-575 0 0,-1 151 1 0 0,10 400 572 0 0,-9-420-764 0 0,25 267 71 0 0,80 541 242 0 0,-47-100 75 0 0,7-236 166 0 0,-50-522-510 0 0,28 105-113 0 0,-56-302-245 0 0,-1-1 0 0 0,1 1 0 0 0,-1 0 1 0 0,0 0-1 0 0,-1 1 0 0 0,1-1 1 0 0,-1 0-1 0 0,0 0 0 0 0,-1 0 0 0 0,1 0 1 0 0,-3 7-1 0 0,2-10-3 0 0,0 0-1 0 0,-1-1 0 0 0,1 1 1 0 0,-1-1-1 0 0,0 0 1 0 0,0 1-1 0 0,0-1 1 0 0,0 0-1 0 0,0 0 1 0 0,0 0-1 0 0,0 0 1 0 0,-1-1-1 0 0,1 1 1 0 0,-1-1-1 0 0,1 1 1 0 0,-1-1-1 0 0,1 0 1 0 0,-1 0-1 0 0,0 0 1 0 0,0 0-1 0 0,0 0 1 0 0,1-1-1 0 0,-1 1 0 0 0,0-1 1 0 0,-4 0-1 0 0,-36 2-79 0 0,-1-3-1 0 0,1-1 1 0 0,0-2-1 0 0,0-2 0 0 0,-45-13 1 0 0,-63-7-122 0 0,51 20-209 0 0,-1 4-1 0 0,-152 16 1 0 0,116-4 282 0 0,110-8 127 0 0,1 1-1 0 0,-48 10 0 0 0,68-12-27 0 0,1 1 0 0 0,-1-1 0 0 0,1 1 0 0 0,-1 0 0 0 0,1 1 0 0 0,0-1-1 0 0,0 1 1 0 0,0 0 0 0 0,0 0 0 0 0,0 1 0 0 0,0-1 0 0 0,1 1 0 0 0,0 0 0 0 0,0 0-1 0 0,0 0 1 0 0,0 1 0 0 0,1 0 0 0 0,0-1 0 0 0,-5 10 0 0 0,7-12-5 0 0,0 0 1 0 0,0 0-1 0 0,0 0 1 0 0,0 1-1 0 0,1-1 0 0 0,-1 0 1 0 0,1 0-1 0 0,-1 1 1 0 0,1-1-1 0 0,0 1 1 0 0,0-1-1 0 0,0 0 0 0 0,0 1 1 0 0,0-1-1 0 0,1 0 1 0 0,-1 1-1 0 0,1-1 1 0 0,-1 0-1 0 0,1 0 1 0 0,0 1-1 0 0,0-1 0 0 0,0 0 1 0 0,0 0-1 0 0,0 0 1 0 0,0 0-1 0 0,1 0 1 0 0,-1 0-1 0 0,1-1 0 0 0,-1 1 1 0 0,1 0-1 0 0,0-1 1 0 0,0 1-1 0 0,0-1 1 0 0,0 1-1 0 0,3 1 0 0 0,-3-4 28 0 0,-1 1 0 0 0,0 0-1 0 0,1-1 1 0 0,-1 1 0 0 0,1-1-1 0 0,-1 1 1 0 0,0-1-1 0 0,0 0 1 0 0,1 0 0 0 0,-1 0-1 0 0,0 1 1 0 0,0-1-1 0 0,0 0 1 0 0,0 0 0 0 0,0 0-1 0 0,0-1 1 0 0,0 1 0 0 0,0 0-1 0 0,0 0 1 0 0,-1-1-1 0 0,1 1 1 0 0,0 0 0 0 0,-1-1-1 0 0,1 1 1 0 0,0-2 0 0 0,14-37-397 0 0,-9 15 38 0 0,-1-1 0 0 0,-2 1 1 0 0,-1-1-1 0 0,-1 0 0 0 0,-3-45 1 0 0,-28-131-6028 0 0,6 58 2302 0 0,10 20 1566 0 0,8 52 878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15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24 872 0 0,'-1'0'792'0'0,"0"0"-776"0"0,-2 0 32 0 0,2 0-32 0 0,0 0-8 0 0,2-1-8 0 0,-1 0-8 0 0,0-1-16 0 0,0 1-8 0 0,0 0-8 0 0,1 0 0 0 0,-1-2 0 0 0,-1 1 24 0 0,1-2-8 0 0,0 0-312 0 0,0 0-784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34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36 544 0 0,'29'-31'599'0'0,"-29"31"-593"0"0,-1 0 1 0 0,1 0 0 0 0,0 0 0 0 0,0 0-1 0 0,0 0 1 0 0,0 0 0 0 0,0 0-1 0 0,0 0 1 0 0,0 0 0 0 0,0 0-1 0 0,-1 0 1 0 0,1 0 0 0 0,0 0-1 0 0,0 0 1 0 0,0 0 0 0 0,0 0-1 0 0,0 0 1 0 0,0-1 0 0 0,0 1-1 0 0,0 0 1 0 0,0 0 0 0 0,-1 0-1 0 0,1 0 1 0 0,0 0 0 0 0,0 0-1 0 0,0 0 1 0 0,0 0 0 0 0,0 0-1 0 0,0 0 1 0 0,0 0 0 0 0,0 0-1 0 0,0-1 1 0 0,0 1 0 0 0,0 0-1 0 0,0 0 1 0 0,0 0 0 0 0,0 0-1 0 0,0 0 1 0 0,0 0 0 0 0,0 0-1 0 0,0 0 1 0 0,0-1 0 0 0,0 1-1 0 0,0 0 1 0 0,0 0 0 0 0,0 0 0 0 0,0 0-1 0 0,0 0 1 0 0,0 0 0 0 0,0 0-1 0 0,0 0 1 0 0,0-1 0 0 0,0 1-1 0 0,0 0 1 0 0,0 0 0 0 0,0 0-1 0 0,0 0 1 0 0,0 0 0 0 0,0 0-1 0 0,0 0 1 0 0,0 0 0 0 0,0 0-1 0 0,0 0 1 0 0,1 0 0 0 0,-1-1-1 0 0,-22 12 730 0 0,17-7-729 0 0,0 1-1 0 0,1-1 1 0 0,0 1-1 0 0,-1 0 1 0 0,2 0-1 0 0,-1 0 1 0 0,0 1-1 0 0,1-1 1 0 0,0 1-1 0 0,1 0 1 0 0,-1 0-1 0 0,1 0 1 0 0,0 0-1 0 0,0 0 0 0 0,1 0 1 0 0,-1 11-1 0 0,-1 0-37 0 0,1 0-1 0 0,1 0 1 0 0,1 1-1 0 0,0-1 1 0 0,3 20-1 0 0,3-11-4 0 0,1-1-1 0 0,1 1 0 0 0,19 40 0 0 0,-17-45 49 0 0,-1 1 0 0 0,-1 1-1 0 0,-1 0 1 0 0,-1 0-1 0 0,4 30 1 0 0,-5 44 313 0 0,-12 135 0 0 0,2 73 104 0 0,11-201-215 0 0,-1-5 66 0 0,4-1 1 0 0,37 168-1 0 0,-25-173 167 0 0,-3 0-1 0 0,6 112 1 0 0,-7 192 858 0 0,-15-310-1145 0 0,5 52-23 0 0,39 219 0 0 0,-11-126 134 0 0,-11 2 0 0 0,-9 1-1 0 0,-22 314 1 0 0,-67 70 1212 0 0,48-446-1367 0 0,-13 312-121 0 0,37 2 71 0 0,4-235-83 0 0,54 834-779 0 0,169 205-1296 0 0,79-66-3471 0 0,-277-1138 5188 0 0,1-1-733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3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1531 1104 0 0,'2'0'35'0'0,"0"0"-1"0"0,1 0 0 0 0,-1 0 1 0 0,1 0-1 0 0,-1 0 0 0 0,1 1 1 0 0,-1-1-1 0 0,0 1 0 0 0,1 0 1 0 0,-1-1-1 0 0,0 1 0 0 0,1 0 1 0 0,-1 0-1 0 0,0 1 1 0 0,0-1-1 0 0,0 0 0 0 0,0 1 1 0 0,0-1-1 0 0,2 3 0 0 0,-3-2-15 0 0,0-1 0 0 0,0 1 0 0 0,-1 0-1 0 0,1 0 1 0 0,0-1 0 0 0,-1 1 0 0 0,1 0-1 0 0,-1 0 1 0 0,0 0 0 0 0,1 0 0 0 0,-1 0-1 0 0,0 0 1 0 0,0 0 0 0 0,0 0 0 0 0,0 0 0 0 0,-1 0-1 0 0,1-1 1 0 0,-2 5 0 0 0,0 0 88 0 0,0 0-1 0 0,0-1 1 0 0,-1 1 0 0 0,0-1 0 0 0,0 1 0 0 0,0-1 0 0 0,-1 0-1 0 0,0 0 1 0 0,0-1 0 0 0,0 1 0 0 0,0-1 0 0 0,-1 0 0 0 0,-10 7-1 0 0,-3-3 201 0 0,-2 0-1 0 0,1-1 1 0 0,-1-1 0 0 0,0-1-1 0 0,0-1 1 0 0,-29 3-1 0 0,-19 4-115 0 0,-756 133-1489 0 0,234-96 1612 0 0,312-33-188 0 0,277-15-125 0 0,-449 21 381 0 0,363-22-65 0 0,1-3-1 0 0,0-5 0 0 0,-103-23 1 0 0,165 26-180 0 0,0-1 0 0 0,0-1 0 0 0,1-1 0 0 0,0-1 0 0 0,1-1 0 0 0,0-1 0 0 0,1-2 0 0 0,0 1 0 0 0,-35-32 0 0 0,44 33-100 0 0,-1-1-1 0 0,2 0 0 0 0,0 0 0 0 0,1-1 0 0 0,0-1 1 0 0,1 0-1 0 0,0 0 0 0 0,2 0 0 0 0,0-1 0 0 0,0-1 1 0 0,2 1-1 0 0,0-1 0 0 0,0 0 0 0 0,2 0 0 0 0,-2-19 1 0 0,5 20-45 0 0,0-1 0 0 0,1 0 1 0 0,1 1-1 0 0,0-1 1 0 0,1 1-1 0 0,1 0 0 0 0,1 0 1 0 0,0 0-1 0 0,1 1 0 0 0,1-1 1 0 0,0 1-1 0 0,1 1 1 0 0,1-1-1 0 0,0 2 0 0 0,1-1 1 0 0,12-13-1 0 0,23-22-32 0 0,3 3-1 0 0,93-73 1 0 0,-48 44 36 0 0,-18 11-12 0 0,2 5-1 0 0,3 2 1 0 0,3 4 0 0 0,2 4 0 0 0,173-73-1 0 0,-58 40-54 0 0,-60 23 87 0 0,2 6 0 0 0,156-37-1 0 0,-280 86-16 0 0,550-132-15 0 0,-237 56-8 0 0,-262 67 5 0 0,1 4 0 0 0,129-2 0 0 0,-133 15-3 0 0,-1 2-1 0 0,0 4 1 0 0,80 22 0 0 0,184 75-216 0 0,-302-96 143 0 0,0 0 1 0 0,-1 2-1 0 0,0 1 0 0 0,-1 1 1 0 0,-1 2-1 0 0,0 0 0 0 0,-2 1 1 0 0,30 30-1 0 0,-37-32 40 0 0,-1 1 1 0 0,-1 1-1 0 0,-1 0 1 0 0,0 0-1 0 0,-1 1 1 0 0,-1 1-1 0 0,-1 0 0 0 0,-1 0 1 0 0,-1 1-1 0 0,0 0 1 0 0,6 40-1 0 0,-8-27 71 0 0,-2 2 1 0 0,-1-1-1 0 0,-2 0 0 0 0,-1 0 0 0 0,-2 0 1 0 0,-1 0-1 0 0,-18 68 0 0 0,14-76-397 0 0,-1 0-1 0 0,-2-1 1 0 0,0-1 0 0 0,-2 0-1 0 0,0-1 1 0 0,-2 0 0 0 0,-1-1-1 0 0,-1 0 1 0 0,0-2 0 0 0,-32 31-1 0 0,-29 11-1380 0 0,48-42 1185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61 4417 0 0,'0'-1'260'0'0,"-1"1"0"0"0,1-1 0 0 0,0 1 0 0 0,0-1 1 0 0,0 0-1 0 0,0 1 0 0 0,0-1 0 0 0,0 1 0 0 0,0-1 0 0 0,1 0 0 0 0,-1 1 0 0 0,0-1 0 0 0,0 1 1 0 0,0-1-1 0 0,1 0 0 0 0,-1 1 0 0 0,0-1 0 0 0,0 1 0 0 0,1-1 0 0 0,-1 1 0 0 0,1-1 0 0 0,-1 1 1 0 0,1-1-1 0 0,17-16 2328 0 0,19-4-1810 0 0,-29 20-864 0 0,40-7-1035 0 0,-18 10-3958 0 0,-29 4 357 0 0,-7 10 2641 0 0,5-14 1600 0 0,-2 7 33 0 0</inkml:trace>
  <inkml:trace contextRef="#ctx0" brushRef="#br0" timeOffset="1">0 365 2401 0 0,'55'-52'7972'0'0,"5"2"-4766"0"0,-20 19-3193 0 0,1 3-1 0 0,73-38 0 0 0,-109 63 684 0 0,9-4-1283 0 0,1 4-4757 0 0,-11 10 266 0 0,-8 14 2795 0 0,0-11 1295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6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30 4313 0 0,'-20'-12'1576'0'0,"17"9"-1547"0"0,0 1 0 0 0,0 0 0 0 0,0 0 0 0 0,-1 0 0 0 0,1 1 0 0 0,-1-1 0 0 0,0 1 0 0 0,-5-2 0 0 0,7 3-50 0 0,0 0 1 0 0,0 0-1 0 0,0 1 1 0 0,0-1-1 0 0,0 1 0 0 0,0-1 1 0 0,0 1-1 0 0,0-1 1 0 0,0 1-1 0 0,0 0 0 0 0,1 0 1 0 0,-1 0-1 0 0,0 0 1 0 0,1 0-1 0 0,-1 1 0 0 0,0-1 1 0 0,1 0-1 0 0,-1 1 0 0 0,1-1 1 0 0,-2 3-1 0 0,-12 15 65 0 0,1 0 0 0 0,0 1-1 0 0,1 0 1 0 0,2 1 0 0 0,0 1-1 0 0,1 0 1 0 0,-9 30 0 0 0,-38 168 623 0 0,50-188-608 0 0,-14 60-35 0 0,5 1-1 0 0,4 0 0 0 0,3 1 1 0 0,5 0-1 0 0,11 141 0 0 0,-4-215-138 0 0,1 1 0 0 0,1-1 0 0 0,1 0 0 0 0,0 0 0 0 0,2-1 0 0 0,0 0 0 0 0,1 0 0 0 0,1-1 0 0 0,13 20 0 0 0,-10-20-734 0 0,1-1 0 0 0,1 0 1 0 0,0-1-1 0 0,34 28 0 0 0,-29-29-586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3905 0 0,'-3'1'8'0'0,"1"0"-1"0"0,0 0 1 0 0,0 1 0 0 0,0-1 0 0 0,0 0 0 0 0,0 1 0 0 0,0 0-1 0 0,1-1 1 0 0,-1 1 0 0 0,0 0 0 0 0,1 0 0 0 0,-1 0-1 0 0,1 0 1 0 0,0 0 0 0 0,0 0 0 0 0,0 0 0 0 0,0 0 0 0 0,0 1-1 0 0,0-1 1 0 0,0 0 0 0 0,1 1 0 0 0,-1-1 0 0 0,1 0-1 0 0,0 1 1 0 0,-1-1 0 0 0,2 5 0 0 0,-1 9-322 0 0,1 0 1 0 0,0-1-1 0 0,5 19 1 0 0,-2-9 158 0 0,9 90-91 0 0,-6 1 0 0 0,-9 152 0 0 0,-51 228 2477 0 0,47-446-1674 0 0,4-28-35 0 0,0-1-1 0 0,-2 1 0 0 0,-6 22 1 0 0,9-44-476 0 0,13-37-1002 0 0,48-145 784 0 0,-41 115 172 0 0,3 1-1 0 0,37-75 1 0 0,-56 136 73 0 0,0-1-1 0 0,1 0 1 0 0,0 1-1 0 0,0-1 1 0 0,0 1 0 0 0,0 0-1 0 0,1 0 1 0 0,10-7 0 0 0,-14 11-44 0 0,0 0 1 0 0,0 1 0 0 0,0-1-1 0 0,0 0 1 0 0,0 1 0 0 0,0 0-1 0 0,1-1 1 0 0,-1 1 0 0 0,0 0 0 0 0,0-1-1 0 0,0 1 1 0 0,1 0 0 0 0,-1 0-1 0 0,0 0 1 0 0,0 0 0 0 0,0 0-1 0 0,1 0 1 0 0,-1 0 0 0 0,0 1-1 0 0,3 0 1 0 0,-3 0-16 0 0,1 0-1 0 0,0 0 1 0 0,-1 1 0 0 0,1-1-1 0 0,0 1 1 0 0,-1-1 0 0 0,0 1-1 0 0,1 0 1 0 0,-1 0 0 0 0,0-1 0 0 0,0 1-1 0 0,0 0 1 0 0,0 0 0 0 0,0 0-1 0 0,0 0 1 0 0,0 3 0 0 0,15 52 142 0 0,-2 0 1 0 0,10 97 0 0 0,-16-89-259 0 0,26 98-1 0 0,-28-140-216 0 0,2-1 0 0 0,0-1 0 0 0,2 1 0 0 0,0-2-1 0 0,1 1 1 0 0,2-1 0 0 0,0-1 0 0 0,18 21-1 0 0,-29-38 248 0 0,6 7-1029 0 0,-7-9 1054 0 0,-1 0 1 0 0,0 0-1 0 0,0 0 1 0 0,0 0-1 0 0,1 0 0 0 0,-1 1 1 0 0,0-1-1 0 0,0 0 1 0 0,0 0-1 0 0,1 0 0 0 0,-1 0 1 0 0,0 0-1 0 0,0 0 1 0 0,0 0-1 0 0,1 0 1 0 0,-1-1-1 0 0,0 1 0 0 0,0 0 1 0 0,0 0-1 0 0,1 0 1 0 0,-1 0-1 0 0,0 0 1 0 0,0 0-1 0 0,0 0 0 0 0,1 0 1 0 0,-1 0-1 0 0,0-1 1 0 0,0 1-1 0 0,0 0 1 0 0,0 0-1 0 0,1 0 0 0 0,-1 0 1 0 0,0-1-1 0 0,0 1 1 0 0,0 0-1 0 0,0 0 1 0 0,0 0-1 0 0,0 0 0 0 0,0-1 1 0 0,0 1-1 0 0,0 0 1 0 0,1 0-1 0 0,-1 0 1 0 0,0-1-1 0 0,0 1 0 0 0,0 0 1 0 0,0 0-1 0 0,0-1 1 0 0,0 1-1 0 0,0 0 1 0 0,1-6-1028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7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 6225 0 0,'-5'-1'1993'0'0,"1"-1"-1769"0"0,2 1-760 0 0,-1 0-288 0 0,3 0-65 0 0,1 1 169 0 0,1 1 224 0 0,-1-1 24 0 0,0 1-144 0 0,0 2-240 0 0,2-2-105 0 0,-3 3-943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7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8642 0 0,'-3'3'-41'0'0,"1"1"0"0"0,-1-1 0 0 0,1 1 0 0 0,0 0 0 0 0,1 0 0 0 0,-1 0 0 0 0,0 0 0 0 0,1 0-1 0 0,0 0 1 0 0,0 0 0 0 0,0 1 0 0 0,1-1 0 0 0,-1 8 0 0 0,9 63-816 0 0,-2-14 742 0 0,2 62-4255 0 0,-9-116 3603 0 0,1-7 748 0 0,0 0 0 0 0,0 0 0 0 0,0 0 0 0 0,0 0 0 0 0,0-1 1 0 0,0 1-1 0 0,0 0 0 0 0,0 0 0 0 0,0 0 0 0 0,0 0 0 0 0,0 0 0 0 0,0 0 1 0 0,0 0-1 0 0,0 0 0 0 0,0 0 0 0 0,0 0 0 0 0,-1-1 0 0 0,1 1 0 0 0,0 0 1 0 0,0 0-1 0 0,0 0 0 0 0,0 0 0 0 0,0 0 0 0 0,0 0 0 0 0,0 0 0 0 0,0 0 1 0 0,0 0-1 0 0,0 0 0 0 0,0 0 0 0 0,0 0 0 0 0,-1 0 0 0 0,1 0 0 0 0,0 0 1 0 0,0 0-1 0 0,0 0 0 0 0,0 0 0 0 0,0 0 0 0 0,0 0 0 0 0,0 0 0 0 0,0 0 1 0 0,0 0-1 0 0,-1 0 0 0 0,1 0 0 0 0,0 0 0 0 0,0 0 0 0 0,0 0 1 0 0,0 0-1 0 0,0 0 0 0 0,0 0 0 0 0,0 0 0 0 0,0 0 0 0 0,0 0 0 0 0,0 0 1 0 0,0 0-1 0 0,-1 0 0 0 0,1 0 0 0 0,0 0 0 0 0,0 0 0 0 0,0 0 0 0 0,0 0 1 0 0,0 0-1 0 0,0 1 0 0 0,0-1 0 0 0,0 0 0 0 0,-1-3-705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16 12235 0 0,'-1'0'-22'0'0,"1"0"0"0"0,-1-1 0 0 0,1 1-1 0 0,0 0 1 0 0,0 0 0 0 0,-1-1 0 0 0,1 1 0 0 0,0 0 0 0 0,-1 0 0 0 0,1-1 0 0 0,0 1 0 0 0,0 0 0 0 0,-1-1 0 0 0,1 1 0 0 0,0 0 0 0 0,0-1 0 0 0,0 1 0 0 0,0-1 0 0 0,0 1 0 0 0,-1 0 0 0 0,1-1 0 0 0,0 1 0 0 0,0 0 0 0 0,0-1 0 0 0,0 1 0 0 0,0-1 0 0 0,0 1 0 0 0,0 0 0 0 0,0-1 0 0 0,0 1 0 0 0,0-1 0 0 0,1 1 0 0 0,-1 0 0 0 0,0-1 0 0 0,0 1 0 0 0,0-1 0 0 0,0 1 0 0 0,1 0-1 0 0,-1-1 1 0 0,0 1 0 0 0,0 0 0 0 0,1-1 0 0 0,-1 1 0 0 0,-9 10-3339 0 0,-103 79-921 0 0,87-66 4572 0 0,-1-1-1 0 0,-1-2 1 0 0,-57 33 0 0 0,64-45 441 0 0,16-7-469 0 0,0 0 1 0 0,0 1-1 0 0,0-1 0 0 0,0 1 1 0 0,0 0-1 0 0,0 0 0 0 0,0 0 0 0 0,1 0 1 0 0,-1 1-1 0 0,1-1 0 0 0,0 1 1 0 0,-4 4-1 0 0,8-4-237 0 0,0 0 1 0 0,1 1-1 0 0,-1-1 1 0 0,1 0-1 0 0,0 0 0 0 0,0 0 1 0 0,0 0-1 0 0,0 0 1 0 0,1-1-1 0 0,-1 1 1 0 0,1-1-1 0 0,0 1 0 0 0,3 1 1 0 0,2 4-31 0 0,25 26-93 0 0,-19-21-146 0 0,-1 0 0 0 0,-1 1 1 0 0,0 0-1 0 0,20 32 0 0 0,-31-43 201 0 0,0 0 0 0 0,0 0-1 0 0,0 1 1 0 0,-1-1-1 0 0,1 0 1 0 0,-1 1 0 0 0,1-1-1 0 0,-1 0 1 0 0,0 1-1 0 0,-1-1 1 0 0,1 0-1 0 0,0 1 1 0 0,-1-1 0 0 0,0 0-1 0 0,0 0 1 0 0,0 0-1 0 0,-3 6 1 0 0,4-8-36 0 0,0 0 0 0 0,-1 0 0 0 0,0 0 1 0 0,1 0-1 0 0,-1 0 0 0 0,0-1 0 0 0,1 1 0 0 0,-1 0 0 0 0,0 0 0 0 0,0-1 1 0 0,1 1-1 0 0,-1 0 0 0 0,0-1 0 0 0,0 1 0 0 0,0-1 0 0 0,0 1 0 0 0,0-1 1 0 0,0 1-1 0 0,0-1 0 0 0,0 0 0 0 0,-2 1 0 0 0,1-2-81 0 0,1 1 0 0 0,-1 0 1 0 0,0-1-1 0 0,1 1 0 0 0,-1-1 0 0 0,1 1 0 0 0,-1-1 0 0 0,1 0 0 0 0,-1 0 1 0 0,1 0-1 0 0,-1 1 0 0 0,1-2 0 0 0,0 1 0 0 0,0 0 0 0 0,-1 0 1 0 0,1 0-1 0 0,0 0 0 0 0,0-1 0 0 0,-1-1 0 0 0,-3-4-649 0 0,2-1-553 0 0</inkml:trace>
  <inkml:trace contextRef="#ctx0" brushRef="#br0" timeOffset="1">91 252 1584 0 0,'37'2'124'0'0,"-1"2"-1"0"0,0 1 0 0 0,-1 2 0 0 0,0 1 0 0 0,0 2 0 0 0,0 2 1 0 0,-1 0-1 0 0,-1 3 0 0 0,0 1 0 0 0,54 35 0 0 0,-85-50-10 0 0,0 1-1 0 0,0-1 1 0 0,0 0-1 0 0,0 0 1 0 0,0 0-1 0 0,1 0 0 0 0,-1 0 1 0 0,0 0-1 0 0,1-1 1 0 0,-1 1-1 0 0,1-1 1 0 0,-1 1-1 0 0,1-1 1 0 0,-1 0-1 0 0,0 0 1 0 0,1 0-1 0 0,-1-1 1 0 0,1 1-1 0 0,-1 0 0 0 0,1-1 1 0 0,4-1-1 0 0,-4 0-138 0 0,0 0-1 0 0,0 0 1 0 0,0-1-1 0 0,-1 1 1 0 0,1-1-1 0 0,0 1 1 0 0,-1-1-1 0 0,0 0 1 0 0,1 0-1 0 0,-1 0 1 0 0,-1 0 0 0 0,1-1-1 0 0,2-4 1 0 0,4-12-688 0 0,-2-2 0 0 0,0 1 0 0 0,-1-1 0 0 0,2-22 0 0 0,-4 26 347 0 0,1-8-707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8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1296 0 0,'-11'27'310'0'0,"0"0"0"0"0,2 1-1 0 0,1 1 1 0 0,2-1 0 0 0,0 1 0 0 0,-2 54-1 0 0,-6 25-186 0 0,6-62-29 0 0,-3-1 0 0 0,-1 0 0 0 0,-24 58 1 0 0,72-152-3530 0 0,-26 31 2914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16 194 2192 0 0,'0'3'53'0'0,"0"0"-1"0"0,1 0 1 0 0,-1 0 0 0 0,1 0-1 0 0,-1-1 1 0 0,1 1-1 0 0,0 0 1 0 0,0 0-1 0 0,0-1 1 0 0,0 1-1 0 0,1-1 1 0 0,-1 1-1 0 0,1-1 1 0 0,0 1-1 0 0,-1-1 1 0 0,1 0-1 0 0,0 0 1 0 0,0 0-1 0 0,1 0 1 0 0,-1 0-1 0 0,0 0 1 0 0,1-1-1 0 0,-1 1 1 0 0,1-1-1 0 0,-1 0 1 0 0,1 0-1 0 0,0 0 1 0 0,-1 0-1 0 0,1 0 1 0 0,0 0-1 0 0,0-1 1 0 0,0 1-1 0 0,-1-1 1 0 0,1 0-1 0 0,0 0 1 0 0,0 0-1 0 0,3 0 1 0 0,2 0 150 0 0,-1 0 0 0 0,0-1 0 0 0,0 0 0 0 0,0 0 0 0 0,0 0 0 0 0,-1-1 0 0 0,1 0 0 0 0,0 0-1 0 0,-1-1 1 0 0,1 0 0 0 0,-1 0 0 0 0,0-1 0 0 0,0 1 0 0 0,9-8 0 0 0,-11 7-147 0 0,0 0 0 0 0,-1 0 1 0 0,1 0-1 0 0,-1 0 0 0 0,0-1 0 0 0,0 0 0 0 0,0 1 0 0 0,-1-1 0 0 0,0 0 1 0 0,0 0-1 0 0,0 0 0 0 0,0 0 0 0 0,-1-1 0 0 0,2-8 0 0 0,-4 11-53 0 0,1 0 0 0 0,0 0 0 0 0,-1 0 0 0 0,1 0-1 0 0,-1 0 1 0 0,0 0 0 0 0,0 1 0 0 0,0-1 0 0 0,0 0 0 0 0,0 1-1 0 0,-1-1 1 0 0,1 1 0 0 0,-1-1 0 0 0,0 1 0 0 0,0 0 0 0 0,0-1-1 0 0,0 1 1 0 0,0 0 0 0 0,0 0 0 0 0,0 1 0 0 0,-1-1 0 0 0,1 0-1 0 0,-1 1 1 0 0,1-1 0 0 0,-1 1 0 0 0,0 0 0 0 0,0 0 0 0 0,-4-1-1 0 0,-6-2 10 0 0,0 1 0 0 0,1 0 0 0 0,-1 1 0 0 0,0 1 0 0 0,0 0 1 0 0,0 1-1 0 0,-14 1 0 0 0,-40-2-849 0 0,67 1 787 0 0,0 0-1 0 0,0 0 1 0 0,0-1-1 0 0,0 1 0 0 0,0 0 1 0 0,0 0-1 0 0,0 0 1 0 0,0 0-1 0 0,0 0 1 0 0,0 0-1 0 0,0 0 1 0 0,0-1-1 0 0,0 1 0 0 0,0 0 1 0 0,0 0-1 0 0,1 0 1 0 0,-1 0-1 0 0,0 0 1 0 0,0 0-1 0 0,0 0 1 0 0,0-1-1 0 0,0 1 0 0 0,-1 0 1 0 0,1 0-1 0 0,0 0 1 0 0,0 0-1 0 0,0 0 1 0 0,0 0-1 0 0,0-1 0 0 0,0 1 1 0 0,0 0-1 0 0,0 0 1 0 0,0 0-1 0 0,0 0 1 0 0,0 0-1 0 0,0 0 1 0 0,0 0-1 0 0,0 0 0 0 0,0 0 1 0 0,-1-1-1 0 0,1 1 1 0 0,0 0-1 0 0,0 0 1 0 0,0 0-1 0 0,0 0 1 0 0,0 0-1 0 0,0 0 0 0 0,0 0 1 0 0,-1 0-1 0 0,1 0 1 0 0,0 0-1 0 0,0 0 1 0 0,0 0-1 0 0,0 0 0 0 0,0 0 1 0 0,0 0-1 0 0,0 0 1 0 0,-1 0-1 0 0,1 0 1 0 0,0 0-1 0 0,0 0 1 0 0,0 0-1 0 0,0 0 0 0 0,0 0 1 0 0,14-8-1527 0 0,22-5 858 0 0,80-17-183 0 0,-89 21 266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8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1096 0 0,'-23'34'249'0'0,"1"0"-1"0"0,1 2 1 0 0,3 0 0 0 0,-26 68-1 0 0,40-94-452 0 0,-2 10 1318 0 0,25-34 877 0 0,-12 8-1929 0 0,1 0 0 0 0,-1 0 1 0 0,1 1-1 0 0,0 0 1 0 0,0 0-1 0 0,0 1 0 0 0,1 0 1 0 0,0 1-1 0 0,-1 0 0 0 0,1 0 1 0 0,13-2-1 0 0,-19 4-77 0 0,1 1-1 0 0,0 0 1 0 0,0 0-1 0 0,-1 0 1 0 0,1 0 0 0 0,0 1-1 0 0,-1-1 1 0 0,1 1 0 0 0,0 0-1 0 0,-1 0 1 0 0,1 0 0 0 0,-1 1-1 0 0,1-1 1 0 0,-1 1 0 0 0,0 0-1 0 0,0 0 1 0 0,1 0-1 0 0,-1 0 1 0 0,-1 1 0 0 0,1-1-1 0 0,0 1 1 0 0,-1 0 0 0 0,1-1-1 0 0,-1 1 1 0 0,0 0 0 0 0,0 0-1 0 0,0 1 1 0 0,0-1 0 0 0,0 0-1 0 0,1 7 1 0 0,2 4 20 0 0,0 1 1 0 0,-1 0-1 0 0,-1 0 0 0 0,-1 0 1 0 0,0 0-1 0 0,-1 1 0 0 0,0-1 1 0 0,-1 1-1 0 0,-1-1 0 0 0,-1 0 1 0 0,-4 20-1 0 0,5-27 13 0 0,-1 0 0 0 0,0 0 0 0 0,0 0 1 0 0,-1-1-1 0 0,0 1 0 0 0,0-1 0 0 0,-1 0 0 0 0,0 0 0 0 0,0 0 1 0 0,-1-1-1 0 0,0 1 0 0 0,0-1 0 0 0,0 0 0 0 0,-1 0 0 0 0,0-1 1 0 0,0 0-1 0 0,0 0 0 0 0,-1 0 0 0 0,0-1 0 0 0,0 0 0 0 0,0 0 1 0 0,0 0-1 0 0,-9 2 0 0 0,15-6-3 0 0,-1 1 0 0 0,1 0 0 0 0,0-1 0 0 0,-1 0 0 0 0,1 1 0 0 0,-1-1 0 0 0,1 0 0 0 0,-1 1 0 0 0,1-1 0 0 0,-1 0 0 0 0,1 0 0 0 0,-1 0 1 0 0,1-1-1 0 0,0 1 0 0 0,-1 0 0 0 0,1 0 0 0 0,-1-1 0 0 0,1 1 0 0 0,-1-1 0 0 0,1 1 0 0 0,0-1 0 0 0,-1 0 0 0 0,1 0 0 0 0,0 1 0 0 0,-2-2 0 0 0,3 0-4 0 0,-1 0 0 0 0,0 1 0 0 0,0-1 0 0 0,1 0 1 0 0,-1 1-1 0 0,1-1 0 0 0,0 0 0 0 0,-1 0 0 0 0,1 1 0 0 0,0-1 0 0 0,0 0 0 0 0,0 0 0 0 0,0 0 0 0 0,0 0 0 0 0,1 1 0 0 0,-1-1 1 0 0,1-2-1 0 0,3-9 26 0 0,1-1 1 0 0,0 1 0 0 0,11-21-1 0 0,5-8-9 0 0,71-129-113 0 0,-73 140-176 0 0,1 0 0 0 0,2 2 0 0 0,30-33 0 0 0,-48 58 236 0 0,1 0 0 0 0,-1 0-1 0 0,1 0 1 0 0,0 0 0 0 0,0 1 0 0 0,0 0 0 0 0,1 0 0 0 0,-1 0 0 0 0,1 0 0 0 0,0 1-1 0 0,0 0 1 0 0,0 1 0 0 0,-1-1 0 0 0,10 0 0 0 0,-11 1-104 0 0,0 1 1 0 0,0 0-1 0 0,-1 1 1 0 0,1-1-1 0 0,0 1 1 0 0,0 0-1 0 0,0 0 1 0 0,-1 0-1 0 0,1 0 1 0 0,-1 0-1 0 0,1 1 1 0 0,-1 0-1 0 0,1 0 1 0 0,-1 0 0 0 0,0 0-1 0 0,0 0 1 0 0,0 0-1 0 0,0 1 1 0 0,0 0-1 0 0,0-1 1 0 0,-1 1-1 0 0,1 0 1 0 0,3 7-1 0 0,3 3-974 0 0,-6-6 55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9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1896 0 0,'-7'69'436'0'0,"3"-16"769"0"0,-2 1 0 0 0,-3-1 0 0 0,-18 64 0 0 0,40-137-472 0 0,2 1 0 0 0,18-19 0 0 0,14-19 244 0 0,-28 26-974 0 0,-17 27-3 0 0,0 0 0 0 0,0-1 1 0 0,1 1-1 0 0,-1 0 0 0 0,1 0 0 0 0,0 0 1 0 0,0 0-1 0 0,0 1 0 0 0,1-1 0 0 0,-1 1 1 0 0,1 0-1 0 0,0 0 0 0 0,4-2 0 0 0,-6 6-11 0 0,0 0-1 0 0,-1 0 1 0 0,1 1 0 0 0,0-1-1 0 0,-1 1 1 0 0,1 0 0 0 0,-1-1-1 0 0,1 1 1 0 0,-1 0-1 0 0,0 0 1 0 0,0-1 0 0 0,0 1-1 0 0,0 0 1 0 0,0 0 0 0 0,0 0-1 0 0,0 4 1 0 0,14 20-251 0 0,-13-24 203 0 0,0-1 0 0 0,1 1-1 0 0,-1 0 1 0 0,1-1 0 0 0,-1 0-1 0 0,1 1 1 0 0,-1-1 0 0 0,1 0-1 0 0,0 0 1 0 0,0 0-1 0 0,0-1 1 0 0,0 1 0 0 0,-1-1-1 0 0,1 0 1 0 0,0 0 0 0 0,0 0-1 0 0,0 0 1 0 0,0 0 0 0 0,5-1-1 0 0,-2-1-28 0 0,0 0 0 0 0,0 0 0 0 0,0 0-1 0 0,0-1 1 0 0,0 0 0 0 0,-1 0 0 0 0,1 0 0 0 0,-1-1 0 0 0,6-5-1 0 0,-5 4-3 0 0,0 0-1 0 0,-1 0 0 0 0,1-1 1 0 0,-1 0-1 0 0,0 0 0 0 0,0 0 1 0 0,-1-1-1 0 0,0 1 1 0 0,0-1-1 0 0,-1 0 0 0 0,1 0 1 0 0,-1-1-1 0 0,-1 1 0 0 0,0-1 1 0 0,3-12-1 0 0,-5 20 105 0 0,0 0-1 0 0,0 0 1 0 0,-1 0-1 0 0,1-1 1 0 0,0 1-1 0 0,0 0 1 0 0,0 0 0 0 0,0 0-1 0 0,0 0 1 0 0,0 0-1 0 0,0 0 1 0 0,0 0-1 0 0,0 0 1 0 0,0-1-1 0 0,0 1 1 0 0,0 0 0 0 0,-1 0-1 0 0,1 0 1 0 0,0 0-1 0 0,0 0 1 0 0,0 0-1 0 0,0 0 1 0 0,0 0 0 0 0,0 0-1 0 0,-1 0 1 0 0,1 0-1 0 0,0 0 1 0 0,0 0-1 0 0,0 0 1 0 0,0 0-1 0 0,0 0 1 0 0,0 0 0 0 0,-1 0-1 0 0,1 0 1 0 0,0 0-1 0 0,0 0 1 0 0,0 0-1 0 0,0 0 1 0 0,0 0 0 0 0,0 0-1 0 0,-1 0 1 0 0,1 0-1 0 0,0 0 1 0 0,0 0-1 0 0,0 0 1 0 0,0 0-1 0 0,0 0 1 0 0,0 0 0 0 0,0 0-1 0 0,0 1 1 0 0,-1-1-1 0 0,1 0 1 0 0,0 0-1 0 0,0 0 1 0 0,0 0 0 0 0,0 0-1 0 0,0 0 1 0 0,0 0-1 0 0,0 1 1 0 0,0-1-1 0 0,0 0 1 0 0,-13 13 296 0 0,-11 16-345 0 0,18-17-27 0 0,-25 49 122 0 0,29-59-70 0 0,1 1 1 0 0,0 0 0 0 0,0 0-1 0 0,0 0 1 0 0,0 1-1 0 0,1-1 1 0 0,-1 0-1 0 0,1 0 1 0 0,-1 0-1 0 0,1 0 1 0 0,0 1-1 0 0,1-1 1 0 0,-1 0-1 0 0,0 0 1 0 0,1 0-1 0 0,2 6 1 0 0,-2-7-16 0 0,1 0-1 0 0,-1-1 1 0 0,1 1 0 0 0,-1-1-1 0 0,1 1 1 0 0,0-1 0 0 0,0 0-1 0 0,0 0 1 0 0,0 0 0 0 0,0 0 0 0 0,0 0-1 0 0,0 0 1 0 0,0 0 0 0 0,0-1-1 0 0,0 1 1 0 0,0-1 0 0 0,1 1-1 0 0,-1-1 1 0 0,0 0 0 0 0,0 0 0 0 0,1 0-1 0 0,-1 0 1 0 0,0-1 0 0 0,0 1-1 0 0,0 0 1 0 0,0-1 0 0 0,4-1 0 0 0,62-22 96 0 0,-61 21-88 0 0,19-10 79 0 0,49-31-1 0 0,-30 15 238 0 0,-38 26-99 0 0,-6 6 29 0 0,-9 11 55 0 0,3-4-529 0 0,10-12-761 0 0,84-51 716 0 0,-40 25 383 0 0,-47 27-61 0 0,-1 0 0 0 0,1 0 0 0 0,0 0 0 0 0,-1 0 0 0 0,1 0 0 0 0,0 0 0 0 0,0 1 0 0 0,0-1 0 0 0,0 1 1 0 0,-1-1-1 0 0,1 1 0 0 0,0-1 0 0 0,0 1 0 0 0,0 0 0 0 0,0 0 0 0 0,3 1 0 0 0,-4-1-10 0 0,0 0-1 0 0,-1 1 1 0 0,1-1 0 0 0,0 1 0 0 0,-1-1-1 0 0,1 1 1 0 0,0 0 0 0 0,-1-1 0 0 0,1 1 0 0 0,-1 0-1 0 0,1-1 1 0 0,-1 1 0 0 0,1 0 0 0 0,-1 0-1 0 0,1-1 1 0 0,-1 1 0 0 0,0 0 0 0 0,1 0-1 0 0,-1 0 1 0 0,0 0 0 0 0,0 0 0 0 0,0-1-1 0 0,0 1 1 0 0,0 0 0 0 0,0 1 0 0 0,0 10 122 0 0,-1 0 0 0 0,-1 0 0 0 0,0 0 0 0 0,-5 16 0 0 0,0 1-106 0 0,7-28-65 0 0,0 0-1 0 0,0 0 1 0 0,0 0-1 0 0,0 0 1 0 0,0 0-1 0 0,0 0 1 0 0,0-1-1 0 0,0 1 1 0 0,0 0-1 0 0,0 0 1 0 0,0 0 0 0 0,0 0-1 0 0,0 0 1 0 0,1 0-1 0 0,-1-1 1 0 0,0 1-1 0 0,1 0 1 0 0,-1 0-1 0 0,1-1 1 0 0,-1 1-1 0 0,1 0 1 0 0,-1 0 0 0 0,1-1-1 0 0,-1 1 1 0 0,1 0-1 0 0,0-1 1 0 0,-1 1-1 0 0,1-1 1 0 0,0 1-1 0 0,0-1 1 0 0,-1 1-1 0 0,1-1 1 0 0,0 0 0 0 0,1 1-1 0 0,1 0-28 0 0,1-1-1 0 0,-1 0 1 0 0,1 1-1 0 0,-1-1 1 0 0,1-1-1 0 0,-1 1 1 0 0,1 0-1 0 0,-1-1 1 0 0,5-1-1 0 0,11-4-37 0 0,0-1 1 0 0,22-11-1 0 0,65-44 68 0 0,-70 40 121 0 0,52-26 1 0 0,-87 47-65 0 0,1 0 1 0 0,-1 0-1 0 0,0 1 1 0 0,1-1 0 0 0,-1 1-1 0 0,1-1 1 0 0,-1 1-1 0 0,1-1 1 0 0,-1 1 0 0 0,1 0-1 0 0,-1 0 1 0 0,1 0-1 0 0,-1 0 1 0 0,1 0 0 0 0,-1 0-1 0 0,1 0 1 0 0,0 0-1 0 0,-1 1 1 0 0,1-1 0 0 0,-1 0-1 0 0,0 1 1 0 0,1-1-1 0 0,-1 1 1 0 0,1 0 0 0 0,-1 0-1 0 0,0-1 1 0 0,1 1-1 0 0,-1 0 1 0 0,0 0 0 0 0,0 0-1 0 0,0 0 1 0 0,0 0-1 0 0,0 1 1 0 0,0-1 0 0 0,0 0-1 0 0,0 0 1 0 0,0 1-1 0 0,0-1 1 0 0,-1 0 0 0 0,1 1-1 0 0,-1-1 1 0 0,1 1-1 0 0,-1-1 1 0 0,1 3-1 0 0,2 8 111 0 0,-1 1 0 0 0,-1-1 0 0 0,0 1 0 0 0,-1 20 0 0 0,0-17-155 0 0,-2 53 212 0 0,-16 97 1 0 0,9-104-190 0 0,3 0 1 0 0,2 76-1 0 0,4-131-204 0 0,1-1-1 0 0,-1 1 1 0 0,1-1 0 0 0,1 0-1 0 0,-1 1 1 0 0,1-1 0 0 0,0 0-1 0 0,1 0 1 0 0,-1 0 0 0 0,1 0-1 0 0,5 7 1 0 0,-6-11 58 0 0,0 1 0 0 0,0-1 0 0 0,0 0 0 0 0,1 0 0 0 0,-1 0 0 0 0,1 0 0 0 0,-1 0 0 0 0,1-1 1 0 0,0 1-1 0 0,0-1 0 0 0,0 0 0 0 0,-1 1 0 0 0,1-1 0 0 0,0-1 0 0 0,0 1 0 0 0,0 0 0 0 0,1-1 0 0 0,-1 1 0 0 0,0-1 0 0 0,0 0 0 0 0,0 0 0 0 0,0-1 0 0 0,0 1 0 0 0,0 0 0 0 0,5-2 1 0 0,0 0-93 0 0,1 0 0 0 0,-1-1 0 0 0,1 0 0 0 0,-1-1 0 0 0,0 0 0 0 0,13-8 0 0 0,4-6-717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30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13571 0 0,'0'17'-401'0'0,"1"0"1"0"0,1 0-1 0 0,0 1 1 0 0,1-2 0 0 0,1 1-1 0 0,0 0 1 0 0,8 17-1 0 0,7 32 347 0 0,-10-22 39 0 0,-2 1 1 0 0,-2 0-1 0 0,-1 0 1 0 0,-3 0-1 0 0,-9 85 1 0 0,-3-56-1177 0 0,-4 0 0 0 0,-41 125 0 0 0,17-80-2527 0 0,18-58 1119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4225 0 0,'0'-2'262'0'0,"1"-1"-1"0"0,0 1 1 0 0,0-1 0 0 0,0 1 0 0 0,0-1-1 0 0,0 1 1 0 0,1 0 0 0 0,-1 0 0 0 0,1-1-1 0 0,-1 1 1 0 0,1 0 0 0 0,0 1 0 0 0,0-1-1 0 0,0 0 1 0 0,0 0 0 0 0,0 1 0 0 0,0-1-1 0 0,0 1 1 0 0,4-2 0 0 0,47-23-139 0 0,-51 25-53 0 0,1-1-38 0 0,-1 1 1 0 0,1 0 0 0 0,0-1-1 0 0,0 1 1 0 0,0 0-1 0 0,0 0 1 0 0,0 1 0 0 0,0-1-1 0 0,0 0 1 0 0,0 1 0 0 0,0 0-1 0 0,0 0 1 0 0,0 0-1 0 0,0 0 1 0 0,0 0 0 0 0,0 1-1 0 0,0-1 1 0 0,0 1 0 0 0,0 0-1 0 0,0 0 1 0 0,0 0-1 0 0,0 0 1 0 0,0 1 0 0 0,-1-1-1 0 0,1 1 1 0 0,0 0 0 0 0,-1-1-1 0 0,0 1 1 0 0,1 0-1 0 0,-1 0 1 0 0,0 1 0 0 0,0-1-1 0 0,0 0 1 0 0,0 1 0 0 0,0-1-1 0 0,-1 1 1 0 0,1 0-1 0 0,1 3 1 0 0,0 3 166 0 0,0 0-1 0 0,-1 0 0 0 0,0 0 1 0 0,0 1-1 0 0,-1-1 1 0 0,0 0-1 0 0,-1 1 1 0 0,0-1-1 0 0,0 1 1 0 0,-1-1-1 0 0,-2 13 1 0 0,2-16-325 0 0,-8 49-773 0 0,9-52 82 0 0,0-1 0 0 0,0 1 1 0 0,0-1-1 0 0,0 1 0 0 0,0-1 0 0 0,1 1 1 0 0,-1 0-1 0 0,1-1 0 0 0,0 1 1 0 0,1 2-1 0 0,0-3-670 0 0,0-1-244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0 425 4889 0 0,'76'-18'3142'0'0,"43"2"-3329"0"0,-40 7 305 0 0,795-92 886 0 0,-454 56-156 0 0,1994-168 1926 0 0,-1575 191-333 0 0,-420 39-3063 0 0,-4 30-3572 0 0,-400-45 3592 0 0,-6-1-138 0 0,-1 0 0 0 0,1 1 0 0 0,-1 0 0 0 0,1 0 0 0 0,-1 1 0 0 0,0 0 0 0 0,10 5 0 0 0,-18-8 698 0 0,1 0-1 0 0,-1 0 0 0 0,0 0 0 0 0,0 0 0 0 0,0 0 0 0 0,0 0 0 0 0,1 0 0 0 0,-1 0 1 0 0,0 0-1 0 0,0 0 0 0 0,0 0 0 0 0,0 1 0 0 0,0-1 0 0 0,1 0 0 0 0,-1 0 0 0 0,0 0 1 0 0,0 0-1 0 0,0 0 0 0 0,0 1 0 0 0,0-1 0 0 0,0 0 0 0 0,0 0 0 0 0,0 0 0 0 0,0 0 1 0 0,1 1-1 0 0,-1-1 0 0 0,0 0 0 0 0,0 0 0 0 0,0 0 0 0 0,0 0 0 0 0,0 1 1 0 0,0-1-1 0 0,0 0 0 0 0,0 0 0 0 0,0 0 0 0 0,0 0 0 0 0,0 1 0 0 0,0-1 0 0 0,-1 0 1 0 0,1 0-1 0 0,0 0 0 0 0,0 0 0 0 0,0 1 0 0 0,0-1 0 0 0,0 0 0 0 0,0 0 0 0 0,0 0 1 0 0,0 0-1 0 0,0 1 0 0 0,-1-1 0 0 0,1 0 0 0 0,0 0 0 0 0,0 0 0 0 0,-9 4-1221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0 373 3025 0 0,'1'2'41'0'0,"0"0"1"0"0,1 0 0 0 0,-1 0-1 0 0,0 0 1 0 0,1-1 0 0 0,-1 1 0 0 0,1-1-1 0 0,0 1 1 0 0,0-1 0 0 0,-1 0-1 0 0,1 1 1 0 0,0-1 0 0 0,0 0-1 0 0,0 0 1 0 0,0 0 0 0 0,0-1-1 0 0,4 2 1 0 0,46 11-701 0 0,-32-9 730 0 0,56 15 157 0 0,0-3 0 0 0,1-4-1 0 0,0-3 1 0 0,1-3-1 0 0,116-7 1 0 0,85-20 3067 0 0,577-46 2361 0 0,-4-33-4788 0 0,-124-29-1606 0 0,70-10-5941 0 0,-763 133 6019 0 0,8 0-1815 0 0,59-2 1 0 0,-92 8 1192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1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1 327 6065 0 0,'8'4'2525'0'0,"14"-5"-4306"0"0,-17 1 1828 0 0,317 3-1513 0 0,-41 0 1206 0 0,1892-99 1541 0 0,-1130 38 64 0 0,-969 54-1266 0 0,324-20 257 0 0,-5-34-2955 0 0,-371 54 2014 0 0,-1-1 0 0 0,0-2 0 0 0,0 0 0 0 0,0-1-1 0 0,-1 0 1 0 0,35-22 0 0 0,-21 4-671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1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2393 0 0,'-3'2'41'0'0,"0"-1"0"0"0,1 1 0 0 0,-1 0 0 0 0,0 0 0 0 0,1 0 0 0 0,0 1 0 0 0,-1-1 0 0 0,1 1 0 0 0,0-1 0 0 0,0 1 0 0 0,0-1 0 0 0,1 1 0 0 0,-1 0 0 0 0,1 0 0 0 0,-1 0 0 0 0,1 0 0 0 0,0 0 0 0 0,0 0 0 0 0,0 0 0 0 0,1 1 0 0 0,-1-1 0 0 0,1 0 0 0 0,-1 0 0 0 0,1 1 0 0 0,1 3 0 0 0,-1 13-52 0 0,2-1 0 0 0,0 1 1 0 0,6 22-1 0 0,-2-10 388 0 0,117 572 1648 0 0,-11-68-1988 0 0,-4 521 48 0 0,-106-511 123 0 0,-4-158-4692 0 0,3-328 2932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4985 0 0,'-1'20'635'0'0,"1"0"0"0"0,1 0 0 0 0,0 0 0 0 0,8 36 0 0 0,28 81-1430 0 0,-18-70 1048 0 0,-17-61-257 0 0,145 617-120 0 0,-109-377-693 0 0,-12 1 0 0 0,-10 2 0 0 0,-28 437 0 0 0,-58-109 836 0 0,-4 45-654 0 0,69-455-1816 0 0,7-117 1312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2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6225 0 0,'2'12'50'0'0,"0"-1"0"0"0,1 0 0 0 0,0 0 0 0 0,0 0-1 0 0,1 0 1 0 0,1 0 0 0 0,7 13 0 0 0,7 19-110 0 0,25 89-124 0 0,-5 2-1 0 0,-6 1 1 0 0,23 215-1 0 0,-6 422 562 0 0,-59 702 182 0 0,4-1323-408 0 0,3 224 99 0 0,6-264-2802 0 0,26 151 0 0 0,-21-212 725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7722 0 0,'2'9'-13'0'0,"0"0"-1"0"0,1 0 1 0 0,0-1 0 0 0,0 1 0 0 0,1-1 0 0 0,0 1 0 0 0,1-1 0 0 0,0 0 0 0 0,9 11 0 0 0,6 12-20 0 0,9 25 65 0 0,-3 2 1 0 0,-2 0-1 0 0,-3 2 1 0 0,-3 0-1 0 0,15 84 1 0 0,26 318 187 0 0,-56-430-237 0 0,26 1014 119 0 0,-87-1 319 0 0,34-525-498 0 0,35-172-5502 0 0,-5-278 3084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 3705 0 0,'-4'0'648'0'0,"4"-1"-669"0"0,0 1-1 0 0,-1 0 1 0 0,1 0-1 0 0,-1 0 1 0 0,1-1-1 0 0,-1 1 1 0 0,1 0 0 0 0,-1 0-1 0 0,1 0 1 0 0,-1 0-1 0 0,1 0 1 0 0,-1 0-1 0 0,1 0 1 0 0,-1 0-1 0 0,1 0 1 0 0,-1 0-1 0 0,1 0 1 0 0,-1 0 0 0 0,1 1-1 0 0,0-1 1 0 0,-1 0-1 0 0,1 0 1 0 0,-1 0-1 0 0,1 1 1 0 0,-1-1-1 0 0,1 0 1 0 0,0 0 0 0 0,-1 1-1 0 0,1-1 1 0 0,0 0-1 0 0,-1 1 1 0 0,1-1-1 0 0,0 0 1 0 0,-1 1-1 0 0,1-1 1 0 0,0 1-1 0 0,0-1 1 0 0,-1 0 0 0 0,1 1-1 0 0,0-1 1 0 0,0 1-1 0 0,0-1 1 0 0,0 1-1 0 0,0-1 1 0 0,-1 1-1 0 0,1-1 1 0 0,0 1 0 0 0,0-1-1 0 0,0 1 1 0 0,1 0-1 0 0,-5 17 320 0 0,2-6-52 0 0,1 1-1 0 0,0 0 1 0 0,1 0 0 0 0,0-1 0 0 0,4 22 0 0 0,0 18 1841 0 0,-3-43-1844 0 0,0 0 1 0 0,1 0-1 0 0,0 0 1 0 0,0 0-1 0 0,1 0 1 0 0,1-1-1 0 0,-1 0 0 0 0,1 1 1 0 0,1-1-1 0 0,-1-1 1 0 0,1 1-1 0 0,1-1 1 0 0,-1 0-1 0 0,11 11 1 0 0,19 27 58 0 0,-32-38-331 0 0,-1 0 1 0 0,0 0-1 0 0,0 0 0 0 0,-1 0 0 0 0,1 1 1 0 0,-2-1-1 0 0,1 1 0 0 0,-1-1 0 0 0,-1 9 1 0 0,3 18-66 0 0,33 164-758 0 0,0-68-3756 0 0,-25-83 692 0 0,-10-37 2680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8 116 6369 0 0,'-1'3'289'0'0,"0"-1"0"0"0,0 1-1 0 0,0 0 1 0 0,0 0 0 0 0,0 0-1 0 0,1 0 1 0 0,-1 0-1 0 0,1 0 1 0 0,0 0 0 0 0,0 0-1 0 0,0 0 1 0 0,0 0 0 0 0,1 0-1 0 0,-1 0 1 0 0,1 0 0 0 0,-1 0-1 0 0,3 4 1 0 0,0-1-224 0 0,-1 0 1 0 0,2 0-1 0 0,-1 0 0 0 0,1-1 1 0 0,0 0-1 0 0,0 1 0 0 0,8 7 1 0 0,2-1-185 0 0,-1-1 0 0 0,2 0-1 0 0,0 0 1 0 0,0-1 0 0 0,18 7 0 0 0,-5-5 170 0 0,1-1-1 0 0,0-1 0 0 0,1-2 1 0 0,-1-1-1 0 0,2-2 1 0 0,-1 0-1 0 0,50 0 0 0 0,-18-6-1342 0 0,0-1 0 0 0,108-20 0 0 0,-157 20 984 0 0,-1-1 1 0 0,0 0-1 0 0,-1-1 0 0 0,1 0 0 0 0,-1-1 0 0 0,1 0 0 0 0,-1-1 0 0 0,11-7 0 0 0,-20 11 286 0 0,1 0-1 0 0,-1 0 0 0 0,1 0 1 0 0,-1 0-1 0 0,0-1 0 0 0,0 1 1 0 0,0-1-1 0 0,0 1 0 0 0,0-1 1 0 0,0 0-1 0 0,-1 1 0 0 0,1-1 1 0 0,-1 0-1 0 0,0 0 0 0 0,0 0 1 0 0,0-1-1 0 0,0 1 0 0 0,-1 0 1 0 0,1 0-1 0 0,-1 0 0 0 0,0-1 0 0 0,0 1 1 0 0,0 0-1 0 0,0 0 0 0 0,-1 0 1 0 0,1-1-1 0 0,-1 1 0 0 0,0 0 1 0 0,1 0-1 0 0,-2 0 0 0 0,1 0 1 0 0,0 0-1 0 0,-1 0 0 0 0,1 0 1 0 0,-3-3-1 0 0,-15-26-992 0 0,2-2 1 0 0,-20-52 0 0 0,27 53-200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11490 0 0,'0'1'-50'0'0,"-1"-1"-1"0"0,0 1 0 0 0,1 0 0 0 0,-1-1 0 0 0,1 1 0 0 0,-1 0 0 0 0,1-1 0 0 0,-1 1 0 0 0,1 0 0 0 0,-1 0 0 0 0,1-1 0 0 0,0 1 0 0 0,-1 0 0 0 0,1 0 0 0 0,0 0 0 0 0,0 0 0 0 0,0 0 0 0 0,0-1 0 0 0,-1 1 0 0 0,1 0 0 0 0,0 0 0 0 0,1 0 1 0 0,-1 0-1 0 0,0 0 0 0 0,0-1 0 0 0,0 1 0 0 0,0 0 0 0 0,1 0 0 0 0,-1 0 0 0 0,0 0 0 0 0,1-1 0 0 0,0 2 0 0 0,13 45-2479 0 0,-10-33 1836 0 0,9 41-62 0 0,-3 1-1 0 0,-2 0 0 0 0,-3 1 1 0 0,-2 87-1 0 0,-38 226-302 0 0,18-274 1725 0 0,-3-2 0 0 0,-60 167 0 0 0,77-254-918 0 0,3-5 69 0 0,-1 1 0 0 0,1-1 0 0 0,-1 0 0 0 0,0 0 0 0 0,0 1 0 0 0,0-1-1 0 0,0 0 1 0 0,0 0 0 0 0,0 0 0 0 0,-1 0 0 0 0,1 0 0 0 0,-1-1 0 0 0,-1 3 0 0 0,-1-4-711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7250 0 0,'0'0'116'0'0,"-1"0"0"0"0,0 0 1 0 0,0 1-1 0 0,0-1 0 0 0,0 0 0 0 0,0 1 1 0 0,1-1-1 0 0,-1 1 0 0 0,0-1 1 0 0,0 1-1 0 0,1-1 0 0 0,-1 1 1 0 0,0 0-1 0 0,1-1 0 0 0,-1 1 1 0 0,1 0-1 0 0,-1 0 0 0 0,1-1 1 0 0,-1 1-1 0 0,1 0 0 0 0,-1 0 1 0 0,1 0-1 0 0,0 0 0 0 0,-1 0 1 0 0,1-1-1 0 0,0 1 0 0 0,0 0 1 0 0,0 0-1 0 0,0 0 0 0 0,0 0 1 0 0,0 2-1 0 0,-1 39 821 0 0,2-27-161 0 0,-1 55 412 0 0,4 0 0 0 0,17 99-1 0 0,42 136-984 0 0,-60-293-169 0 0,3 18-354 0 0,16 59-361 0 0,-3-49-3090 0 0,7-9-4765 0 0,-20-26 6950 0 0,-1-5 35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54 8906 0 0,'0'0'155'0'0,"-1"-1"0"0"0,1 1 0 0 0,0 0 0 0 0,0 0 0 0 0,-1 0 0 0 0,1 0 0 0 0,0 0 0 0 0,0-1 1 0 0,-1 1-1 0 0,1 0 0 0 0,0 0 0 0 0,0-1 0 0 0,0 1 0 0 0,0 0 0 0 0,-1 0 0 0 0,1-1 0 0 0,0 1 0 0 0,0 0 0 0 0,0 0 0 0 0,0-1 0 0 0,0 1 0 0 0,0 0 0 0 0,-1 0 1 0 0,1-1-1 0 0,0 1 0 0 0,0 0 0 0 0,0-1 0 0 0,0 1 0 0 0,0 0 0 0 0,0-1 0 0 0,0 1 0 0 0,0 0 0 0 0,1 0 0 0 0,-1-1 0 0 0,0 1 0 0 0,0 0 0 0 0,0-1 0 0 0,0 1 1 0 0,0 0-1 0 0,0 0 0 0 0,0-1 0 0 0,1 1 0 0 0,-1-1 0 0 0,16-13 1233 0 0,22-7-2370 0 0,0 15-3838 0 0,-37 6 4540 0 0,0 0 0 0 0,0 0 0 0 0,0 0 1 0 0,0 0-1 0 0,0 0 0 0 0,0 0 0 0 0,0 0 0 0 0,0 0 0 0 0,0 0 0 0 0,0 0 0 0 0,0 1 0 0 0,-1-1 1 0 0,1 0-1 0 0,0 1 0 0 0,0-1 0 0 0,0 0 0 0 0,0 1 0 0 0,0-1 0 0 0,-1 1 0 0 0,1 0 0 0 0,0-1 0 0 0,0 1 1 0 0,-1 0-1 0 0,1-1 0 0 0,-1 1 0 0 0,1 0 0 0 0,0 0 0 0 0,-1 0 0 0 0,1-1 0 0 0,-1 1 0 0 0,0 0 1 0 0,1 0-1 0 0,-1 0 0 0 0,0 0 0 0 0,1 2 0 0 0,-1 3-951 0 0</inkml:trace>
  <inkml:trace contextRef="#ctx0" brushRef="#br0" timeOffset="1">1 293 5433 0 0,'13'-11'8348'0'0,"7"-10"-5934"0"0,36-33-2592 0 0,-47 48 206 0 0,55-38 0 0 0,-58 41-23 0 0,0-1 1 0 0,0 1-1 0 0,0 1 1 0 0,0-1-1 0 0,0 1 1 0 0,0 0-1 0 0,1 1 1 0 0,-1-1-1 0 0,9 0 0 0 0,-14 3 16 0 0,0-1-1 0 0,0 0 0 0 0,-1 0 0 0 0,1 1 1 0 0,0-1-1 0 0,0 1 0 0 0,-1-1 0 0 0,1 0 1 0 0,0 1-1 0 0,-1-1 0 0 0,1 1 0 0 0,-1 0 1 0 0,1-1-1 0 0,-1 1 0 0 0,1-1 0 0 0,-1 1 0 0 0,1 0 1 0 0,-1-1-1 0 0,1 1 0 0 0,-1 0 0 0 0,0 0 1 0 0,1-1-1 0 0,-1 1 0 0 0,0 0 0 0 0,0 0 1 0 0,0-1-1 0 0,0 1 0 0 0,1 0 0 0 0,-1 0 1 0 0,0 0-1 0 0,0 0 0 0 0,0-1 0 0 0,-1 1 0 0 0,1 0 1 0 0,0 0-1 0 0,0-1 0 0 0,0 1 0 0 0,-1 0 1 0 0,1 0-1 0 0,0-1 0 0 0,-1 1 0 0 0,1 0 1 0 0,-1 1-1 0 0,-14 37 1113 0 0,14-38-1095 0 0,-55 107 1961 0 0,32-64-2229 0 0,1 2 0 0 0,-28 83 0 0 0,46-99-2241 0 0,6-13-1736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3 104 3673 0 0,'-1'5'423'0'0,"0"1"1"0"0,1 0-1 0 0,0-1 1 0 0,0 1-1 0 0,0-1 1 0 0,1 1-1 0 0,0 0 1 0 0,0-1-1 0 0,2 7 1 0 0,0-2-257 0 0,1 0 1 0 0,1 0 0 0 0,0-1-1 0 0,0 0 1 0 0,1 0 0 0 0,0 0-1 0 0,12 14 1 0 0,-6-11-200 0 0,0 0 0 0 0,0 0 1 0 0,1-2-1 0 0,1 1 0 0 0,0-2 1 0 0,0 0-1 0 0,31 14 0 0 0,-36-19-122 0 0,1 0 0 0 0,0-1 0 0 0,0 0 0 0 0,0-1 0 0 0,0 0 0 0 0,0-1 0 0 0,1 0 0 0 0,-1-1 0 0 0,0 0 0 0 0,1 0 0 0 0,-1-1 0 0 0,0 0 0 0 0,0-1 0 0 0,16-5 0 0 0,-12 2-210 0 0,-1-1-1 0 0,0-1 0 0 0,-1 0 0 0 0,1 0 0 0 0,-2-2 0 0 0,1 1 0 0 0,-1-1 0 0 0,0-1 1 0 0,17-20-1 0 0,5-12-402 0 0,-1-1 1 0 0,42-78 0 0 0,-62 101 637 0 0,10-17-472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1 7786 0 0,'-3'8'417'0'0,"0"0"-1"0"0,0 0 1 0 0,1 0 0 0 0,1 0 0 0 0,-1 1 0 0 0,1-1 0 0 0,0 1-1 0 0,2 16 1 0 0,9 75-1874 0 0,-4-58 1280 0 0,51 564-9030 0 0,-55-573 8519 0 0</inkml:trace>
  <inkml:trace contextRef="#ctx0" brushRef="#br0" timeOffset="1">367 912 824 0 0,'-11'-11'88'0'0,"0"1"-72"0"0,-4-4-8 0 0,0 0 0 0 0,1 1-24 0 0,0-5-16 0 0,-1-3-632 0 0</inkml:trace>
  <inkml:trace contextRef="#ctx0" brushRef="#br0" timeOffset="2">0 858 3137 0 0,'4'18'991'0'0,"0"0"0"0"0,2 0 0 0 0,12 29 1 0 0,-12-36-837 0 0,0 0 0 0 0,1 0 0 0 0,0 0 0 0 0,1-1 0 0 0,0 0 0 0 0,1 0 0 0 0,0-1 0 0 0,0-1 0 0 0,1 1 0 0 0,13 8 0 0 0,-9-8-26 0 0,1-1-1 0 0,1 0 0 0 0,0-1 1 0 0,0-1-1 0 0,0 0 0 0 0,0-1 1 0 0,1-1-1 0 0,0-1 0 0 0,0 0 1 0 0,0-1-1 0 0,0-1 1 0 0,1 0-1 0 0,-1-2 0 0 0,0 0 1 0 0,0-1-1 0 0,0 0 0 0 0,0-1 1 0 0,20-7-1 0 0,-24 6-223 0 0,-1 0-1 0 0,1-1 1 0 0,-1 0-1 0 0,0-1 1 0 0,0 0-1 0 0,0-1 1 0 0,-1 0-1 0 0,0-1 1 0 0,-1 0 0 0 0,0-1-1 0 0,0 0 1 0 0,0 0-1 0 0,-1-1 1 0 0,-1-1-1 0 0,0 1 1 0 0,0-1-1 0 0,-1-1 1 0 0,-1 1-1 0 0,0-1 1 0 0,0-1 0 0 0,-1 1-1 0 0,-1-1 1 0 0,6-22-1 0 0,-6 1-1077 0 0,-2-1 0 0 0,-1 1-1 0 0,-2 0 1 0 0,-1-1-1 0 0,-8-35 1 0 0,3 25-614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6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7674 0 0,'19'0'3498'0'0,"36"9"-4036"0"0,-16-2 478 0 0,106 7-1789 0 0,268-8 0 0 0,-399-7 1867 0 0,-8 2 44 0 0,0-1 1 0 0,-1 0-1 0 0,1-1 1 0 0,0 1-1 0 0,0-1 1 0 0,0 0-1 0 0,-1-1 1 0 0,1 0-1 0 0,7-2 1 0 0,-13 3-168 0 0,1 0 0 0 0,-1 1 0 0 0,0-1 1 0 0,0 0-1 0 0,1 1 0 0 0,-1-1 0 0 0,0 0 0 0 0,0 1 0 0 0,0-1 1 0 0,0 0-1 0 0,0 1 0 0 0,0-1 0 0 0,0 0 0 0 0,0 1 0 0 0,0-1 1 0 0,0 0-1 0 0,-1 1 0 0 0,1-1 0 0 0,0 0 0 0 0,0 1 0 0 0,-1-1 1 0 0,1 0-1 0 0,0 1 0 0 0,-1-1 0 0 0,1 1 0 0 0,-1-1 0 0 0,0 0 1 0 0,-15-24-2375 0 0,10 17 1744 0 0,-1-4-547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2016 0 0,'51'26'771'0'0,"84"30"0"0"0,-82-36-106 0 0,84 45 0 0 0,-134-64-591 0 0,-1 0 1 0 0,1 0 0 0 0,-1 1-1 0 0,1-1 1 0 0,-1 1 0 0 0,0 0-1 0 0,1 0 1 0 0,-1 0 0 0 0,0 0 0 0 0,0 0-1 0 0,0 0 1 0 0,-1 0 0 0 0,1 1-1 0 0,-1-1 1 0 0,1 1 0 0 0,-1-1-1 0 0,2 6 1 0 0,-3-6-25 0 0,0 0 0 0 0,0 1 0 0 0,-1-1 0 0 0,1 0 0 0 0,-1 0-1 0 0,0 0 1 0 0,0 1 0 0 0,0-1 0 0 0,0 0 0 0 0,0 0 0 0 0,0-1 0 0 0,0 1 0 0 0,0 0 0 0 0,-1 0 0 0 0,1 0 0 0 0,-1-1 0 0 0,0 1 0 0 0,1-1 0 0 0,-1 1-1 0 0,0-1 1 0 0,0 0 0 0 0,-3 2 0 0 0,-34 23-1081 0 0,-2-2 0 0 0,-81 35-1 0 0,65-34-1382 0 0,29-11 766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4673 0 0,'12'4'186'0'0,"1"0"-1"0"0,0-1 1 0 0,0-1-1 0 0,0 0 1 0 0,0 0-1 0 0,16-1 1 0 0,11 2-63 0 0,204 19-80 0 0,252-11 0 0 0,-457-11-86 0 0,9 0 241 0 0,-1-1 0 0 0,0-3-1 0 0,1-1 1 0 0,57-16 0 0 0,-104 21-307 0 0,1 0-1 0 0,-1-1 1 0 0,0 1-1 0 0,0 0 1 0 0,0-1 0 0 0,1 0-1 0 0,-1 1 1 0 0,0-1 0 0 0,0 0-1 0 0,0 1 1 0 0,0-1 0 0 0,0 0-1 0 0,0 0 1 0 0,-1 0 0 0 0,1 0-1 0 0,0 0 1 0 0,0 0 0 0 0,0 0-1 0 0,-1 0 1 0 0,1 0 0 0 0,-1 0-1 0 0,1 0 1 0 0,-1 0 0 0 0,1-1-1 0 0,-1 1 1 0 0,1-2 0 0 0,-7-33-2823 0 0,1 19 1745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7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1656 0 0,'91'35'2910'0'0,"-19"-8"-2908"0"0,71 38 0 0 0,-128-57 41 0 0,3 1 97 0 0,-1 0 1 0 0,24 19 0 0 0,-37-26-74 0 0,-1 0-1 0 0,0 1 1 0 0,0 0 0 0 0,0 0 0 0 0,-1 0 0 0 0,1 0 0 0 0,-1 0 0 0 0,1 0 0 0 0,-1 0-1 0 0,0 1 1 0 0,0 0 0 0 0,0-1 0 0 0,-1 1 0 0 0,1 0 0 0 0,-1 0 0 0 0,0-1 0 0 0,0 1-1 0 0,0 7 1 0 0,-1-6 43 0 0,-1-1 1 0 0,0 1-1 0 0,0-1 0 0 0,0 1 0 0 0,0-1 0 0 0,-1 0 0 0 0,0 1 0 0 0,1-1 0 0 0,-2 0 0 0 0,1 0 0 0 0,0 0 1 0 0,-1-1-1 0 0,0 1 0 0 0,-5 6 0 0 0,-55 44-418 0 0,38-34 38 0 0,-12 9-1262 0 0,-45 27 0 0 0,7-6-1547 0 0,48-31 1867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7 186 4537 0 0,'0'0'41'0'0,"-1"0"1"0"0,1 0-1 0 0,0 1 1 0 0,-1-1-1 0 0,1 0 0 0 0,0 0 1 0 0,-1 0-1 0 0,1 1 1 0 0,0-1-1 0 0,-1 0 1 0 0,1 1-1 0 0,0-1 0 0 0,0 0 1 0 0,-1 0-1 0 0,1 1 1 0 0,0-1-1 0 0,0 0 1 0 0,0 1-1 0 0,0-1 0 0 0,-1 0 1 0 0,1 1-1 0 0,0-1 1 0 0,0 1-1 0 0,0-1 0 0 0,0 0 1 0 0,0 1-1 0 0,0-1 1 0 0,0 1-1 0 0,0-1 1 0 0,0 0-1 0 0,0 1 0 0 0,0-1 1 0 0,0 0-1 0 0,0 1 1 0 0,0-1-1 0 0,1 1 0 0 0,13 9-183 0 0,31 4-1057 0 0,-38-12 1543 0 0,56 13-334 0 0,0-3 0 0 0,1-2-1 0 0,84 2 1 0 0,197-15 229 0 0,-238 0-101 0 0,-78 2-38 0 0,-9 2-112 0 0,1-2 0 0 0,-1 0 0 0 0,0-1-1 0 0,24-6 1 0 0,-40 7-155 0 0,0 0 1 0 0,0 0-1 0 0,0-1 0 0 0,-1 1 0 0 0,1-1 0 0 0,0 0 0 0 0,-1 0 1 0 0,1 0-1 0 0,-1 0 0 0 0,1-1 0 0 0,-1 1 0 0 0,0-1 0 0 0,0 0 1 0 0,0 0-1 0 0,-1 0 0 0 0,1 0 0 0 0,-1 0 0 0 0,1-1 1 0 0,-1 1-1 0 0,0-1 0 0 0,-1 0 0 0 0,1 1 0 0 0,-1-1 0 0 0,1 0 1 0 0,-1 0-1 0 0,1-7 0 0 0,0-9-816 0 0</inkml:trace>
  <inkml:trace contextRef="#ctx0" brushRef="#br0" timeOffset="1">933 1 4073 0 0,'121'85'1463'0'0,"-104"-72"-1451"0"0,8 6 88 0 0,42 40-1 0 0,-62-54-19 0 0,0 1 1 0 0,0 0 0 0 0,0 0 0 0 0,0 1-1 0 0,-1-1 1 0 0,0 1 0 0 0,0 0-1 0 0,-1 0 1 0 0,0 0 0 0 0,0 1 0 0 0,-1-1-1 0 0,3 15 1 0 0,-5-17-52 0 0,0 0-1 0 0,-1 1 1 0 0,1-1-1 0 0,-1 0 1 0 0,0 0-1 0 0,0 0 1 0 0,-1 0 0 0 0,0 0-1 0 0,0 0 1 0 0,0 0-1 0 0,0 0 1 0 0,-1-1-1 0 0,0 1 1 0 0,0-1-1 0 0,0 0 1 0 0,0 0-1 0 0,-6 6 1 0 0,-10 8-586 0 0,0-1 0 0 0,-30 21 0 0 0,15-13-650 0 0,9-5-398 0 0,-48 27 0 0 0,42-29 479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4937 0 0,'108'19'3333'0'0,"61"-9"-3759"0"0,-87-6 548 0 0,575 50-6116 0 0,-642-52 5847 0 0,13 2 58 0 0,0-2 1 0 0,34-1-1 0 0,-55-1 66 0 0,-1 0 0 0 0,1-1 0 0 0,-1 1 1 0 0,0-2-1 0 0,0 1 0 0 0,1-1 0 0 0,-1 0 0 0 0,0 0 0 0 0,0-1 0 0 0,-1 1 0 0 0,1-1 0 0 0,-1-1 0 0 0,1 1 0 0 0,-1-1 0 0 0,8-7 0 0 0,-11 9 10 0 0,-1 0 1 0 0,0 0-1 0 0,0 0 0 0 0,1 0 0 0 0,-1 0 0 0 0,-1-1 0 0 0,1 1 0 0 0,0 0 1 0 0,0-1-1 0 0,-1 1 0 0 0,0 0 0 0 0,1-1 0 0 0,-1 1 0 0 0,0-1 0 0 0,0 1 1 0 0,0 0-1 0 0,0-1 0 0 0,-1 1 0 0 0,0-4 0 0 0,-17-46-319 0 0,16 48 236 0 0,-5-12-403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1648 0 0,'57'75'3331'0'0,"-44"-60"-2339"0"0,-1 0 0 0 0,-1 1 0 0 0,13 22 1 0 0,-21-31-723 0 0,0 0 1 0 0,0 0 0 0 0,-1 1 0 0 0,1-1 0 0 0,-2 1-1 0 0,1-1 1 0 0,-1 1 0 0 0,0 0 0 0 0,-1 0 0 0 0,0-1-1 0 0,0 1 1 0 0,-2 8 0 0 0,0-4-114 0 0,-1 0-1 0 0,-1-1 1 0 0,0 1-1 0 0,-1-1 1 0 0,0 0 0 0 0,0-1-1 0 0,-1 1 1 0 0,-1-1-1 0 0,0 0 1 0 0,0-1 0 0 0,-1 1-1 0 0,0-2 1 0 0,-11 11-1 0 0,10-11-935 0 0,-1 0 0 0 0,1-1 0 0 0,-1 0 0 0 0,-1 0 0 0 0,1-1 0 0 0,-1 0 0 0 0,-21 7 0 0 0,26-12-123 0 0,1 0-1 0 0,-1 0 0 0 0,1 0 0 0 0,-1-1 0 0 0,0 0 0 0 0,-10-1 0 0 0,3-1-1029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0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1641 0 1056 0 0,'-42'18'99'0'0,"-1"-2"0"0"0,-1-2 0 0 0,-1-2 0 0 0,-48 7 1 0 0,-185 14-82 0 0,-122-24-48 0 0,0-32-212 0 0,159 7-32 0 0,186 14-518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5825 0 0,'36'-12'9531'0'0,"-31"12"-9396"0"0,0 1 0 0 0,1-1-1 0 0,-1 1 1 0 0,0 0-1 0 0,0 0 1 0 0,0 0-1 0 0,6 3 1 0 0,12 3-337 0 0,19 0-4247 0 0,-39-7 3761 0 0,-1 0 0 0 0,1 0 1 0 0,-1 0-1 0 0,1 0 0 0 0,0-1 0 0 0,-1 1 1 0 0,1-1-1 0 0,-1 1 0 0 0,1-1 0 0 0,-1 0 1 0 0,1 0-1 0 0,-1 0 0 0 0,1 0 0 0 0,2-2 1 0 0,-1-1-731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04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0 524 1472 0 0,'117'-79'207'0'0,"4"5"-1"0"0,203-90 0 0 0,-245 131-158 0 0,0 4 0 0 0,2 4-1 0 0,1 3 1 0 0,1 4 0 0 0,136-13 0 0 0,23 7 283 0 0,-116 9-100 0 0,1 6-1 0 0,184 8 1 0 0,-300 2-207 0 0,0 0 0 0 0,0 1 0 0 0,-1 0 0 0 0,1 0 0 0 0,-1 1 0 0 0,1 1 0 0 0,-1 0 0 0 0,0 0 0 0 0,13 8 0 0 0,-18-8-4 0 0,1 1 1 0 0,-1-1 0 0 0,0 1 0 0 0,0 0 0 0 0,0 0 0 0 0,-1 1-1 0 0,0-1 1 0 0,0 1 0 0 0,0 0 0 0 0,0 0 0 0 0,-1 0 0 0 0,0 1 0 0 0,-1-1-1 0 0,1 1 1 0 0,1 10 0 0 0,4 18 9 0 0,-3 1 0 0 0,0 0 0 0 0,-2 0 0 0 0,-2 0 0 0 0,-4 41 0 0 0,-3-11-7 0 0,-28 124 1 0 0,7-98 42 0 0,-62 142 0 0 0,53-144-297 0 0,18-42-252 0 0,13-32-40 0 0,0 1 0 0 0,-2-1 0 0 0,0 0 0 0 0,-1-1 0 0 0,-15 23 0 0 0,16-30 50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06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1568 0 0,'0'-2'160'0'0,"2"2"200"0"0,-1 0-272 0 0,-1-1-40 0 0,1 0-48 0 0,2 0-56 0 0,0-2-72 0 0,4 0-56 0 0,0-2-16 0 0,4 0 40 0 0,3-2 48 0 0,2 2-480 0 0,3-1-192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739 512 1104 0 0,'2'5'222'0'0,"0"1"0"0"0,-1-1 0 0 0,0 0 1 0 0,0 1-1 0 0,-1-1 0 0 0,0 0 0 0 0,0 1 0 0 0,0-1 0 0 0,-2 11 0 0 0,3 34-169 0 0,3-29-20 0 0,33 198 1152 0 0,-33-182-900 0 0,-1-1 1 0 0,-3 1 0 0 0,-1-1-1 0 0,-6 40 1 0 0,4-52-260 0 0,0-1-2 0 0,-1 1 0 0 0,-13 40 0 0 0,14-57-8 0 0,1 0-1 0 0,-2 0 0 0 0,1-1 0 0 0,-1 1 0 0 0,0-1 0 0 0,0 0 1 0 0,0 0-1 0 0,-1 0 0 0 0,0 0 0 0 0,0-1 0 0 0,-1 0 0 0 0,0 0 1 0 0,-7 5-1 0 0,-6 2-21 0 0,0-1 1 0 0,-1-1-1 0 0,0 0 1 0 0,-30 9-1 0 0,37-15 14 0 0,-1-1 0 0 0,1-1 0 0 0,0 0 0 0 0,-1 0 0 0 0,0-1 0 0 0,1-1 0 0 0,-1-1 0 0 0,-20-2 0 0 0,-11-5-56 0 0,0-2 1 0 0,-57-19 0 0 0,85 23 151 0 0,0-1-1 0 0,1 0 1 0 0,0-1-1 0 0,1-1 1 0 0,-1 0 0 0 0,2-2-1 0 0,-1 1 1 0 0,-25-26 0 0 0,33 26 57 0 0,0 1 1 0 0,1-2-1 0 0,0 1 1 0 0,0-1 0 0 0,1 0-1 0 0,0 0 1 0 0,1-1-1 0 0,1 1 1 0 0,0-1 0 0 0,0 0-1 0 0,1 0 1 0 0,0 0 0 0 0,1-15-1 0 0,0-24 156 0 0,10-90 0 0 0,-6 116-149 0 0,9-61-96 0 0,4 1 1 0 0,4 0-1 0 0,3 2 0 0 0,5 0 0 0 0,48-103 1 0 0,-16 69-114 0 0,-52 105 28 0 0,1-1-1 0 0,0 1 0 0 0,0 1 1 0 0,1-1-1 0 0,1 2 0 0 0,19-17 1 0 0,-23 23-4 0 0,-1 1 0 0 0,1 0 0 0 0,0 0 0 0 0,-1 1 0 0 0,1 0 1 0 0,1 0-1 0 0,-1 0 0 0 0,0 1 0 0 0,0 0 0 0 0,0 0 0 0 0,1 1 0 0 0,-1 0 1 0 0,0 1-1 0 0,1-1 0 0 0,-1 1 0 0 0,0 1 0 0 0,0-1 0 0 0,0 1 1 0 0,8 3-1 0 0,17 7 35 0 0,-1 0 1 0 0,50 30 0 0 0,-79-41-21 0 0,40 24-26 0 0,-1 2 0 0 0,-1 2 0 0 0,-2 1 0 0 0,-1 2 0 0 0,-1 2 0 0 0,-2 1 0 0 0,-2 2 0 0 0,-1 1 0 0 0,-1 1 0 0 0,-3 2 0 0 0,26 50 0 0 0,-44-68-168 0 0,0 1 0 0 0,-1 0 0 0 0,-2 0 1 0 0,0 1-1 0 0,-2 0 0 0 0,-1 0 0 0 0,1 49 0 0 0,2 15-4427 0 0,1-57 2082 0 0,-2-22 1407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744 1567 1024 0 0,'-14'34'157'0'0,"11"-25"69"0"0,0 0-1 0 0,-1 0 1 0 0,0-1 0 0 0,-1 1 0 0 0,-9 13 0 0 0,12-20-130 0 0,0 0 1 0 0,0 0-1 0 0,-1 0 1 0 0,1-1-1 0 0,0 1 0 0 0,-1 0 1 0 0,1-1-1 0 0,-1 0 1 0 0,1 1-1 0 0,-1-1 1 0 0,0 0-1 0 0,1 0 1 0 0,-1-1-1 0 0,0 1 0 0 0,0 0 1 0 0,1-1-1 0 0,-1 0 1 0 0,0 0-1 0 0,0 0 1 0 0,0 0-1 0 0,0 0 0 0 0,0 0 1 0 0,-4-2-1 0 0,-6-1 266 0 0,1-1 0 0 0,0 0 0 0 0,0-1 0 0 0,0-1 0 0 0,1 0 0 0 0,-1 0 0 0 0,1-1 0 0 0,1 0-1 0 0,-19-17 1 0 0,-8-10 341 0 0,-36-45 0 0 0,62 67-584 0 0,-79-84 194 0 0,42 46 54 0 0,1-2 0 0 0,-48-71 0 0 0,82 104-248 0 0,1-1 1 0 0,1-1-1 0 0,1 1 1 0 0,1-2-1 0 0,1 0 0 0 0,1 0 1 0 0,0 0-1 0 0,2-1 1 0 0,1 1-1 0 0,-3-42 0 0 0,6 10 12 0 0,1 0-1 0 0,4 0 1 0 0,1 0-1 0 0,3 1 1 0 0,2 0-1 0 0,34-102 1 0 0,-35 132-175 0 0,2-1 0 0 0,0 1 1 0 0,1 0-1 0 0,2 1 0 0 0,0 1 0 0 0,1 0 0 0 0,2 1 0 0 0,-1 1 1 0 0,2 0-1 0 0,1 2 0 0 0,0 0 0 0 0,41-27 0 0 0,-35 28-15 0 0,1 0 0 0 0,0 2 0 0 0,2 1 0 0 0,-1 1 0 0 0,1 1 0 0 0,1 2 0 0 0,0 1 0 0 0,0 1 0 0 0,1 1 0 0 0,0 2 0 0 0,37-1 0 0 0,-53 5-108 0 0,-1 1 0 0 0,1 0 0 0 0,0 1 0 0 0,0 0-1 0 0,-1 1 1 0 0,1 1 0 0 0,-1 0 0 0 0,0 1 0 0 0,0 1 0 0 0,0 0-1 0 0,-1 0 1 0 0,22 16 0 0 0,-19-10 62 0 0,-1 0-1 0 0,0 2 1 0 0,-1-1-1 0 0,-1 2 1 0 0,0 0 0 0 0,-1 0-1 0 0,0 1 1 0 0,12 26-1 0 0,-4 0 191 0 0,-3 1 0 0 0,-1 0 0 0 0,-2 1 0 0 0,-3 1 0 0 0,-1 0-1 0 0,-2 0 1 0 0,1 47 0 0 0,-5-38 35 0 0,-2 1 0 0 0,-2 0 1 0 0,-14 81-1 0 0,9-108-613 0 0,0 0 1 0 0,-2 0 0 0 0,-14 32-1 0 0,13-41-545 0 0,-1 0 1 0 0,0 0-1 0 0,-2-1 0 0 0,0-1 1 0 0,-15 18-1 0 0,6-11-953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1 864 0 0,'-36'44'162'0'0,"-30"52"0"0"0,36-49-52 0 0,-60 69 0 0 0,80-104-91 0 0,-1-1 0 0 0,-1 0 0 0 0,0-1 0 0 0,-1 0 0 0 0,1 0 0 0 0,-2-2 0 0 0,1 0 0 0 0,-2 0-1 0 0,1-1 1 0 0,-19 6 0 0 0,31-12-25 0 0,1 0 0 0 0,-1 0 0 0 0,0-1 0 0 0,0 1 0 0 0,0 0 0 0 0,0-1 0 0 0,0 0 0 0 0,0 1 0 0 0,0-1 0 0 0,0 0 0 0 0,0 0 0 0 0,0 0 0 0 0,0 0 0 0 0,0 0-1 0 0,0 0 1 0 0,0-1 0 0 0,0 1 0 0 0,0-1 0 0 0,0 1 0 0 0,0-1 0 0 0,0 0 0 0 0,1 0 0 0 0,-1 0 0 0 0,0 0 0 0 0,0 0 0 0 0,1 0 0 0 0,-1 0 0 0 0,1-1 0 0 0,-1 1 0 0 0,1-1 0 0 0,-2-1-1 0 0,2 0-12 0 0,0 0-1 0 0,1 0 1 0 0,-1 1-1 0 0,1-1 1 0 0,0 0-1 0 0,0 0 1 0 0,0 0 0 0 0,0 0-1 0 0,0 0 1 0 0,1 1-1 0 0,-1-1 1 0 0,1 0-1 0 0,0 0 1 0 0,0 0-1 0 0,0 1 1 0 0,0-1-1 0 0,0 1 1 0 0,1-1-1 0 0,-1 1 1 0 0,1-1-1 0 0,2-3 1 0 0,9-11-68 0 0,0-1 0 0 0,1 2 1 0 0,0 0-1 0 0,2 1 1 0 0,-1 0-1 0 0,2 2 1 0 0,0 0-1 0 0,1 0 1 0 0,31-16-1 0 0,-36 24-33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480 1 8 0 0,'2'7'78'0'0,"-2"0"0"0"0,1 0-1 0 0,-1 0 1 0 0,0 0 0 0 0,-1 1 0 0 0,1-1-1 0 0,-1 0 1 0 0,-1 0 0 0 0,1 0 0 0 0,-1 0 0 0 0,-1 0-1 0 0,-3 7 1 0 0,-7 14-162 0 0,-24 39 0 0 0,24-45 163 0 0,-144 214-36 0 0,62-101 55 0 0,44-65-26 0 0,33-47-76 0 0,1 0 1 0 0,1 1-1 0 0,1 0 1 0 0,-15 36 0 0 0,29-59-4 0 0,0 0 1 0 0,1 0-1 0 0,0 0 0 0 0,-1 0 1 0 0,1 0-1 0 0,0 0 1 0 0,-1 0-1 0 0,1 0 1 0 0,0 0-1 0 0,0 0 1 0 0,0 0-1 0 0,0 0 1 0 0,0 0-1 0 0,0 0 1 0 0,0 0-1 0 0,0 0 1 0 0,0 0-1 0 0,0 0 1 0 0,1 0-1 0 0,-1 0 1 0 0,0 0-1 0 0,1 0 1 0 0,-1 0-1 0 0,1 0 1 0 0,-1 0-1 0 0,2 2 0 0 0,0-3 5 0 0,-1 1-1 0 0,1 0 1 0 0,-1 0 0 0 0,1-1-1 0 0,0 1 1 0 0,-1 0-1 0 0,1-1 1 0 0,0 0-1 0 0,-1 1 1 0 0,1-1-1 0 0,0 0 1 0 0,0 0-1 0 0,-1 0 1 0 0,4 0-1 0 0,10-2 15 0 0,-1-1 0 0 0,0 0 0 0 0,16-5 0 0 0,-23 5-20 0 0,221-77 50 0 0,0 0-71 0 0,-181 66 19 0 0,0 3 0 0 0,92-11 0 0 0,-132 21 8 0 0,1 1 0 0 0,-1 0 0 0 0,1 0 1 0 0,-1 1-1 0 0,0-1 0 0 0,1 2 0 0 0,-1-1 0 0 0,0 1 1 0 0,8 2-1 0 0,-14-3 2 0 0,0 0-1 0 0,1 0 1 0 0,-1-1 0 0 0,0 1 0 0 0,1 0-1 0 0,-1 0 1 0 0,0 0 0 0 0,0 0 0 0 0,0 1-1 0 0,0-1 1 0 0,0 0 0 0 0,0 0 0 0 0,0 1-1 0 0,0-1 1 0 0,0 0 0 0 0,0 1 0 0 0,-1-1-1 0 0,2 3 1 0 0,-2-1 1 0 0,0 0-1 0 0,0-1 1 0 0,0 1-1 0 0,0 0 0 0 0,0-1 1 0 0,-1 1-1 0 0,1 0 1 0 0,-1-1-1 0 0,1 1 1 0 0,-1-1-1 0 0,0 1 1 0 0,0-1-1 0 0,0 1 0 0 0,-3 3 1 0 0,-17 27 21 0 0,-2-2-1 0 0,0 0 1 0 0,-3-2 0 0 0,-32 31-1 0 0,26-27 50 0 0,-10 10 30 0 0,-294 327 576 0 0,309-338-664 0 0,10-14-80 0 0,1 2 0 0 0,0 0 0 0 0,1 0 0 0 0,1 2 0 0 0,2 0 0 0 0,0 0 1 0 0,-11 28-1 0 0,23-49 59 0 0,-1 1 1 0 0,1 0-1 0 0,-1-1 1 0 0,1 1-1 0 0,0-1 0 0 0,0 1 1 0 0,-1 0-1 0 0,1-1 1 0 0,0 1-1 0 0,0 0 1 0 0,1-1-1 0 0,-1 1 1 0 0,0 0-1 0 0,1-1 1 0 0,-1 1-1 0 0,0 0 1 0 0,1-1-1 0 0,0 1 1 0 0,-1-1-1 0 0,1 1 1 0 0,0-1-1 0 0,0 0 1 0 0,0 1-1 0 0,0-1 1 0 0,0 0-1 0 0,0 1 1 0 0,2 0-1 0 0,0 0 6 0 0,1 0 1 0 0,-1 0-1 0 0,1 0 1 0 0,0-1-1 0 0,-1 0 1 0 0,1 1-1 0 0,0-2 1 0 0,0 1-1 0 0,0 0 1 0 0,0-1-1 0 0,5 1 0 0 0,12-1 59 0 0,0-1 0 0 0,0-1 0 0 0,27-6 0 0 0,21-7 50 0 0,-1-3 0 0 0,75-31-1 0 0,-142 48-108 0 0,-1 1 0 0 0,0 0 0 0 0,0-1 0 0 0,1 1 0 0 0,-1 0 0 0 0,0 0 0 0 0,0-1 0 0 0,1 1 0 0 0,-1 0 0 0 0,0 0-1 0 0,1-1 1 0 0,-1 1 0 0 0,0 0 0 0 0,1 0 0 0 0,-1 0 0 0 0,1 0 0 0 0,-1 0 0 0 0,0 0 0 0 0,1 0 0 0 0,-1 0 0 0 0,1 0-1 0 0,-1 0 1 0 0,0 0 0 0 0,1 0 0 0 0,-1 0 0 0 0,0 0 0 0 0,1 0 0 0 0,-1 0 0 0 0,1 0 0 0 0,-1 0 0 0 0,0 0 0 0 0,1 0 0 0 0,-1 1-1 0 0,0-1 1 0 0,1 0 0 0 0,-1 0 0 0 0,0 0 0 0 0,1 1 0 0 0,-1-1 0 0 0,0 0 0 0 0,0 1 0 0 0,1-1 0 0 0,-1 0 0 0 0,0 0 0 0 0,1 1-1 0 0,-13 19 28 0 0,-29 24-12 0 0,39-42-32 0 0,-180 169-440 0 0,88-87 974 0 0,-133 156 0 0 0,173-165-595 0 0,50-70 33 0 0,1 0 0 0 0,0 1 1 0 0,0 0-1 0 0,0-1 1 0 0,1 1-1 0 0,0 0 1 0 0,0 0-1 0 0,1 1 1 0 0,-1-1-1 0 0,1 0 0 0 0,1 0 1 0 0,-1 8-1 0 0,2-12 33 0 0,0 1-1 0 0,0 0 0 0 0,0-1 0 0 0,0 1 0 0 0,1-1 1 0 0,-1 0-1 0 0,1 1 0 0 0,0-1 0 0 0,-1 0 1 0 0,1 0-1 0 0,0 0 0 0 0,0 0 0 0 0,0-1 0 0 0,1 1 1 0 0,-1 0-1 0 0,0-1 0 0 0,1 1 0 0 0,-1-1 1 0 0,1 0-1 0 0,-1 0 0 0 0,1 0 0 0 0,-1 0 1 0 0,1-1-1 0 0,0 1 0 0 0,0 0 0 0 0,-1-1 0 0 0,4 0 1 0 0,12 3 40 0 0,0-2 1 0 0,31 0 0 0 0,-47-1-28 0 0,379-43 588 0 0,-263 25-502 0 0,-115 18-69 0 0,0-1 0 0 0,0 1 1 0 0,0-1-1 0 0,0 1 0 0 0,1 0 0 0 0,-1 0 1 0 0,0 1-1 0 0,0-1 0 0 0,0 1 1 0 0,1-1-1 0 0,3 2 0 0 0,-7-1-7 0 0,0-1 0 0 0,1 0 0 0 0,-1 0 0 0 0,0 1 0 0 0,1-1 0 0 0,-1 0 0 0 0,0 1-1 0 0,1-1 1 0 0,-1 0 0 0 0,0 1 0 0 0,0-1 0 0 0,0 0 0 0 0,1 1 0 0 0,-1-1 0 0 0,0 0 0 0 0,0 1 0 0 0,0-1 0 0 0,0 1 0 0 0,0-1-1 0 0,0 1 1 0 0,1-1 0 0 0,-1 0 0 0 0,0 1 0 0 0,0-1 0 0 0,0 1 0 0 0,-1-1 0 0 0,1 0 0 0 0,0 1 0 0 0,0 0 0 0 0,-14 20 251 0 0,-134 135-341 0 0,-130 149 289 0 0,230-245 50 0 0,2 1-1 0 0,3 3 1 0 0,-47 96-1 0 0,87-154-271 0 0,0 0-1 0 0,0 0 1 0 0,1 0 0 0 0,0 0-1 0 0,0 0 1 0 0,1 0 0 0 0,-1 1-1 0 0,1-1 1 0 0,1 0-1 0 0,-1 1 1 0 0,1-1 0 0 0,1 9-1 0 0,0-12 2 0 0,0 1 0 0 0,0-1-1 0 0,1 1 1 0 0,-1-1 0 0 0,1 0 0 0 0,-1 0-1 0 0,1 0 1 0 0,0 0 0 0 0,1 0 0 0 0,-1 0-1 0 0,0 0 1 0 0,1-1 0 0 0,0 1-1 0 0,-1-1 1 0 0,1 0 0 0 0,0 1 0 0 0,0-1-1 0 0,0-1 1 0 0,0 1 0 0 0,1 0 0 0 0,-1-1-1 0 0,0 0 1 0 0,5 2 0 0 0,12 3 19 0 0,-1-1 1 0 0,1 0-1 0 0,0-2 1 0 0,0 0-1 0 0,0-1 1 0 0,23-1-1 0 0,122-15 310 0 0,-116 8-201 0 0,0 2-1 0 0,61 2 1 0 0,-109 2-106 0 0,1 0-1 0 0,-1-1 1 0 0,0 1-1 0 0,1 1 1 0 0,-1-1-1 0 0,0 0 1 0 0,1 0 0 0 0,-1 0-1 0 0,0 1 1 0 0,1-1-1 0 0,-1 0 1 0 0,0 1-1 0 0,0-1 1 0 0,0 1-1 0 0,1 0 1 0 0,-1-1-1 0 0,0 1 1 0 0,0 0 0 0 0,0 0-1 0 0,0 0 1 0 0,0 0-1 0 0,0 0 1 0 0,1 1-1 0 0,-2 0 12 0 0,0-1 0 0 0,0 0-1 0 0,0 0 1 0 0,0 1 0 0 0,0-1-1 0 0,-1 0 1 0 0,1 0 0 0 0,0 1-1 0 0,-1-1 1 0 0,1 0 0 0 0,-1 0-1 0 0,1 0 1 0 0,-1 1 0 0 0,1-1 0 0 0,-1 0-1 0 0,0 0 1 0 0,0 0 0 0 0,1 0-1 0 0,-3 1 1 0 0,-8 10 166 0 0,-1-1 0 0 0,-26 18 0 0 0,29-22-228 0 0,-54 44-31 0 0,2 3 1 0 0,3 2-1 0 0,-68 85 0 0 0,95-102-12 0 0,3 0 0 0 0,1 2-1 0 0,2 0 1 0 0,-33 77 0 0 0,56-115 48 0 0,0 1-1 0 0,1 0 1 0 0,-1 0 0 0 0,1 0 0 0 0,0 0 0 0 0,1 1 0 0 0,-1-1 0 0 0,1 0 0 0 0,-1 0 0 0 0,1 0 0 0 0,1 1 0 0 0,-1-1 0 0 0,0 0 0 0 0,1 0 0 0 0,0 0-1 0 0,0 0 1 0 0,0 0 0 0 0,1 0 0 0 0,-1 0 0 0 0,4 6 0 0 0,-1-5 11 0 0,1 0 0 0 0,-1 0 0 0 0,1-1 0 0 0,-1 0 0 0 0,1 0 0 0 0,0 0 0 0 0,1-1 0 0 0,-1 1 0 0 0,1-1 0 0 0,-1 0 0 0 0,1-1 0 0 0,0 0 0 0 0,8 3 0 0 0,15 3 41 0 0,1-1 0 0 0,0-1 0 0 0,0-2 1 0 0,50 1-1 0 0,126-11 118 0 0,-175 4-126 0 0,-1 0-6 0 0,-22 0-2 0 0,1 1 1 0 0,-1 0-1 0 0,1 1 0 0 0,0 0 0 0 0,-1 0 1 0 0,1 1-1 0 0,-1 0 0 0 0,15 4 0 0 0,-23-5 6 0 0,1 1 0 0 0,-1-1-1 0 0,1 1 1 0 0,-1-1-1 0 0,1 1 1 0 0,-1 0-1 0 0,1-1 1 0 0,-1 1-1 0 0,1 0 1 0 0,-1-1 0 0 0,0 1-1 0 0,1 0 1 0 0,-1-1-1 0 0,0 1 1 0 0,0 0-1 0 0,0 0 1 0 0,1 0 0 0 0,-1-1-1 0 0,0 1 1 0 0,0 0-1 0 0,0 0 1 0 0,0 0-1 0 0,0-1 1 0 0,-1 1 0 0 0,1 0-1 0 0,0 0 1 0 0,0-1-1 0 0,0 1 1 0 0,-1 0-1 0 0,1 0 1 0 0,0-1 0 0 0,-1 1-1 0 0,1 0 1 0 0,-1-1-1 0 0,1 1 1 0 0,0 0-1 0 0,-1-1 1 0 0,0 1-1 0 0,1-1 1 0 0,-1 1 0 0 0,1-1-1 0 0,-2 2 1 0 0,-25 26 229 0 0,-222 205-831 0 0,186-168 815 0 0,-95 129 0 0 0,138-166-126 0 0,-16 19 187 0 0,2 2-1 0 0,3 2 0 0 0,-46 99 0 0 0,75-146-291 0 0,1 1-1 0 0,-1-1 1 0 0,1 0-1 0 0,0 1 1 0 0,0-1-1 0 0,0 1 1 0 0,1-1-1 0 0,-1 1 0 0 0,1-1 1 0 0,0 1-1 0 0,0-1 1 0 0,1 1-1 0 0,-1 0 1 0 0,1-1-1 0 0,0 0 1 0 0,1 1-1 0 0,-1-1 0 0 0,1 1 1 0 0,-1-1-1 0 0,1 0 1 0 0,4 5-1 0 0,-2-4-14 0 0,1 0 1 0 0,-1 0-1 0 0,1-1 0 0 0,0 0 0 0 0,0 0 1 0 0,1 0-1 0 0,-1-1 0 0 0,1 0 0 0 0,0 0 0 0 0,0 0 1 0 0,0-1-1 0 0,0 0 0 0 0,0 0 0 0 0,11 2 1 0 0,21 3 4 0 0,2-2 0 0 0,-1-1 1 0 0,0-2-1 0 0,58-4 1 0 0,157-28 44 0 0,-70 5 182 0 0,-181 25-167 0 0,-1-1 1 0 0,1 1-1 0 0,0 0 0 0 0,-1 0 1 0 0,1 0-1 0 0,0 0 0 0 0,0 1 1 0 0,-1-1-1 0 0,1 1 1 0 0,-1 0-1 0 0,1-1 0 0 0,0 1 1 0 0,2 2-1 0 0,-5-3-12 0 0,1 0 0 0 0,-1 1 0 0 0,0-1 0 0 0,1 0 0 0 0,-1 1 0 0 0,0-1 0 0 0,0 0 0 0 0,1 1 0 0 0,-1-1 0 0 0,0 1 0 0 0,0-1 0 0 0,1 1 0 0 0,-1-1 0 0 0,0 0 0 0 0,0 1 0 0 0,0-1 0 0 0,0 1 0 0 0,0-1 0 0 0,0 1-1 0 0,0-1 1 0 0,0 1 0 0 0,0-1 0 0 0,0 1 0 0 0,0-1 0 0 0,0 1 0 0 0,0 0 0 0 0,-14 19 573 0 0,-40 33-109 0 0,-59 62-1025 0 0,41-30 293 0 0,4 3 0 0 0,4 4 0 0 0,3 2-1 0 0,-87 186 1 0 0,145-272 243 0 0,-1 0 1 0 0,1 1-1 0 0,1-1 1 0 0,0 0-1 0 0,0 1 0 0 0,0 0 1 0 0,1 0-1 0 0,1-1 1 0 0,-1 1-1 0 0,2 0 1 0 0,-1 0-1 0 0,1-1 0 0 0,4 18 1 0 0,-3-19-23 0 0,1-1-1 0 0,0 1 1 0 0,0-1 0 0 0,0 0 0 0 0,1 0 0 0 0,0-1 0 0 0,0 1 0 0 0,1-1 0 0 0,0 0-1 0 0,0 0 1 0 0,0 0 0 0 0,0-1 0 0 0,1 1 0 0 0,-1-1 0 0 0,1-1 0 0 0,0 1 0 0 0,0-1-1 0 0,8 3 1 0 0,16 6-179 0 0,58 14 0 0 0,-60-19-287 0 0,-1 1-1 0 0,47 20 0 0 0,-73-27 489 0 0,1 0 0 0 0,-1 0 0 0 0,0 0 0 0 0,1 0 1 0 0,-1 1-1 0 0,0-1 0 0 0,0 0 0 0 0,0 0 0 0 0,0 1 0 0 0,0-1 0 0 0,0 1 0 0 0,0-1 1 0 0,0 1-1 0 0,0 0 0 0 0,-1-1 0 0 0,1 1 0 0 0,-1 0 0 0 0,1-1 0 0 0,-1 1 1 0 0,0 0-1 0 0,1-1 0 0 0,-1 1 0 0 0,0 0 0 0 0,0 0 0 0 0,0-1 0 0 0,-1 1 0 0 0,1 0 1 0 0,0 0-1 0 0,-1-1 0 0 0,1 1 0 0 0,-1 0 0 0 0,1-1 0 0 0,-1 1 0 0 0,0 0 1 0 0,-1 1-1 0 0,-4 10 69 0 0,-1 0 1 0 0,0 0 0 0 0,-12 15-1 0 0,10-15-115 0 0,-186 311-2216 0 0,171-280 1809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8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1168 0 0,'-3'8'104'0'0,"0"0"-1"0"0,1 0 0 0 0,0 0 1 0 0,1 1-1 0 0,0-1 1 0 0,0 0-1 0 0,1 1 0 0 0,0 10 1 0 0,1-17-95 0 0,0 1 1 0 0,-1-1 0 0 0,1 0-1 0 0,0 1 1 0 0,0-1 0 0 0,0 0-1 0 0,1 0 1 0 0,-1 0 0 0 0,1 1-1 0 0,-1-2 1 0 0,1 1-1 0 0,-1 0 1 0 0,1 0 0 0 0,0 0-1 0 0,0-1 1 0 0,0 1 0 0 0,0-1-1 0 0,0 1 1 0 0,0-1 0 0 0,1 0-1 0 0,-1 0 1 0 0,0 0-1 0 0,1 0 1 0 0,-1 0 0 0 0,1-1-1 0 0,-1 1 1 0 0,1-1 0 0 0,-1 1-1 0 0,1-1 1 0 0,-1 0 0 0 0,4 0-1 0 0,9 0-16 0 0,1 0 0 0 0,0 0 1 0 0,0-2-1 0 0,0 0 0 0 0,0-1 0 0 0,28-8 0 0 0,-9-1-55 0 0,60-30-1 0 0,-110 52 462 0 0,0 0 1 0 0,1 1-1 0 0,0 1 1 0 0,-14 15-1 0 0,-12 10-680 0 0,22-21-154 0 0,0 1 1 0 0,0 1-1 0 0,2 1 0 0 0,0 0 0 0 0,2 1 1 0 0,-15 25-1 0 0,16-19-440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8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1064 0 0,'2'5'49'0'0,"0"0"0"0"0,1-1 0 0 0,0 1-1 0 0,0 0 1 0 0,0-1 0 0 0,1 0 0 0 0,-1 0-1 0 0,1 0 1 0 0,0 0 0 0 0,0-1 0 0 0,0 1 0 0 0,1-1-1 0 0,-1 0 1 0 0,7 3 0 0 0,4 1 26 0 0,1-1 0 0 0,0-1 1 0 0,20 5-1 0 0,-24-7-58 0 0,1 0 0 0 0,-1 1 0 0 0,0 0 0 0 0,-1 1 0 0 0,1 0 1 0 0,-1 1-1 0 0,12 7 0 0 0,-21-11 0 0 0,0 1 1 0 0,1-1-1 0 0,-1 1 1 0 0,-1-1-1 0 0,1 1 0 0 0,0-1 1 0 0,-1 1-1 0 0,1 0 1 0 0,-1 0-1 0 0,0 0 1 0 0,0 0-1 0 0,0 0 1 0 0,0 0-1 0 0,0 0 0 0 0,-1 0 1 0 0,0 0-1 0 0,1 0 1 0 0,-1 0-1 0 0,0 1 1 0 0,0-1-1 0 0,-1 0 1 0 0,0 4-1 0 0,-2 11 10 0 0,-1 0 1 0 0,-12 32-1 0 0,2-8-366 0 0,13-38 282 0 0,-2 7-109 0 0,1 0 0 0 0,0 0 0 0 0,0 1 0 0 0,1-1 0 0 0,1 22 0 0 0,0-30 160 0 0,1 0-1 0 0,-1 0 1 0 0,1 0-1 0 0,0 0 1 0 0,0 0 0 0 0,0-1-1 0 0,1 1 1 0 0,-1 0-1 0 0,1-1 1 0 0,-1 1-1 0 0,1-1 1 0 0,0 1-1 0 0,0-1 1 0 0,0 0-1 0 0,0 0 1 0 0,0 0-1 0 0,1 0 1 0 0,-1 0-1 0 0,1 0 1 0 0,-1-1 0 0 0,1 1-1 0 0,-1-1 1 0 0,1 0-1 0 0,0 0 1 0 0,0 0-1 0 0,0 0 1 0 0,3 1-1 0 0,35 7 54 0 0,-32-7-54 0 0,1-1-1 0 0,-1 2 0 0 0,1 0 0 0 0,-1 0 0 0 0,0 0 1 0 0,10 6-1 0 0,-17-7 3 0 0,1 0 0 0 0,-1 0 0 0 0,1 0 0 0 0,-1 1 0 0 0,0-1 1 0 0,1 1-1 0 0,-1-1 0 0 0,-1 1 0 0 0,1 0 0 0 0,0-1 0 0 0,-1 1 0 0 0,1 0 0 0 0,-1 0 0 0 0,0 0 0 0 0,0 0 1 0 0,0 0-1 0 0,0 1 0 0 0,-1-1 0 0 0,1 0 0 0 0,-1 0 0 0 0,0 1 0 0 0,0 5 0 0 0,1 17-165 0 0,-1-11-580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3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1440 0 0,'0'1'177'0'0,"1"1"-1"0"0,-1-1 1 0 0,1 1-1 0 0,-1 0 1 0 0,0 0-1 0 0,0-1 1 0 0,0 1 0 0 0,0 0-1 0 0,0-1 1 0 0,0 1-1 0 0,0 0 1 0 0,-1 0-1 0 0,1-1 1 0 0,-1 1-1 0 0,1 0 1 0 0,-2 1-1 0 0,2-2-165 0 0,-1 1-1 0 0,1-1 1 0 0,-1 0 0 0 0,1 1-1 0 0,0-1 1 0 0,-1 0-1 0 0,1 1 1 0 0,0-1-1 0 0,0 0 1 0 0,0 1-1 0 0,0-1 1 0 0,0 0 0 0 0,0 1-1 0 0,1-1 1 0 0,-1 2-1 0 0,2-2-181 0 0,-1-1-1 0 0,0 0 1 0 0,1 1-1 0 0,-1-1 0 0 0,1 0 1 0 0,-1 1-1 0 0,1-1 1 0 0,-1 0-1 0 0,1 0 1 0 0,-1 0-1 0 0,0 0 0 0 0,1-1 1 0 0,-1 1-1 0 0,1 0 1 0 0,-1 0-1 0 0,1-1 0 0 0,-1 1 1 0 0,0-1-1 0 0,1 0 1 0 0,0 0-1 0 0,0 0 87 0 0,0 0-701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39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9720 1760 0 0,'-34'14'112'0'0,"28"-12"-46"0"0,-1 1 1 0 0,1-1-1 0 0,0 1 0 0 0,0 1 1 0 0,1-1-1 0 0,-1 1 0 0 0,1 0 0 0 0,-1 0 1 0 0,1 0-1 0 0,0 1 0 0 0,1-1 1 0 0,-9 12-1 0 0,6-7-4 0 0,5-6-50 0 0,-1 1 0 0 0,1-1 0 0 0,-1 1-1 0 0,1-1 1 0 0,0 1 0 0 0,0 0 0 0 0,1-1 0 0 0,-1 1-1 0 0,0 4 1 0 0,2-7-12 0 0,0 0-1 0 0,0 0 0 0 0,0-1 0 0 0,0 1 1 0 0,0 0-1 0 0,0 0 0 0 0,0-1 0 0 0,1 1 1 0 0,-1 0-1 0 0,0 0 0 0 0,0-1 0 0 0,1 1 1 0 0,-1 0-1 0 0,1-1 0 0 0,-1 1 0 0 0,0-1 1 0 0,1 1-1 0 0,-1 0 0 0 0,1-1 1 0 0,-1 1-1 0 0,2 0 0 0 0,26 9-47 0 0,-23-9 48 0 0,0-1-1 0 0,0 0 1 0 0,0-1 0 0 0,0 1-1 0 0,0-1 1 0 0,0 0 0 0 0,0 0 0 0 0,-1 0-1 0 0,1-1 1 0 0,0 0 0 0 0,-1 0-1 0 0,1 0 1 0 0,-1-1 0 0 0,1 1-1 0 0,4-5 1 0 0,10-7 85 0 0,33-32 1 0 0,-39 34-29 0 0,-1 1-20 0 0,1 1 0 0 0,0 1 0 0 0,1 0-1 0 0,0 1 1 0 0,0 1 0 0 0,30-11 0 0 0,100-24 99 0 0,-51 18-160 0 0,-29 8 268 0 0,2 3-1 0 0,-1 3 1 0 0,82-2-1 0 0,101-16 949 0 0,-220 21-1043 0 0,0 0 1 0 0,0-3-1 0 0,-1 0 0 0 0,-1-1 0 0 0,0-2 0 0 0,33-21 0 0 0,-10 9 280 0 0,101-38-1 0 0,-107 48-304 0 0,-1-2 0 0 0,-1-2 1 0 0,69-43-1 0 0,-15-2-64 0 0,-42 30-55 0 0,-2-2 0 0 0,-1-2 1 0 0,53-54-1 0 0,-30 15 29 0 0,-3-3-1 0 0,-4-4 0 0 0,-3-2 1 0 0,-4-2-1 0 0,54-112 0 0 0,-18 2-21 0 0,-9-5 0 0 0,65-227-1 0 0,-92 233 57 0 0,46-182 49 0 0,-89 301-37 0 0,179-787 742 0 0,7-235-314 0 0,-12-40 167 0 0,-166 1027-710 0 0,90-453 207 0 0,-77 338-149 0 0,102-471 106 0 0,173-215-463 0 0,-280 829 312 0 0,16-46-109 0 0,122-235 0 0 0,-133 305 107 0 0,2 1 0 0 0,3 2 0 0 0,2 2 0 0 0,3 2 0 0 0,2 2 0 0 0,2 3 1 0 0,103-77-1 0 0,-131 111 33 0 0,0 2 1 0 0,1 0-1 0 0,1 1 0 0 0,0 2 1 0 0,1 1-1 0 0,34-8 1 0 0,164-21 173 0 0,-52 12-147 0 0,-133 19 11 0 0,0 1 1 0 0,0 2-1 0 0,1 2 0 0 0,-1 1 1 0 0,66 8-1 0 0,-74-2-36 0 0,-1 1 1 0 0,0 1 0 0 0,-1 2-1 0 0,0 1 1 0 0,0 1-1 0 0,-1 2 1 0 0,48 28-1 0 0,47 44 55 0 0,173 157-1 0 0,-193-151 119 0 0,-3 5 0 0 0,-5 3 0 0 0,118 160 0 0 0,94 243 708 0 0,-241-380-411 0 0,-6 3 0 0 0,-5 3 0 0 0,40 142-1 0 0,71 455 365 0 0,-64-245-48 0 0,10 54-197 0 0,-25 18-505 0 0,46 235-10 0 0,-122-737-82 0 0,97 387-322 0 0,-77-344 186 0 0,95 275-39 0 0,-82-255 65 0 0,69 127 0 0 0,81 58 47 0 0,-75-126 35 0 0,51 69 32 0 0,227 247-1 0 0,335 452 388 0 0,-445-569 242 0 0,-231-303-668 0 0,2-2-1 0 0,4-3 1 0 0,80 63 0 0 0,-93-95-10 0 0,-42-27-493 0 0,1-1 0 0 0,-1 0 0 0 0,1-1 0 0 0,0 1 0 0 0,0-2 0 0 0,-1 1 0 0 0,1-1 0 0 0,10 1 0 0 0,-13-2 191 0 0,-1-1 0 0 0,1 1-1 0 0,-1-1 1 0 0,1 0 0 0 0,-1 0 0 0 0,1 0 0 0 0,-1-1 0 0 0,1 1 0 0 0,-1-1 0 0 0,0 0-1 0 0,0 0 1 0 0,0-1 0 0 0,0 1 0 0 0,0-1 0 0 0,-1 0 0 0 0,1 0 0 0 0,-1 0-1 0 0,0 0 1 0 0,0-1 0 0 0,0 1 0 0 0,0-1 0 0 0,0 0 0 0 0,-1 0 0 0 0,0 0 0 0 0,0 0-1 0 0,0 0 1 0 0,3-9 0 0 0,2-13-433 0 0,-1-5-649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8050 0 0,'-3'3'704'0'0,"0"0"-1"0"0,1 1 1 0 0,0-1 0 0 0,0 0 0 0 0,0 1-1 0 0,0 0 1 0 0,0-1 0 0 0,1 1 0 0 0,0 0 0 0 0,-2 4-1 0 0,-3 49 1990 0 0,7-34-2299 0 0,1 1 1 0 0,7 36-1 0 0,99 314 138 0 0,-93-317-1707 0 0,-7-20-2667 0 0,4-2-9002 0 0,-10-31 10538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41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35 302 8 0 0,'-12'-94'0'0'0,"2"2"0"0"0,-3-24 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4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0 528 0 0,'68'358'953'0'0,"16"79"-1071"0"0,-73-388-139 0 0,0-2-745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4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1488 0 0,'6'10'32'0'0,"-1"-1"-40"0"0,3 2 8 0 0,1-1 0 0 0,0-4-8 0 0,0 1 8 0 0,3 0 0 0 0,0-1-8 0 0,3-1 8 0 0,0-2-8 0 0,1 0 8 0 0,1-2-16 0 0,-1-1-8 0 0,2-2-144 0 0,1-1-872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0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0 214 976 0 0,'9'2'102'0'0,"-1"1"0"0"0,0 1 0 0 0,-1-1 0 0 0,1 1 0 0 0,-1 0 0 0 0,0 1-1 0 0,0 0 1 0 0,0 0 0 0 0,9 8 0 0 0,-12-12-22 0 0,0 0 1 0 0,0 0-1 0 0,1-1 0 0 0,-1 1 1 0 0,0-1-1 0 0,0 0 0 0 0,1-1 1 0 0,7-1-1 0 0,14 1-24 0 0,7 6 96 0 0,0 2 0 0 0,55 19-1 0 0,18 4 479 0 0,8-4-18 0 0,-37-7-263 0 0,1-3 1 0 0,0-4 0 0 0,106 4-1 0 0,220-50 158 0 0,-167 7-523 0 0,-35 1-11 0 0,198-51 1 0 0,-121 19 8 0 0,272-5 0 0 0,-386 49 18 0 0,276 1 67 0 0,-140 9 94 0 0,-292 4-287 0 0,0 0 0 0 0,1-1 1 0 0,-1-1-1 0 0,0 1 0 0 0,0-1 1 0 0,0-1-1 0 0,10-4 0 0 0,-15 5-155 0 0,0 0-1 0 0,0-1 0 0 0,0 1 1 0 0,0-1-1 0 0,-1 0 0 0 0,1 0 0 0 0,-1 0 1 0 0,0-1-1 0 0,0 1 0 0 0,0-1 0 0 0,-1 0 1 0 0,1 0-1 0 0,-1 0 0 0 0,0 0 1 0 0,0 0-1 0 0,2-7 0 0 0,4-13-414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3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10 2040 0 0,'1'0'87'0'0,"-1"-1"0"0"0,0 1-1 0 0,1-1 1 0 0,-1 0 0 0 0,0 1-1 0 0,1-1 1 0 0,-1 1 0 0 0,1-1-1 0 0,-1 1 1 0 0,0-1 0 0 0,1 1-1 0 0,0 0 1 0 0,-1-1 0 0 0,1 1-1 0 0,-1-1 1 0 0,1 1 0 0 0,-1 0-1 0 0,1 0 1 0 0,0-1-1 0 0,-1 1 1 0 0,1 0 0 0 0,0 0-1 0 0,-1 0 1 0 0,1 0 0 0 0,0 0-1 0 0,-1-1 1 0 0,1 1 0 0 0,0 1-1 0 0,-1-1 1 0 0,1 0 0 0 0,0 0-1 0 0,-1 0 1 0 0,1 0 0 0 0,0 0-1 0 0,-1 0 1 0 0,1 1 0 0 0,-1-1-1 0 0,1 0 1 0 0,0 1-1 0 0,0 1-15 0 0,0 0-1 0 0,0 1 0 0 0,0-1 1 0 0,-1 0-1 0 0,1 0 0 0 0,-1 1 1 0 0,1-1-1 0 0,-1 0 0 0 0,0 1 1 0 0,0-1-1 0 0,-1 4 0 0 0,-10 76-267 0 0,10-78 381 0 0,-41 173-636 0 0,-79 209 0 0 0,104-339-1794 0 0,-31 61 1 0 0,39-90 1431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3705 0 0,'43'5'960'0'0,"-29"-1"-899"0"0,0 1 0 0 0,0 1 1 0 0,-1 0-1 0 0,1 1 0 0 0,-1 0 0 0 0,-1 1 1 0 0,1 0-1 0 0,-1 1 0 0 0,-1 1 0 0 0,19 18 0 0 0,-10-10 67 0 0,44 31-1 0 0,-29-25-122 0 0,18 12-532 0 0,-18-23-3194 0 0,-32-12 3278 0 0,-1-1-440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0 307 3873 0 0,'21'-5'685'0'0,"-1"0"-1"0"0,31-3 1 0 0,-30 6-674 0 0,1-2 0 0 0,29-8 0 0 0,-38 8-207 0 0,0-1 1 0 0,0 0-1 0 0,0-1 0 0 0,14-9 1 0 0,-21 11-194 0 0,-1-1 1 0 0,1 1-1 0 0,-1-1 1 0 0,0 0-1 0 0,0 0 1 0 0,-1-1-1 0 0,1 1 1 0 0,-1-1-1 0 0,-1 0 1 0 0,5-8-1 0 0,-3 4-287 0 0</inkml:trace>
  <inkml:trace contextRef="#ctx0" brushRef="#br0" timeOffset="1">389 0 920 0 0,'-5'11'561'0'0,"0"0"-1"0"0,1 1 0 0 0,0 0 1 0 0,0-1-1 0 0,1 1 0 0 0,-2 18 1 0 0,2-14-243 0 0,-27 148 335 0 0,-8 189 0 0 0,36-247-556 0 0,4-75-732 0 0,-2 0-1 0 0,-2-1 1 0 0,-1 1 0 0 0,-9 43-1 0 0,1-46-1603 0 0,6-21 1139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1052 3985 0 0,'-2'4'79'0'0,"1"0"0"0"0,0 0 0 0 0,0 0 0 0 0,0 0 0 0 0,0 0 0 0 0,0 1 1 0 0,1-1-1 0 0,0 0 0 0 0,0 0 0 0 0,0 0 0 0 0,1 0 0 0 0,-1 1 0 0 0,1-1 0 0 0,0 0 0 0 0,0 0 0 0 0,0 0 1 0 0,1 0-1 0 0,-1-1 0 0 0,1 1 0 0 0,0 0 0 0 0,0 0 0 0 0,0-1 0 0 0,1 1 0 0 0,-1-1 0 0 0,1 0 0 0 0,0 0 1 0 0,0 0-1 0 0,0 0 0 0 0,0 0 0 0 0,0-1 0 0 0,6 4 0 0 0,-1-1 21 0 0,0-1 0 0 0,1 0 1 0 0,-1 0-1 0 0,1-1 0 0 0,-1 0 0 0 0,1-1 1 0 0,0 0-1 0 0,0 0 0 0 0,0-1 0 0 0,0 0 0 0 0,0-1 1 0 0,0 1-1 0 0,15-3 0 0 0,2-3-140 0 0,0-1-1 0 0,0-2 1 0 0,0 0 0 0 0,-1-2 0 0 0,0-1-1 0 0,-1-1 1 0 0,45-29 0 0 0,-7-3-1811 0 0,87-80 0 0 0,-127 104 1120 0 0,-2 0-1 0 0,0-2 0 0 0,30-43 0 0 0,-30 33-204 0 0</inkml:trace>
  <inkml:trace contextRef="#ctx0" brushRef="#br0" timeOffset="1">678 1 3233 0 0,'-2'0'59'0'0,"1"0"-1"0"0,0 0 1 0 0,0 0 0 0 0,0 1 0 0 0,0-1 0 0 0,0 0 0 0 0,-1 1 0 0 0,1-1-1 0 0,0 0 1 0 0,0 1 0 0 0,0 0 0 0 0,0-1 0 0 0,0 1 0 0 0,0 0 0 0 0,0-1 0 0 0,0 1-1 0 0,0 0 1 0 0,1 0 0 0 0,-1 0 0 0 0,0 0 0 0 0,0 0 0 0 0,1-1 0 0 0,-1 2-1 0 0,1-1 1 0 0,-1 0 0 0 0,1 0 0 0 0,-1 0 0 0 0,1 0 0 0 0,-1 2 0 0 0,2-1 5 0 0,-1 0 0 0 0,1 0 0 0 0,0 0 1 0 0,0-1-1 0 0,0 1 0 0 0,0 0 1 0 0,0 0-1 0 0,0-1 0 0 0,0 1 0 0 0,1-1 1 0 0,-1 1-1 0 0,0-1 0 0 0,1 0 0 0 0,0 1 1 0 0,2 1-1 0 0,8 5 75 0 0,2 1 0 0 0,-1-2 0 0 0,21 9 0 0 0,70 21 136 0 0,-47-27-1465 0 0,-50-9 436 0 0,0-1 1 0 0,0 0-1 0 0,1 0 0 0 0,-1-1 0 0 0,9-2 1 0 0,-14 2-153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2601 0 0,'9'3'421'0'0,"-1"-1"1"0"0,0-1-1 0 0,0 1 1 0 0,1-1-1 0 0,-1-1 1 0 0,1 1 0 0 0,-1-2-1 0 0,17-1 1 0 0,-11 1-289 0 0,52-5-925 0 0,-1-4 1 0 0,0-2-1 0 0,97-32 0 0 0,-93 24-1714 0 0,-58 17 1875 0 0</inkml:trace>
  <inkml:trace contextRef="#ctx0" brushRef="#br0" timeOffset="1">166 191 1872 0 0,'-10'5'200'0'0,"1"1"-1"0"0,0 0 1 0 0,0 0-1 0 0,1 1 1 0 0,0 0-1 0 0,0 0 1 0 0,0 1-1 0 0,1 0 1 0 0,0 0-1 0 0,1 1 1 0 0,-9 15-1 0 0,11-19-101 0 0,1 1-1 0 0,0-1 0 0 0,1 1 1 0 0,-1 0-1 0 0,1-1 0 0 0,0 1 1 0 0,1 0-1 0 0,-1 1 0 0 0,1-1 1 0 0,0 0-1 0 0,1 0 0 0 0,-1 0 1 0 0,1 1-1 0 0,1-1 1 0 0,-1 0-1 0 0,1 0 0 0 0,0 0 1 0 0,0 1-1 0 0,1-1 0 0 0,0 0 1 0 0,4 8-1 0 0,-3-9-26 0 0,0-1 0 0 0,1 1 0 0 0,0-1-1 0 0,0 0 1 0 0,0 0 0 0 0,1 0 0 0 0,-1 0 0 0 0,1-1 0 0 0,0 0-1 0 0,0 0 1 0 0,0 0 0 0 0,0 0 0 0 0,1-1 0 0 0,-1 0 0 0 0,1 0-1 0 0,-1-1 1 0 0,1 1 0 0 0,0-1 0 0 0,-1 0 0 0 0,1-1 0 0 0,0 0-1 0 0,9 0 1 0 0,6-1 179 0 0,-1 0 0 0 0,-1-2 0 0 0,1 0 0 0 0,0-1 0 0 0,23-8 0 0 0,-24 5-96 0 0,0 0 0 0 0,0-1 0 0 0,-1-1 0 0 0,-1-1 0 0 0,1 0 0 0 0,15-14 0 0 0,-27 20-90 0 0,-1-1 1 0 0,1-1-1 0 0,-1 1 0 0 0,0-1 0 0 0,-1 1 0 0 0,1-1 1 0 0,-1-1-1 0 0,6-11 0 0 0,-9 15-20 0 0,1-1 0 0 0,-1 0-1 0 0,0 0 1 0 0,0-1 0 0 0,0 1-1 0 0,0 0 1 0 0,-1 0 0 0 0,0 0-1 0 0,0-1 1 0 0,0 1 0 0 0,0 0-1 0 0,-1 0 1 0 0,0 0 0 0 0,0 0 0 0 0,0-1-1 0 0,-2-5 1 0 0,1 6-142 0 0,0 0 1 0 0,0 0-1 0 0,-1-1 0 0 0,1 1 1 0 0,-1 1-1 0 0,0-1 0 0 0,0 0 1 0 0,0 1-1 0 0,0-1 1 0 0,-1 1-1 0 0,0 0 0 0 0,1 0 1 0 0,-1 0-1 0 0,-7-3 0 0 0,3 2-172 0 0,-1 1-1 0 0,0-1 0 0 0,0 2 0 0 0,0-1 0 0 0,0 1 0 0 0,0 0 0 0 0,-10 0 0 0 0,-6 1-916 0 0,0 1 0 0 0,-1 2 1 0 0,1 0-1 0 0,-39 9 0 0 0,38-5 331 0 0,0 1-234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5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2513 0 0,'51'-15'2329'0'0,"0"2"0"0"0,70-8 0 0 0,-31 6-1423 0 0,-19-2-556 0 0,76-28-1 0 0,-9 1-3514 0 0,-124 43 680 0 0,-14 8-484 0 0,-17 13 991 0 0,6-10 1478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1902 913 1112 0 0,'-4'37'8564'0'0,"-7"-1"-4084"0"0,4-22-3857 0 0,0-1 1 0 0,0 0 0 0 0,-1 0-1 0 0,-1-1 1 0 0,-19 21-1 0 0,11-16-383 0 0,-2 0-1 0 0,0-1 0 0 0,-1-1 1 0 0,0-1-1 0 0,-1-1 1 0 0,-1-1-1 0 0,0 0 0 0 0,-1-2 1 0 0,-39 12-1 0 0,-19 2-108 0 0,-122 19-1 0 0,29-10-288 0 0,-206 31 167 0 0,349-61-4 0 0,-1-1 0 0 0,0-1-1 0 0,0-2 1 0 0,1-1 0 0 0,-1-2 0 0 0,1-1-1 0 0,0-1 1 0 0,0-2 0 0 0,-31-12 0 0 0,39 11 50 0 0,0-2 1 0 0,0 0-1 0 0,2-2 1 0 0,-1 0-1 0 0,2-1 1 0 0,0-1-1 0 0,0-1 1 0 0,2-1-1 0 0,0-1 1 0 0,1 0-1 0 0,-29-41 1 0 0,28 32 50 0 0,1-1 1 0 0,1-1 0 0 0,2 0-1 0 0,1-1 1 0 0,1-1 0 0 0,1 0-1 0 0,-7-40 1 0 0,16 56-103 0 0,1 1 0 0 0,1-1 0 0 0,1 1 0 0 0,0-1 0 0 0,0 1 1 0 0,2-1-1 0 0,0 1 0 0 0,0 0 0 0 0,1 0 0 0 0,1 0 0 0 0,0 1 0 0 0,1 0 0 0 0,1 0 0 0 0,8-14 0 0 0,13-15 15 0 0,1 2 1 0 0,60-65-1 0 0,-47 66-30 0 0,1 1 0 0 0,2 3 0 0 0,1 1 0 0 0,57-31 1 0 0,-59 37 44 0 0,-5 4-10 0 0,2 1 0 0 0,0 2 1 0 0,2 2-1 0 0,0 2 0 0 0,1 1 1 0 0,0 3-1 0 0,82-14 0 0 0,11 5 11 0 0,238-5 0 0 0,-267 23-27 0 0,55 2 36 0 0,-143 3-40 0 0,1 1 1 0 0,-1 1 0 0 0,0 1-1 0 0,-1 1 1 0 0,38 14 0 0 0,-48-15-2 0 0,1 1 0 0 0,-1 0 0 0 0,-1 1 0 0 0,1-1 0 0 0,-1 2 1 0 0,0-1-1 0 0,-1 1 0 0 0,1 1 0 0 0,-1-1 0 0 0,10 15 0 0 0,-8-8 10 0 0,0 1 0 0 0,-1 1 0 0 0,0-1 0 0 0,-1 1 0 0 0,8 30 0 0 0,-5-4 14 0 0,-2 1 0 0 0,-2 0 0 0 0,-2 1 0 0 0,-2 50 0 0 0,-3-49 99 0 0,-1-1 0 0 0,-3 1 0 0 0,-2-1 1 0 0,-1-1-1 0 0,-3 0 0 0 0,-1 0 1 0 0,-26 60-1 0 0,-2-22-3342 0 0,-6-1-3714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55 489 1208 0 0,'-9'7'403'0'0,"4"-5"-58"0"0,1 1 0 0 0,1 0 0 0 0,-1-1 0 0 0,0 1 0 0 0,1 1 0 0 0,-1-1 0 0 0,1 0 0 0 0,0 1 0 0 0,0 0 0 0 0,0 0 0 0 0,-3 7 0 0 0,6-10-246 0 0,0 0 0 0 0,1 0 1 0 0,-1 0-1 0 0,1 0 0 0 0,-1-1 1 0 0,1 1-1 0 0,0 0 1 0 0,-1 0-1 0 0,1-1 0 0 0,0 1 1 0 0,-1 0-1 0 0,1-1 1 0 0,0 1-1 0 0,0-1 0 0 0,0 1 1 0 0,0-1-1 0 0,0 1 0 0 0,-1-1 1 0 0,1 0-1 0 0,0 1 1 0 0,0-1-1 0 0,0 0 0 0 0,0 0 1 0 0,0 0-1 0 0,0 0 1 0 0,0 0-1 0 0,0 0 0 0 0,0 0 1 0 0,0 0-1 0 0,0 0 0 0 0,0 0 1 0 0,2-1-1 0 0,33-3 1427 0 0,-15-2-1310 0 0,0 0 1 0 0,-1-1-1 0 0,0-1 1 0 0,0-1-1 0 0,0-1 1 0 0,-1-1-1 0 0,-1 0 1 0 0,27-22 0 0 0,5-11-1015 0 0,64-71 0 0 0,-94 94 351 0 0,-6 5 166 0 0,-10 11 236 0 0,0-1 1 0 0,1 0 0 0 0,0 1-1 0 0,0 0 1 0 0,1 0-1 0 0,-1 1 1 0 0,1-1 0 0 0,0 1-1 0 0,7-3 1 0 0,-13 7 60 0 0,1 1 0 0 0,-1-1 0 0 0,1 1 0 0 0,0-1 0 0 0,-1 1 1 0 0,1-1-1 0 0,-1 1 0 0 0,1-1 0 0 0,-1 1 0 0 0,1 0 0 0 0,-1-1 0 0 0,0 1 0 0 0,1-1 1 0 0,-1 1-1 0 0,0 0 0 0 0,1 0 0 0 0,-1-1 0 0 0,0 1 0 0 0,0 0 0 0 0,0-1 0 0 0,0 1 1 0 0,0 0-1 0 0,0 0 0 0 0,0-1 0 0 0,0 1 0 0 0,0 0 0 0 0,0 0 0 0 0,0-1 0 0 0,0 1 1 0 0,-1 1-1 0 0,0 26 275 0 0,-6 38-134 0 0,2-11-392 0 0,-23 100-1 0 0,27-149-88 0 0,-1-1-1 0 0,0 0 0 0 0,0 1 1 0 0,-1-1-1 0 0,1 0 0 0 0,-1-1 1 0 0,0 1-1 0 0,0 0 0 0 0,-1-1 1 0 0,1 0-1 0 0,-1 0 0 0 0,0 0 1 0 0,0 0-1 0 0,-1 0 0 0 0,1-1 1 0 0,-7 4-1 0 0,-4 0-189 0 0,0 0-1 0 0,0-1 1 0 0,0 0 0 0 0,-19 3 0 0 0,20-6 576 0 0,0 1 0 0 0,1 0 0 0 0,-1 1 1 0 0,1 1-1 0 0,0 0 0 0 0,-22 15 0 0 0,19-8 333 0 0,1 0 0 0 0,0 2 0 0 0,1 0 0 0 0,1 1 1 0 0,1 0-1 0 0,0 1 0 0 0,-17 33 0 0 0,21-36-95 0 0,2 1 1 0 0,0 0-1 0 0,0 0 1 0 0,1 1-1 0 0,1-1 0 0 0,1 1 1 0 0,0 0-1 0 0,1 0 1 0 0,1 0-1 0 0,1 23 1 0 0,0-34-244 0 0,0 0 0 0 0,1 1-1 0 0,0-1 1 0 0,0 0 0 0 0,0 0 0 0 0,1 0 0 0 0,0 0 0 0 0,0 0 0 0 0,0 0 0 0 0,0 0 0 0 0,1-1 0 0 0,0 1 0 0 0,0-1 0 0 0,0 0 0 0 0,0 0 0 0 0,1 0 0 0 0,0 0 0 0 0,5 4 0 0 0,-3-4 13 0 0,0-1 1 0 0,1 1-1 0 0,-1-1 1 0 0,1 0-1 0 0,0-1 1 0 0,0 1-1 0 0,0-2 1 0 0,0 1-1 0 0,0-1 0 0 0,1 0 1 0 0,12 0-1 0 0,1-1 89 0 0,0-2 0 0 0,0 0 0 0 0,0-1 0 0 0,-1-1 0 0 0,1-1 0 0 0,-1-1 0 0 0,0-1 0 0 0,22-11 0 0 0,-11 2 212 0 0,-1 0 1 0 0,35-26-1 0 0,-55 34-250 0 0,-1 1 0 0 0,1-1 0 0 0,-2-1 0 0 0,1 1 0 0 0,-1-2 0 0 0,0 1 0 0 0,-1-1 0 0 0,0 0 0 0 0,10-20 0 0 0,-16 28-43 0 0,0-1 0 0 0,0 0-1 0 0,0 1 1 0 0,0-1 0 0 0,-1 0 0 0 0,1 0-1 0 0,-1 1 1 0 0,0-1 0 0 0,1 0 0 0 0,-1 0 0 0 0,-1 0-1 0 0,1 0 1 0 0,0 1 0 0 0,-1-1 0 0 0,1 0-1 0 0,-1 0 1 0 0,0 1 0 0 0,0-1 0 0 0,-3-5-1 0 0,2 4 4 0 0,-2-1-1 0 0,1 1 1 0 0,0 0-1 0 0,-1 0 1 0 0,0 1-1 0 0,0-1 1 0 0,0 1-1 0 0,0 0 1 0 0,0 0-1 0 0,-6-3 0 0 0,-6-2-43 0 0,1 1 0 0 0,-1 1 0 0 0,0 1-1 0 0,-1 0 1 0 0,-29-5 0 0 0,26 8-136 0 0,0 0 0 0 0,0 2 0 0 0,0 0 0 0 0,0 1 1 0 0,-31 6-1 0 0,-94 31-2569 0 0,50-12-3992 0 0,90-25 3244 0 0,9-5 554 0 0,-1 2 2875 0 0,3-3-1155 0 0</inkml:trace>
  <inkml:trace contextRef="#ctx0" brushRef="#br0" timeOffset="1">860 63 7434 0 0,'5'1'5127'0'0,"18"6"-5383"0"0,-1 0 447 0 0,1-1-1 0 0,0-2 0 0 0,0 0 1 0 0,0-1-1 0 0,1-2 1 0 0,-1 0-1 0 0,0-1 0 0 0,33-5 1 0 0,-26 0-732 0 0,-1-1 0 0 0,30-10 0 0 0,-27 5-3006 0 0,48-24 0 0 0,-78 35 3250 0 0,-1-1-1 0 0,1 0 1 0 0,-1 0-1 0 0,1 0 1 0 0,-1 0-1 0 0,0 0 0 0 0,0 0 1 0 0,0 0-1 0 0,1-1 1 0 0,-1 1-1 0 0,0 0 1 0 0,0-1-1 0 0,-1 1 0 0 0,2-2 1 0 0,-4 2-518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14 2192 0 0,'-5'-3'167'0'0,"1"1"0"0"0,-1 0 0 0 0,0 1 0 0 0,0-1 0 0 0,0 1 0 0 0,0 0 0 0 0,0 0 0 0 0,0 1 0 0 0,0-1 0 0 0,0 1 0 0 0,0 0 0 0 0,0 0 0 0 0,0 1 0 0 0,0 0 0 0 0,-6 1 0 0 0,8-1-24 0 0,0 0 0 0 0,0 0 0 0 0,1 1 0 0 0,-1-1 0 0 0,0 1 0 0 0,0 0 0 0 0,1-1 0 0 0,-1 1 0 0 0,1 0 0 0 0,-1 1 0 0 0,1-1 0 0 0,0 0 0 0 0,0 1 0 0 0,0-1 0 0 0,0 1 0 0 0,1 0 0 0 0,-1-1 0 0 0,1 1 0 0 0,-1 0 0 0 0,1 0 0 0 0,0 0 0 0 0,0 0 0 0 0,0 0 0 0 0,0 5 0 0 0,-2 14 168 0 0,2 0-1 0 0,0 0 1 0 0,1 0-1 0 0,2 0 1 0 0,0 0-1 0 0,8 35 1 0 0,-1-21 228 0 0,1-1 1 0 0,1-1-1 0 0,21 42 1 0 0,-27-66-360 0 0,1 1 1 0 0,0-1 0 0 0,0 0 0 0 0,1-1-1 0 0,0 0 1 0 0,1 0 0 0 0,0 0 0 0 0,0-1-1 0 0,1 0 1 0 0,0-1 0 0 0,0 1 0 0 0,1-2-1 0 0,0 0 1 0 0,15 8 0 0 0,-17-11-107 0 0,0 0-1 0 0,1-1 1 0 0,-1 0-1 0 0,1 0 1 0 0,-1-1 0 0 0,1 0-1 0 0,-1 0 1 0 0,1-1-1 0 0,0 0 1 0 0,-1-1 0 0 0,1 1-1 0 0,0-2 1 0 0,-1 1-1 0 0,1-1 1 0 0,-1-1 0 0 0,0 0-1 0 0,0 0 1 0 0,0 0-1 0 0,0-1 1 0 0,8-5 0 0 0,28-20-137 0 0,55-46 1 0 0,-76 56-457 0 0,-29 31-145 0 0,0 1 1 0 0,1-1 0 0 0,-5 19-1 0 0,-10 24 661 0 0,15-42 21 0 0,-1-1-1 0 0,0 1 1 0 0,-1-1 0 0 0,0 0-1 0 0,-1-1 1 0 0,-1 0 0 0 0,0 0-1 0 0,0-1 1 0 0,-1 0 0 0 0,0-1-1 0 0,-1 0 1 0 0,0 0 0 0 0,0-1-1 0 0,-1-1 1 0 0,0 0 0 0 0,0 0-1 0 0,-1-1 1 0 0,0-1 0 0 0,-20 6-1 0 0,-192 46 352 0 0,99-29 1219 0 0,136-28-1453 0 0,-1 0 1 0 0,0 0-1 0 0,1 1 1 0 0,-1 0-1 0 0,0 0 1 0 0,10 4-1 0 0,21 1 126 0 0,58-1 259 0 0,1-5 0 0 0,0-5-1 0 0,135-22 1 0 0,-97 9-404 0 0,-122 16-341 0 0,39-2-355 0 0,-23 9-3620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0 334 2833 0 0,'6'-3'465'0'0,"0"0"1"0"0,0 0 0 0 0,1 1 0 0 0,-1 0-1 0 0,1 0 1 0 0,-1 1 0 0 0,9-2 0 0 0,-7 2-278 0 0,898-169 5057 0 0,124 72-4201 0 0,-601 80 1051 0 0,64-4 507 0 0,-451 18-2401 0 0,1 3 0 0 0,-1 1 0 0 0,0 2-1 0 0,64 12 1 0 0,-91-6-599 0 0,-24 0-4373 0 0,-28 1-6211 0 0,26-9 8604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22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79 2905 0 0,'-10'-5'741'0'0,"9"4"-687"0"0,0 0 0 0 0,0 0 0 0 0,0 0 0 0 0,0 0 0 0 0,-1 0 1 0 0,1 0-1 0 0,0 0 0 0 0,-1 1 0 0 0,1-1 0 0 0,-1 1 0 0 0,1-1 0 0 0,-1 1 0 0 0,1 0 0 0 0,-1-1 0 0 0,1 1 0 0 0,-1 0 0 0 0,1 0 0 0 0,-1 0 0 0 0,1 0 0 0 0,-1 0 0 0 0,1 0 0 0 0,-1 1 0 0 0,1-1 0 0 0,-1 0 0 0 0,1 1 0 0 0,-1-1 0 0 0,1 1 0 0 0,-1 0 0 0 0,1-1 0 0 0,-2 2 0 0 0,7 5 445 0 0,1-2 1 0 0,0 1-1 0 0,1 0 0 0 0,0-1 0 0 0,10 7 0 0 0,9 8-334 0 0,2-1-1 0 0,0-2 0 0 0,1-1 0 0 0,0-1 1 0 0,1-1-1 0 0,57 18 0 0 0,-79-31-109 0 0,0 0-1 0 0,0-1 1 0 0,0 0 0 0 0,0 0-1 0 0,0 0 1 0 0,1-1 0 0 0,-1 0-1 0 0,0-1 1 0 0,0 1 0 0 0,-1-1-1 0 0,1-1 1 0 0,0 1 0 0 0,-1-1-1 0 0,1 0 1 0 0,-1-1 0 0 0,0 1 0 0 0,7-6-1 0 0,14-11 162 0 0,0-1 0 0 0,29-31 0 0 0,-41 38-114 0 0,-10 9-70 0 0,-1 1 1 0 0,1 0 0 0 0,0 0 0 0 0,0 0 0 0 0,0 0-1 0 0,1 1 1 0 0,-1 0 0 0 0,7-3 0 0 0,-10 6-6 0 0,0 0 0 0 0,-1 0 0 0 0,1-1 0 0 0,0 1 0 0 0,-1 1 0 0 0,1-1 0 0 0,-1 0 0 0 0,1 0 0 0 0,0 0 0 0 0,-1 1 0 0 0,1-1 0 0 0,-1 1 0 0 0,1-1 0 0 0,-1 1 0 0 0,1 0 0 0 0,-1 0 0 0 0,1 0 0 0 0,-1-1 0 0 0,0 1 0 0 0,1 1 0 0 0,-1-1 0 0 0,0 0 0 0 0,0 0 0 0 0,0 0 0 0 0,0 1 0 0 0,0-1 0 0 0,0 0 0 0 0,0 1 0 0 0,0-1 0 0 0,0 1 0 0 0,-1-1 0 0 0,1 1 0 0 0,-1-1 0 0 0,1 1 0 0 0,-1 1 0 0 0,6 11 75 0 0,6 15-10 0 0,0 0 0 0 0,2-1 0 0 0,1-1 0 0 0,2 0 0 0 0,20 26 0 0 0,-32-47-70 0 0,1 0 0 0 0,0 0 0 0 0,0 0 1 0 0,0-1-1 0 0,0 0 0 0 0,1-1 0 0 0,0 1 1 0 0,0-1-1 0 0,0 0 0 0 0,0-1 0 0 0,1 0 1 0 0,-1 0-1 0 0,1-1 0 0 0,0 0 0 0 0,0 0 1 0 0,0 0-1 0 0,0-1 0 0 0,0-1 0 0 0,0 1 1 0 0,0-1-1 0 0,0-1 0 0 0,0 1 0 0 0,0-1 0 0 0,0-1 1 0 0,9-2-1 0 0,2-1 30 0 0,0-2 0 0 0,-1 0 0 0 0,1-1 1 0 0,-1-1-1 0 0,-1 0 0 0 0,22-17 0 0 0,91-80 215 0 0,-40 29-124 0 0,-85 73-147 0 0,-1 1 0 0 0,1 0 0 0 0,0 0 0 0 0,0 0 0 0 0,0 0 0 0 0,0 1 0 0 0,1 0 0 0 0,-1 0 0 0 0,0 0 0 0 0,1 0 0 0 0,0 1 0 0 0,-1 0 0 0 0,1 1 0 0 0,0-1 0 0 0,0 1 0 0 0,-1 0 0 0 0,1 0 0 0 0,0 1 0 0 0,-1-1 0 0 0,10 4 0 0 0,1 2 5 0 0,1 0 0 0 0,-1 2 0 0 0,0 0 0 0 0,-1 1 0 0 0,18 12 0 0 0,-7-4 6 0 0,-15-11-11 0 0,-1 1-1 0 0,1-2 1 0 0,1 0-1 0 0,-1 0 1 0 0,1-1-1 0 0,0-1 1 0 0,0 1-1 0 0,0-2 1 0 0,0 0-1 0 0,1-1 1 0 0,-1 0 0 0 0,0 0-1 0 0,1-1 1 0 0,-1-1-1 0 0,1 0 1 0 0,11-3-1 0 0,13-6 4 0 0,-1-1 0 0 0,-1-2 0 0 0,64-32 0 0 0,43-16-6 0 0,-137 59 5 0 0,-1 1 0 0 0,1-1 0 0 0,0 1 0 0 0,0 0 0 0 0,0 1 0 0 0,0-1 0 0 0,0 1 0 0 0,0 0 0 0 0,0 0 0 0 0,0 1 0 0 0,0 0 0 0 0,0 0 0 0 0,-1 0 0 0 0,1 0 0 0 0,0 0 0 0 0,0 1 0 0 0,-1 0 0 0 0,1 0 0 0 0,-1 1 0 0 0,0-1-1 0 0,0 1 1 0 0,6 4 0 0 0,4 6-6 0 0,0 1 0 0 0,-2 1 0 0 0,0-1-1 0 0,18 30 1 0 0,-23-32 2 0 0,1 1 1 0 0,1-1-1 0 0,-1-1 0 0 0,2 0 0 0 0,0 0 1 0 0,0-1-1 0 0,1 0 0 0 0,20 14 0 0 0,-22-20 2 0 0,1 0-1 0 0,-1-1 1 0 0,1-1-1 0 0,0 1 1 0 0,0-1-1 0 0,0-1 0 0 0,0 0 1 0 0,0 0-1 0 0,0-1 1 0 0,1-1-1 0 0,-1 1 1 0 0,0-2-1 0 0,0 1 1 0 0,0-1-1 0 0,18-7 0 0 0,11-5 13 0 0,-1-2-1 0 0,56-31 1 0 0,-64 31-18 0 0,34-22 54 0 0,-51 28-37 0 0,2 0 0 0 0,-1 1-1 0 0,1 1 1 0 0,0 1 0 0 0,1 0-1 0 0,0 1 1 0 0,26-7 0 0 0,-37 13 4 0 0,0 1 0 0 0,0-1 0 0 0,0 1 0 0 0,0 0 0 0 0,0 0 0 0 0,0 0 0 0 0,0 1 0 0 0,0-1 0 0 0,0 1 1 0 0,0 1-1 0 0,-1-1 0 0 0,1 1 0 0 0,-1-1 0 0 0,5 5 0 0 0,-3-3-12 0 0,-1-1 0 0 0,1 1 0 0 0,-1-1-1 0 0,1 0 1 0 0,0-1 0 0 0,0 0 0 0 0,0 0 0 0 0,1 0 0 0 0,11 2-1 0 0,-3-5-6 0 0,0 0-1 0 0,0 0 1 0 0,-1-1-1 0 0,1-1 0 0 0,-1-1 1 0 0,27-9-1 0 0,84-44-83 0 0,-97 43 76 0 0,-19 10 17 0 0,13-7-8 0 0,0 0 0 0 0,1 2 0 0 0,35-9 1 0 0,-51 16 5 0 0,1 0-1 0 0,0 1 1 0 0,-1 1 0 0 0,1-1 0 0 0,0 1 0 0 0,0 1 0 0 0,-1-1 0 0 0,1 1 0 0 0,0 1 0 0 0,-1-1 0 0 0,1 2 0 0 0,-1-1 0 0 0,1 1 0 0 0,-1-1-1 0 0,8 6 1 0 0,2 1-17 0 0,0-2-1 0 0,1 0 0 0 0,-1 0 0 0 0,1-2 0 0 0,1 0 0 0 0,-1-1 0 0 0,0-1 0 0 0,1-1 1 0 0,0-1-1 0 0,0 0 0 0 0,-1-1 0 0 0,1-1 0 0 0,29-6 0 0 0,44-6-52 0 0,-44 5-194 0 0,80-2 1 0 0,-111 10 216 0 0,1 1-1 0 0,-1 0 0 0 0,1 2 1 0 0,-1 0-1 0 0,1 1 1 0 0,-1 1-1 0 0,-1 0 0 0 0,21 10 1 0 0,-3 2-262 0 0,0-2 0 0 0,0-1 0 0 0,2-2 0 0 0,-1-1 1 0 0,2-2-1 0 0,-1-1 0 0 0,1-2 0 0 0,39 1 0 0 0,-30-6-2044 0 0,1-2 0 0 0,-1-2 1 0 0,72-13-1 0 0,-85 8 1711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40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1 752 0 0,'-1'2'3'0'0,"1"0"-1"0"0,-1 1 1 0 0,1-1 0 0 0,-1 0-1 0 0,1 1 1 0 0,0-1-1 0 0,0 0 1 0 0,0 1 0 0 0,0-1-1 0 0,1 1 1 0 0,-1-1-1 0 0,0 0 1 0 0,1 1 0 0 0,0-1-1 0 0,-1 0 1 0 0,1 0-1 0 0,0 0 1 0 0,0 1 0 0 0,0-1-1 0 0,3 3 1 0 0,7 26 309 0 0,-11-17-283 0 0,1-1 0 0 0,1 0-1 0 0,0 0 1 0 0,1 0 0 0 0,0 0 0 0 0,1 0 0 0 0,1-1 0 0 0,0 1-1 0 0,0-1 1 0 0,13 19 0 0 0,5 4 104 0 0,3-1 0 0 0,30 32 0 0 0,-29-35 85 0 0,0 1 0 0 0,26 44 0 0 0,0 4 111 0 0,4-2 0 0 0,116 123 1 0 0,-72-88-312 0 0,19 39-29 0 0,-80-100 8 0 0,91 117 60 0 0,-39-32-58 0 0,-67-96 24 0 0,1-2 0 0 0,48 55 0 0 0,56 60 135 0 0,-96-112-123 0 0,186 198-51 0 0,-12-20 5 0 0,-129-131 57 0 0,102 89 1 0 0,173 120 898 0 0,-322-274-918 0 0,2-2 0 0 0,52 26 0 0 0,-52-30 21 0 0,0 1 0 0 0,54 42-1 0 0,160 128 743 0 0,-162-120-378 0 0,4-3-1 0 0,104 56 1 0 0,-93-60-282 0 0,-68-39-124 0 0,1-2 0 0 0,1-2 0 0 0,0-1 0 0 0,46 16 0 0 0,72 27 20 0 0,-98-37 1 0 0,58 18-1 0 0,-68-29-24 0 0,227 59 12 0 0,-91-33 142 0 0,180 64 1 0 0,-28-14 355 0 0,47-27 42 0 0,-317-52-436 0 0,-1 3 0 0 0,86 28 0 0 0,-121-32-123 0 0,143 43 87 0 0,28 10-7 0 0,235 41 0 0 0,-328-86-15 0 0,726 139 143 0 0,-651-116-135 0 0,312 82 178 0 0,-89-31-201 0 0,7-34 148 0 0,73 13 470 0 0,-83 29-541 0 0,-157-34-114 0 0,360 39-15 0 0,8-58 85 0 0,554 49 451 0 0,-930-72-361 0 0,119 20-225 0 0,-120-8-4054 0 0,-222-33 3574 0 0,0 0 0 0 0,0-1 0 0 0,0 0 0 0 0,0-1 0 0 0,0 0 0 0 0,1-1 0 0 0,-1-1 0 0 0,0 0 1 0 0,-1 0-1 0 0,1-1 0 0 0,17-7 0 0 0,-10-1-478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41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2729 0 0,'4'13'358'0'0,"1"0"1"0"0,1 0-1 0 0,0 0 1 0 0,1-1-1 0 0,0 0 1 0 0,1 0-1 0 0,0-1 1 0 0,1 0-1 0 0,0 0 1 0 0,13 11-1 0 0,18 13-1033 0 0,61 42-1 0 0,-39-31 911 0 0,110 72-674 0 0,-99-70-447 0 0,67 56 0 0 0,-134-99 877 0 0,0 0 0 0 0,-1 0 0 0 0,0 1 0 0 0,0-1 0 0 0,0 1 0 0 0,0 0 0 0 0,-1 1 0 0 0,0-1 0 0 0,0 1 0 0 0,4 11 0 0 0,-7-15 10 0 0,-1 1 1 0 0,1-1-1 0 0,-1 1 0 0 0,1 0 1 0 0,-1-1-1 0 0,0 1 0 0 0,0 0 1 0 0,-1-1-1 0 0,1 1 0 0 0,-1-1 1 0 0,0 1-1 0 0,0 0 0 0 0,0-1 1 0 0,0 0-1 0 0,-1 1 0 0 0,1-1 1 0 0,-1 0-1 0 0,0 0 0 0 0,0 0 1 0 0,0 0-1 0 0,0 0 0 0 0,-1 0 1 0 0,-4 4-1 0 0,-26 24-230 0 0,-2-2-1 0 0,0-2 0 0 0,-2-1 1 0 0,-1-1-1 0 0,-1-2 1 0 0,-1-3-1 0 0,-1 0 1 0 0,-57 17-1 0 0,54-22-329 0 0,-2-2-86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2825 0 0,'42'0'376'0'0,"0"-1"0"0"0,0-2 1 0 0,0-1-1 0 0,0-3 0 0 0,0-2 1 0 0,-1-1-1 0 0,-1-2 1 0 0,56-24-1 0 0,-45 14-237 0 0,-36 17-224 0 0,0 0 0 0 0,-1-1 0 0 0,0-1 1 0 0,0-1-1 0 0,0 0 0 0 0,-1-1 0 0 0,13-11 0 0 0,-26 20 47 0 0,0 0 0 0 0,0 0 0 0 0,0 0-1 0 0,-1 0 1 0 0,1 0 0 0 0,0 0 0 0 0,0 0 0 0 0,0 0 0 0 0,0 0 0 0 0,0 0 0 0 0,0 0-1 0 0,0 0 1 0 0,-1 0 0 0 0,1 0 0 0 0,0 0 0 0 0,0 0 0 0 0,0 0 0 0 0,0 0 0 0 0,0 0-1 0 0,0 0 1 0 0,0 0 0 0 0,0 0 0 0 0,-1 0 0 0 0,1-1 0 0 0,0 1 0 0 0,0 0 0 0 0,0 0-1 0 0,0 0 1 0 0,0 0 0 0 0,0 0 0 0 0,0 0 0 0 0,0 0 0 0 0,0 0 0 0 0,0-1 0 0 0,0 1-1 0 0,0 0 1 0 0,0 0 0 0 0,0 0 0 0 0,0 0 0 0 0,0 0 0 0 0,0 0 0 0 0,0 0 0 0 0,0-1-1 0 0,0 1 1 0 0,0 0 0 0 0,0 0 0 0 0,0 0 0 0 0,0 0 0 0 0,0 0 0 0 0,0 0 0 0 0,0 0 0 0 0,0-1-1 0 0,0 1 1 0 0,0 0 0 0 0,0 0 0 0 0,0 0 0 0 0,0 0 0 0 0,0 0 0 0 0,0 0 0 0 0,1 0-1 0 0,-1 0 1 0 0,0 0 0 0 0,0-1 0 0 0,0 1 0 0 0,0 0 0 0 0,0 0 0 0 0,0 0 0 0 0,0 0-1 0 0,1 0 1 0 0,-11 1-1491 0 0,2 1 191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0 218 3137 0 0,'1'0'144'0'0,"-1"1"1"0"0,1-1 0 0 0,-1 1 0 0 0,0 0 0 0 0,1-1 0 0 0,-1 1-1 0 0,1-1 1 0 0,-1 1 0 0 0,1-1 0 0 0,0 1 0 0 0,-1-1-1 0 0,1 1 1 0 0,-1-1 0 0 0,1 0 0 0 0,0 1 0 0 0,-1-1-1 0 0,1 0 1 0 0,0 0 0 0 0,-1 1 0 0 0,1-1 0 0 0,0 0-1 0 0,0 0 1 0 0,-1 0 0 0 0,1 0 0 0 0,0 0 0 0 0,0 0 0 0 0,-1 0-1 0 0,1 0 1 0 0,0 0 0 0 0,-1 0 0 0 0,2-1 0 0 0,31 4 547 0 0,-12-4-390 0 0,0 0 1 0 0,-1-1-1 0 0,1-1 0 0 0,-1-1 0 0 0,0-1 1 0 0,0-1-1 0 0,37-15 0 0 0,-36 11-693 0 0,-2-1 0 0 0,1-1 0 0 0,-2 0 0 0 0,0-2 0 0 0,0 0 0 0 0,-1-1 1 0 0,16-18-1 0 0,14-23-6208 0 0,-40 47 5492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3673 0 0,'-3'0'84'0'0,"1"1"1"0"0,0-1-1 0 0,-1 1 1 0 0,1 0-1 0 0,0-1 0 0 0,0 1 1 0 0,0 0-1 0 0,0 0 1 0 0,0 1-1 0 0,0-1 1 0 0,0 0-1 0 0,0 1 1 0 0,0-1-1 0 0,1 1 0 0 0,-1-1 1 0 0,0 1-1 0 0,1 0 1 0 0,0 0-1 0 0,-1 0 1 0 0,1 0-1 0 0,0 0 0 0 0,0 0 1 0 0,0 0-1 0 0,0 0 1 0 0,0 0-1 0 0,1 1 1 0 0,-1-1-1 0 0,0 0 1 0 0,1 5-1 0 0,-4 11 154 0 0,2-1-1 0 0,-1 35 1 0 0,3-35 67 0 0,-2 36-113 0 0,2 0 1 0 0,3 0-1 0 0,1 0 0 0 0,4-1 1 0 0,14 56-1 0 0,-20-98-93 0 0,1-2-1 0 0,1 1 1 0 0,-1 0 0 0 0,2-1 0 0 0,-1 1 0 0 0,1-1 0 0 0,0 0 0 0 0,0-1-1 0 0,1 1 1 0 0,0-1 0 0 0,1 0 0 0 0,0-1 0 0 0,0 1 0 0 0,0-1-1 0 0,1-1 1 0 0,-1 1 0 0 0,1-1 0 0 0,1-1 0 0 0,-1 1 0 0 0,1-2 0 0 0,-1 1-1 0 0,1-1 1 0 0,0 0 0 0 0,0-1 0 0 0,1 0 0 0 0,-1 0 0 0 0,0-1-1 0 0,1-1 1 0 0,-1 1 0 0 0,1-1 0 0 0,-1-1 0 0 0,0 0 0 0 0,1 0 0 0 0,-1-1-1 0 0,0 0 1 0 0,0-1 0 0 0,0 0 0 0 0,0 0 0 0 0,0-1 0 0 0,-1 0 0 0 0,13-8-1 0 0,0-6-1855 0 0,-10 8-7123 0 0,-14 11 7140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5481 0 0,'18'-9'5210'0'0,"20"3"-4932"0"0,-19 4 538 0 0,78-18-171 0 0,-2-4-1 0 0,103-41 0 0 0,-85 20-3837 0 0,141-79-1 0 0,-108 42-2423 0 0,-117 66 4223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0:1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715 501 792 0 0,'2'1'433'0'0,"-1"0"1"0"0,1 1-1 0 0,-1-1 0 0 0,1 1 0 0 0,-1-1 0 0 0,1 1 1 0 0,-1 0-1 0 0,0-1 0 0 0,0 1 0 0 0,0 0 1 0 0,0 0-1 0 0,0 0 0 0 0,0 0 0 0 0,-1 0 0 0 0,2 3 1 0 0,-3-2-68 0 0,0 0 1 0 0,0 0-1 0 0,0 0 0 0 0,0 0 1 0 0,0-1-1 0 0,-1 1 1 0 0,1 0-1 0 0,-1-1 1 0 0,0 1-1 0 0,0-1 1 0 0,-2 3-1 0 0,-1 0-87 0 0,0 0 1 0 0,-1 0-1 0 0,1-1 0 0 0,-1 0 0 0 0,0 0 0 0 0,0 0 0 0 0,-1-1 0 0 0,1 0 0 0 0,-14 5 1 0 0,2-2 93 0 0,0 0 0 0 0,-29 4 1 0 0,16-7-229 0 0,0 0 0 0 0,0-2 0 0 0,0-2 0 0 0,-1-1 1 0 0,1-1-1 0 0,-39-9 0 0 0,47 7-59 0 0,0-1 0 0 0,-1-2 0 0 0,2 0 0 0 0,-1-1 0 0 0,2-1 0 0 0,-1-1 0 0 0,1-1 0 0 0,-32-25-1 0 0,47 32-55 0 0,0 0-1 0 0,0 0 1 0 0,1 0-1 0 0,0 0 1 0 0,0-1-1 0 0,0 0 1 0 0,1 0-1 0 0,0 0 1 0 0,0-1-1 0 0,1 1 1 0 0,0-1-1 0 0,0 0 1 0 0,0 0-1 0 0,1 0 1 0 0,0 0-1 0 0,0 0 1 0 0,1-1-1 0 0,0 1 1 0 0,0-1-1 0 0,0 1 1 0 0,1 0-1 0 0,1-1 1 0 0,-1 1-1 0 0,1-1 1 0 0,0 1-1 0 0,1 0 1 0 0,0-1-1 0 0,0 1 1 0 0,0 0-1 0 0,1 0 1 0 0,0 0-1 0 0,1 1 1 0 0,7-13-1 0 0,6-4-23 0 0,1 1 0 0 0,1 1 0 0 0,1 0-1 0 0,1 2 1 0 0,1 0 0 0 0,0 1-1 0 0,1 1 1 0 0,1 2 0 0 0,1 0 0 0 0,0 1-1 0 0,0 2 1 0 0,2 0 0 0 0,-1 2-1 0 0,2 1 1 0 0,-1 1 0 0 0,1 2 0 0 0,0 0-1 0 0,0 2 1 0 0,1 1 0 0 0,-1 1 0 0 0,1 2-1 0 0,0 1 1 0 0,28 4 0 0 0,-41-1-11 0 0,0 0-1 0 0,0 1 1 0 0,-1 1 0 0 0,1 1 0 0 0,-1 0 0 0 0,0 1 0 0 0,-1 0 0 0 0,0 1 0 0 0,0 1 0 0 0,-1 0-1 0 0,20 21 1 0 0,-26-24 20 0 0,0 1 0 0 0,-1 0 0 0 0,0 0 0 0 0,0 0-1 0 0,-1 1 1 0 0,0 0 0 0 0,0 0 0 0 0,-1 0 0 0 0,0 1 0 0 0,4 18-1 0 0,-7-20 42 0 0,0 0-1 0 0,-1 0 0 0 0,0 1 1 0 0,0-1-1 0 0,-1 0 0 0 0,0 1 1 0 0,-1-1-1 0 0,0 0 0 0 0,0 0 1 0 0,-1 0-1 0 0,1 0 0 0 0,-2-1 1 0 0,-6 12-1 0 0,-16 26 59 0 0,-2-1 0 0 0,-56 65 0 0 0,63-83-872 0 0,4 0-7642 0 0,12-19 3434 0 0,0 1-83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7 323 5617 0 0,'-7'-1'1716'0'0,"10"-2"-741"0"0,19-8-535 0 0,34-8-592 0 0,140-59 421 0 0,-33 10 20 0 0,-162 67-284 0 0,1 1 0 0 0,0-1 0 0 0,-1 1 0 0 0,1-1 0 0 0,0 1 0 0 0,-1-1 0 0 0,1 1 0 0 0,0 0 1 0 0,-1 0-1 0 0,1 0 0 0 0,0 0 0 0 0,-1 0 0 0 0,1 0 0 0 0,0 1 0 0 0,2 0 0 0 0,-4-1-14 0 0,1 0-1 0 0,-1 1 1 0 0,1-1 0 0 0,-1 1 0 0 0,1-1 0 0 0,-1 1-1 0 0,1-1 1 0 0,-1 1 0 0 0,1 0 0 0 0,-1-1-1 0 0,1 1 1 0 0,-1-1 0 0 0,0 1 0 0 0,1 0-1 0 0,-1-1 1 0 0,0 1 0 0 0,0 0 0 0 0,0 0-1 0 0,0-1 1 0 0,1 1 0 0 0,-1 0 0 0 0,0-1 0 0 0,0 1-1 0 0,0 1 1 0 0,-2 6-58 0 0,1-1 0 0 0,-1 1 0 0 0,0 0-1 0 0,0-1 1 0 0,-5 10 0 0 0,5-11 100 0 0,-17 36 172 0 0,-44 73 0 0 0,-11 21 668 0 0,67-120-701 0 0,1 0 0 0 0,0 1-1 0 0,1 0 1 0 0,1 0 0 0 0,1 0 0 0 0,-2 30 0 0 0,4-40-81 0 0,2-1 0 0 0,-1 1 0 0 0,1 0 0 0 0,0-1 0 0 0,1 0 1 0 0,-1 1-1 0 0,1-1 0 0 0,0 0 0 0 0,1 0 0 0 0,0 0 0 0 0,0 0 0 0 0,0 0 1 0 0,0 0-1 0 0,1-1 0 0 0,0 0 0 0 0,0 0 0 0 0,1 0 0 0 0,-1 0 0 0 0,7 4 0 0 0,-7-5-259 0 0,0-1 0 0 0,1 0 0 0 0,-1 0-1 0 0,1-1 1 0 0,0 1 0 0 0,0-1-1 0 0,0 0 1 0 0,0-1 0 0 0,0 1-1 0 0,0-1 1 0 0,1 0 0 0 0,-1 0 0 0 0,0 0-1 0 0,1-1 1 0 0,-1 0 0 0 0,0 0-1 0 0,1 0 1 0 0,-1-1 0 0 0,0 0-1 0 0,0 0 1 0 0,1 0 0 0 0,-1-1 0 0 0,9-3-1 0 0,-10 2-192 0 0,-1 1-1 0 0,1-1 0 0 0,-1 0 0 0 0,0 0 1 0 0,0 0-1 0 0,0 0 0 0 0,0-1 0 0 0,-1 1 1 0 0,1-1-1 0 0,-1 0 0 0 0,0 0 1 0 0,0 1-1 0 0,0-1 0 0 0,-1-1 0 0 0,1 1 1 0 0,-1 0-1 0 0,1-9 0 0 0,2-6-107 0 0,-1 0 0 0 0,0-30-1 0 0,-3 20 514 0 0,-2 1 0 0 0,-8-45 0 0 0,1 14 5684 0 0,8 55-5168 0 0,1 1 0 0 0,0-1 0 0 0,0 1 0 0 0,1-1 0 0 0,-1 0 0 0 0,1 1 0 0 0,0-1 0 0 0,2-5 0 0 0,17-30 1041 0 0,36-32-2070 0 0,-43 56 831 0 0,-12 13-378 0 0,1-1 1 0 0,0 1-1 0 0,0 0 1 0 0,0-1-1 0 0,0 1 1 0 0,1 0-1 0 0,-1 1 1 0 0,1-1-1 0 0,-1 0 1 0 0,1 1-1 0 0,0-1 1 0 0,-1 1-1 0 0,1 0 1 0 0,0 0-1 0 0,0 0 1 0 0,4-1-1 0 0,-5 2 3 0 0,0 1 0 0 0,-1-1 0 0 0,1 1 0 0 0,0-1 0 0 0,0 1 0 0 0,0 0 1 0 0,-1 0-1 0 0,1 0 0 0 0,0 0 0 0 0,-1 0 0 0 0,1 0 0 0 0,-1 0 0 0 0,1 1 0 0 0,-1-1 0 0 0,1 1 0 0 0,-1-1 0 0 0,0 1 0 0 0,0-1 0 0 0,0 1 0 0 0,0-1 0 0 0,0 1 0 0 0,0 0 0 0 0,0 0 0 0 0,-1 0 0 0 0,1-1 0 0 0,0 3 0 0 0,8 23 151 0 0,-1-1 0 0 0,-2 2 0 0 0,0-1 1 0 0,2 45-1 0 0,-6-45-61 0 0,2-1 0 0 0,0 1 1 0 0,2-1-1 0 0,1 0 1 0 0,10 26-1 0 0,-17-52-115 0 0,0 1 0 0 0,0-1 0 0 0,0 1 0 0 0,0-1 0 0 0,0 0 0 0 0,0 1 0 0 0,1-1 0 0 0,-1 0 0 0 0,0 1 0 0 0,0-1 0 0 0,0 0 0 0 0,0 1 0 0 0,1-1 0 0 0,-1 0 1 0 0,0 1-1 0 0,0-1 0 0 0,1 0 0 0 0,-1 0 0 0 0,0 1 0 0 0,1-1 0 0 0,-1 0 0 0 0,0 0 0 0 0,1 1 0 0 0,-1-1 0 0 0,0 0 0 0 0,1 0 0 0 0,-1 0 0 0 0,0 0 0 0 0,1 0 0 0 0,-1 0 0 0 0,1 1 0 0 0,-1-1 0 0 0,0 0 0 0 0,1 0 0 0 0,-1 0 0 0 0,1 0 0 0 0,-1 0 0 0 0,0-1 0 0 0,1 1 0 0 0,-1 0 0 0 0,0 0 0 0 0,1 0 0 0 0,-1 0 1 0 0,1 0-1 0 0,13-21-1524 0 0,9-42-647 0 0,-20 54 1947 0 0,144-354-3379 0 0,-109 276 3641 0 0,-31 70 68 0 0,23-46 108 0 0,-28 60-42 0 0,-1 0 1 0 0,1 0-1 0 0,0 0 1 0 0,0 0-1 0 0,1 1 1 0 0,-1-1 0 0 0,0 0-1 0 0,1 1 1 0 0,0 0-1 0 0,-1 0 1 0 0,1 0-1 0 0,0 0 1 0 0,0 0-1 0 0,0 0 1 0 0,6-1-1 0 0,-7 2-52 0 0,-1 1-1 0 0,0 0 1 0 0,0 1-1 0 0,0-1 1 0 0,1 0-1 0 0,-1 0 1 0 0,0 0-1 0 0,0 1 1 0 0,0-1 0 0 0,1 1-1 0 0,-1-1 1 0 0,0 1-1 0 0,0-1 1 0 0,0 1-1 0 0,0 0 1 0 0,0-1-1 0 0,0 1 1 0 0,0 0-1 0 0,0 0 1 0 0,0 0-1 0 0,-1 0 1 0 0,1 0-1 0 0,0 0 1 0 0,-1 0-1 0 0,1 0 1 0 0,0 0-1 0 0,-1 0 1 0 0,1 0-1 0 0,-1 0 1 0 0,1 0-1 0 0,-1 0 1 0 0,0 1-1 0 0,1 1 1 0 0,8 46 996 0 0,-8-45-955 0 0,4 82 839 0 0,-4 0-1 0 0,-13 125 1 0 0,0 30-767 0 0,12-203-388 0 0,-2 74-1052 0 0,2-102 182 0 0,-2 1 1 0 0,1 0-1 0 0,-1-1 1 0 0,-1 1-1 0 0,0-1 1 0 0,-1 0-1 0 0,-7 17 1 0 0,1-15-1195 0 0,4-8 618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5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9106 0 0,'-6'26'318'0'0,"0"1"0"0"0,2-1 0 0 0,2 1 0 0 0,0 0 1 0 0,1 0-1 0 0,2 0 0 0 0,1-1 0 0 0,7 39 0 0 0,-6-50-242 0 0,0 1 0 0 0,1-1 0 0 0,1 1 0 0 0,0-1 0 0 0,1 0 0 0 0,1-1 0 0 0,0 0 0 0 0,1 0 0 0 0,0 0 0 0 0,1-1 0 0 0,1 0 0 0 0,0-1 0 0 0,1 0 0 0 0,0-1 0 0 0,18 15 0 0 0,-22-21-138 0 0,1 0 0 0 0,0-1 0 0 0,0 0 0 0 0,0 0 0 0 0,0-1 0 0 0,0 0 0 0 0,1 0 0 0 0,-1-1-1 0 0,1 0 1 0 0,0-1 0 0 0,-1 1 0 0 0,1-2 0 0 0,0 1 0 0 0,0-1 0 0 0,0-1 0 0 0,0 0 0 0 0,-1 0 0 0 0,1 0-1 0 0,0-1 1 0 0,-1-1 0 0 0,1 1 0 0 0,-1-2 0 0 0,0 1 0 0 0,0-1 0 0 0,10-6 0 0 0,2-3-696 0 0,0-1 0 0 0,-1 0 0 0 0,-1-2 0 0 0,0 0 0 0 0,-1-1 0 0 0,-1-1 0 0 0,-1-1 0 0 0,15-23 0 0 0,33-61-2477 0 0,-41 61 1801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31 171 12003 0 0,'1'-1'194'0'0,"-1"0"0"0"0,1 0 1 0 0,0 0-1 0 0,0 0 1 0 0,-1 0-1 0 0,1 0 0 0 0,0 0 1 0 0,0 0-1 0 0,0 1 1 0 0,0-1-1 0 0,0 0 0 0 0,0 1 1 0 0,1-1-1 0 0,-1 1 1 0 0,0-1-1 0 0,0 1 0 0 0,0-1 1 0 0,0 1-1 0 0,1 0 1 0 0,1-1-1 0 0,40-8-614 0 0,-27 6 645 0 0,7-4-898 0 0,0 0 0 0 0,-1-2 0 0 0,-1 0-1 0 0,34-20 1 0 0,-39 19-1654 0 0,0 0 0 0 0,-1-2 1 0 0,20-18-1 0 0,-24 16 361 0 0,-6 8 755 0 0</inkml:trace>
  <inkml:trace contextRef="#ctx0" brushRef="#br0" timeOffset="1">68 126 6985 0 0,'-3'2'228'0'0,"0"0"0"0"0,0 0 0 0 0,0 0 0 0 0,0 0 0 0 0,0 0 0 0 0,0 1 0 0 0,1-1 0 0 0,-1 1-1 0 0,1 0 1 0 0,0 0 0 0 0,0 0 0 0 0,0 0 0 0 0,0 0 0 0 0,0 0 0 0 0,1 0 0 0 0,-1 1 0 0 0,1-1-1 0 0,0 1 1 0 0,-1 3 0 0 0,-3 13 280 0 0,1 0 0 0 0,-2 26-1 0 0,3-17-440 0 0,0 14 299 0 0,2 0 0 0 0,1 0-1 0 0,3-1 1 0 0,1 1 0 0 0,19 79-1 0 0,-22-116-274 0 0,0 1 0 0 0,1-1 0 0 0,0 0 0 0 0,0 1 0 0 0,0-1-1 0 0,1 0 1 0 0,0 0 0 0 0,0 0 0 0 0,1-1 0 0 0,-1 1 0 0 0,1-1 0 0 0,0 0 0 0 0,1 0-1 0 0,-1 0 1 0 0,1 0 0 0 0,0-1 0 0 0,0 0 0 0 0,1 0 0 0 0,-1 0 0 0 0,1-1-1 0 0,0 0 1 0 0,0 0 0 0 0,0 0 0 0 0,0-1 0 0 0,0 0 0 0 0,1 0 0 0 0,-1 0 0 0 0,9 0-1 0 0,3 0 42 0 0,0-2-1 0 0,0 0 0 0 0,0-1 0 0 0,0 0 1 0 0,-1-2-1 0 0,1 0 0 0 0,0-1 0 0 0,-1 0 1 0 0,22-10-1 0 0,2 0-232 0 0,50-21 663 0 0,-83 31-821 0 0,-1 1 0 0 0,1-2 0 0 0,-1 1 0 0 0,0-1-1 0 0,0 0 1 0 0,-1 0 0 0 0,0-1 0 0 0,11-11 0 0 0,-34 14-13998 0 0,8 4 11462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7682 0 0,'54'-9'5720'0'0,"32"6"-4151"0"0,-5 0-929 0 0,359-36-1405 0 0,-386 36-1127 0 0,-25 3-1336 0 0,1-3-4238 0 0,-24 2 5406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7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3073 0 0,'42'3'2312'0'0,"38"-1"878"0"0,118-13-1 0 0,83-25-595 0 0,-99 10-2129 0 0,744-66 2597 0 0,1 68-525 0 0,-924 24-2528 0 0,85 1 430 0 0,0 3 0 0 0,0 4-1 0 0,124 28 1 0 0,-211-36-427 0 0,0 0-1 0 0,0 0 1 0 0,0 0-1 0 0,0 0 1 0 0,0 0 0 0 0,0 0-1 0 0,-1 1 1 0 0,1-1-1 0 0,0 0 1 0 0,0 0 0 0 0,0 1-1 0 0,-1-1 1 0 0,1 1-1 0 0,0-1 1 0 0,0 1 0 0 0,-1-1-1 0 0,1 1 1 0 0,0 0-1 0 0,-1-1 1 0 0,1 1 0 0 0,-1 0-1 0 0,1-1 1 0 0,-1 1-1 0 0,1 0 1 0 0,-1 0 0 0 0,1 0-1 0 0,-1 0-58 0 0,-1 0 0 0 0,1 0 0 0 0,-1-1 0 0 0,1 1 0 0 0,-1 0 0 0 0,0 0 0 0 0,1-1 0 0 0,-1 1 0 0 0,0 0 0 0 0,0-1 0 0 0,1 1 0 0 0,-1 0 0 0 0,0-1-1 0 0,0 1 1 0 0,0-1 0 0 0,0 0 0 0 0,0 1 0 0 0,-1-1 0 0 0,-5 3-911 0 0,0-1-1 0 0,1 0 1 0 0,-1 0-1 0 0,-1-1 1 0 0,-12 2-1 0 0,-18-8-9243 0 0,21 1 5414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2168 0 0,'-2'0'79'0'0,"-1"1"0"0"0,1 0-1 0 0,-1 0 1 0 0,1 0 0 0 0,-1 0 0 0 0,1 1-1 0 0,0-1 1 0 0,-1 1 0 0 0,1-1-1 0 0,0 1 1 0 0,0 0 0 0 0,0 0-1 0 0,0-1 1 0 0,1 2 0 0 0,-1-1-1 0 0,0 0 1 0 0,-1 4 0 0 0,-25 43 472 0 0,-4 20-22 0 0,3 1 0 0 0,3 2 1 0 0,4 0-1 0 0,2 2 1 0 0,-16 126-1 0 0,16 65-336 0 0,19-219-350 0 0,3 0 0 0 0,2-1 0 0 0,17 82 0 0 0,-16-111-93 0 0,0 0 0 0 0,0 0 0 0 0,2-1 0 0 0,0 0 0 0 0,17 28 0 0 0,-18-35-89 0 0,0 0-1 0 0,0-1 1 0 0,0 1 0 0 0,1-1-1 0 0,0-1 1 0 0,0 1-1 0 0,1-1 1 0 0,-1 0 0 0 0,2-1-1 0 0,-1 0 1 0 0,14 6-1 0 0,-6-5-884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34 166 9890 0 0,'-11'-1'986'0'0,"-11"-3"800"0"0,23 3-1767 0 0,-1 0 1 0 0,1 0 0 0 0,0 0-1 0 0,-1 0 1 0 0,1 0-1 0 0,0 0 1 0 0,0 0-1 0 0,0 0 1 0 0,0 1-1 0 0,0-1 1 0 0,0 0 0 0 0,0 1-1 0 0,0-1 1 0 0,0 0-1 0 0,0 1 1 0 0,0 0-1 0 0,1-1 1 0 0,1 0-1 0 0,69-32-113 0 0,148-47-1 0 0,-210 77 95 0 0,87-21 16 0 0,-88 22-29 0 0,0 0-1 0 0,1 1 1 0 0,-1 1 0 0 0,0 0-1 0 0,1 0 1 0 0,-1 0 0 0 0,0 1-1 0 0,13 3 1 0 0,-19-3-7 0 0,-1 0 0 0 0,0 0 0 0 0,0 0 1 0 0,0 0-1 0 0,0 0 0 0 0,0 1 0 0 0,0-1 0 0 0,0 1 0 0 0,0-1 0 0 0,-1 1 0 0 0,1 0 1 0 0,-1-1-1 0 0,1 1 0 0 0,-1 0 0 0 0,0 0 0 0 0,1 0 0 0 0,-1 0 0 0 0,0 0 1 0 0,0 0-1 0 0,0 1 0 0 0,-1-1 0 0 0,1 0 0 0 0,-1 0 0 0 0,1 1 0 0 0,-1-1 0 0 0,0 0 1 0 0,1 1-1 0 0,-1-1 0 0 0,0 0 0 0 0,-1 1 0 0 0,1-1 0 0 0,-1 4 0 0 0,-2 9 6 0 0,0 1-1 0 0,-1-1 0 0 0,-11 28 1 0 0,7-19 28 0 0,-25 60-238 0 0,-4-1 1 0 0,-3-2 0 0 0,-55 82-1 0 0,85-146-148 0 0,-12 22-1230 0 0,-22 34-5378 0 0,39-66 5044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7818 0 0,'18'-10'732'0'0,"0"2"1"0"0,1 1-1 0 0,0 0 1 0 0,35-7-1 0 0,-35 10-945 0 0,0 1 1 0 0,0 1-1 0 0,0 0 0 0 0,-1 2 0 0 0,1 0 1 0 0,0 1-1 0 0,0 1 0 0 0,0 0 0 0 0,19 6 1 0 0,-35-7-134 0 0,0 0 1 0 0,-1 0 0 0 0,1 0 0 0 0,0 0-1 0 0,-1 1 1 0 0,1-1 0 0 0,-1 0 0 0 0,0 1-1 0 0,5 4 1 0 0,-6-6 192 0 0,-1 1 0 0 0,1 0 0 0 0,-1 0 0 0 0,1 0 0 0 0,-1 0 0 0 0,1 0 0 0 0,-1 0 0 0 0,0 0 0 0 0,1 0 0 0 0,-1 0-1 0 0,0 0 1 0 0,0 0 0 0 0,0 0 0 0 0,1 0 0 0 0,-1 0 0 0 0,-1 0 0 0 0,1 0 0 0 0,0 1 0 0 0,0-1 0 0 0,0 0 0 0 0,0 0 0 0 0,-1 0 0 0 0,1 0 0 0 0,0 0 0 0 0,-1 0 0 0 0,1 0-1 0 0,-1-1 1 0 0,1 1 0 0 0,-2 1 0 0 0,-3 6-1075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9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92 398 6025 0 0,'2'-3'372'0'0,"0"0"0"0"0,0 0-1 0 0,1 0 1 0 0,-1 0-1 0 0,0 0 1 0 0,1 0 0 0 0,0 1-1 0 0,0-1 1 0 0,0 1 0 0 0,0 0-1 0 0,0 0 1 0 0,5-3-1 0 0,3-3-2 0 0,32-30-1020 0 0,-1-1 1 0 0,62-79-1 0 0,-45 50 69 0 0,-49 56 518 0 0,39-40-158 0 0,-46 50 213 0 0,-1-1 1 0 0,1 1-1 0 0,0 0 1 0 0,0-1-1 0 0,0 2 1 0 0,0-1-1 0 0,0 0 1 0 0,1 1-1 0 0,-1-1 1 0 0,0 1-1 0 0,1 0 1 0 0,-1 0-1 0 0,1 0 1 0 0,0 1-1 0 0,5-1 0 0 0,-7 1 26 0 0,-1 1-1 0 0,1 0 1 0 0,0 0-1 0 0,-1-1 1 0 0,1 1-1 0 0,-1 0 0 0 0,0 1 1 0 0,1-1-1 0 0,-1 0 1 0 0,0 0-1 0 0,0 0 1 0 0,0 1-1 0 0,1-1 1 0 0,-1 1-1 0 0,-1-1 0 0 0,1 1 1 0 0,0-1-1 0 0,0 1 1 0 0,-1-1-1 0 0,1 1 1 0 0,0 0-1 0 0,-1 0 0 0 0,0-1 1 0 0,1 1-1 0 0,-1 0 1 0 0,0-1-1 0 0,0 1 1 0 0,0 2-1 0 0,1 60 368 0 0,-1-55-346 0 0,-2 66-139 0 0,-4 0 0 0 0,-2-1 0 0 0,-4 0 0 0 0,-4-1 0 0 0,-29 87-1 0 0,39-146-387 0 0,-1-1 0 0 0,0 0 0 0 0,-1 0-1 0 0,0-1 1 0 0,-1 0 0 0 0,0-1 0 0 0,-1 0-1 0 0,0 0 1 0 0,-1-1 0 0 0,0 0 0 0 0,-1-1-1 0 0,0-1 1 0 0,0 1 0 0 0,-1-2-1 0 0,-20 10 1 0 0,14-9-211 0 0</inkml:trace>
  <inkml:trace contextRef="#ctx0" brushRef="#br0" timeOffset="1">94 879 1368 0 0,'-8'3'637'0'0,"0"-1"0"0"0,1 2 0 0 0,-1-1 0 0 0,1 1 0 0 0,0 0 0 0 0,0 0 0 0 0,-9 9 0 0 0,15-12-533 0 0,-1 0 0 0 0,1 0 0 0 0,0 1 0 0 0,0-1 0 0 0,0 0-1 0 0,0 1 1 0 0,0-1 0 0 0,0 1 0 0 0,1-1 0 0 0,-1 1 0 0 0,0-1 0 0 0,1 1 0 0 0,-1 0 0 0 0,1-1 0 0 0,0 1-1 0 0,-1 0 1 0 0,1-1 0 0 0,0 1 0 0 0,0 0 0 0 0,0-1 0 0 0,0 1 0 0 0,0 0 0 0 0,1-1 0 0 0,-1 1 0 0 0,0 0-1 0 0,1-1 1 0 0,0 1 0 0 0,-1-1 0 0 0,1 1 0 0 0,0-1 0 0 0,-1 1 0 0 0,1-1 0 0 0,0 1 0 0 0,0-1 0 0 0,0 0-1 0 0,0 1 1 0 0,1-1 0 0 0,-1 0 0 0 0,0 0 0 0 0,0 0 0 0 0,1 0 0 0 0,-1 0 0 0 0,2 1 0 0 0,3 2-21 0 0,0-1 0 0 0,-1 0 1 0 0,1 0-1 0 0,1 0 1 0 0,-1 0-1 0 0,0-1 0 0 0,1 0 1 0 0,-1 0-1 0 0,1-1 0 0 0,-1 0 1 0 0,1 0-1 0 0,0-1 0 0 0,0 0 1 0 0,12-1-1 0 0,3-1 3 0 0,-1 0 0 0 0,1-2 0 0 0,26-8-1 0 0,-12 1-25 0 0,-1-2 0 0 0,0-2-1 0 0,-1-1 1 0 0,41-25 0 0 0,-57 30 30 0 0,0-1 1 0 0,-1-1-1 0 0,-1-1 1 0 0,0 0 0 0 0,0-1-1 0 0,-2-1 1 0 0,0 0-1 0 0,23-35 1 0 0,-35 48-28 0 0,-1 1 0 0 0,1-1 0 0 0,-1 1 0 0 0,0-1 0 0 0,1 1 0 0 0,-1-1 0 0 0,-1 0 0 0 0,1 0 0 0 0,0 1 0 0 0,-1-1 0 0 0,1 0 0 0 0,-1 0 0 0 0,0 0 0 0 0,0 0 0 0 0,0 0 0 0 0,0 0 0 0 0,0 0 0 0 0,-1 1 0 0 0,1-1 0 0 0,-1 0 0 0 0,-2-5 0 0 0,1 5-26 0 0,0 0-1 0 0,0 0 0 0 0,-1 0 0 0 0,1 1 0 0 0,-1-1 0 0 0,0 1 0 0 0,0-1 1 0 0,0 1-1 0 0,0 0 0 0 0,0 0 0 0 0,0 0 0 0 0,-1 0 0 0 0,1 1 0 0 0,-6-2 1 0 0,-6-2-82 0 0,0 1 1 0 0,-1 1 0 0 0,1 0 0 0 0,-1 2-1 0 0,0-1 1 0 0,-28 3 0 0 0,20 2-179 0 0,1 1 0 0 0,0 0 1 0 0,0 2-1 0 0,0 1 0 0 0,1 1 0 0 0,0 1 1 0 0,-33 18-1 0 0,4 3-2575 0 0,-86 68 0 0 0,93-56-2492 0 0,34-31 2892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9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8490 0 0,'4'0'623'0'0,"0"0"0"0"0,0 1 0 0 0,0 0 1 0 0,0 0-1 0 0,0 0 0 0 0,0 0 0 0 0,0 1 0 0 0,5 2 1 0 0,54 38-1663 0 0,-18-10-1580 0 0,-39-28 1594 0 0,0-1 0 0 0,1 0 1 0 0,-1 0-1 0 0,1 0 0 0 0,0-1 1 0 0,-1 0-1 0 0,13 2 0 0 0,-11-4-698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0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1188 372 904 0 0,'0'0'256'0'0,"1"0"0"0"0,0 0 0 0 0,-1 0 0 0 0,1 0 0 0 0,-1 0 0 0 0,1 0-1 0 0,0 0 1 0 0,-1 1 0 0 0,1-1 0 0 0,-1 0 0 0 0,1 0 0 0 0,-1 1 0 0 0,1-1 0 0 0,-1 0 0 0 0,1 1 0 0 0,-1-1-1 0 0,1 0 1 0 0,-1 1 0 0 0,1-1 0 0 0,-1 1 0 0 0,0-1 0 0 0,1 1 0 0 0,-1-1 0 0 0,0 1 0 0 0,1-1 0 0 0,-1 1-1 0 0,0-1 1 0 0,0 1 0 0 0,0 0 0 0 0,1-1 0 0 0,-1 1 0 0 0,0-1 0 0 0,0 1 0 0 0,0 0 0 0 0,0 0 0 0 0,-3 15 343 0 0,0-8-306 0 0,-2 0 0 0 0,1 0 0 0 0,-1 0 0 0 0,0-1 0 0 0,-1 1 0 0 0,0-1 0 0 0,0-1 0 0 0,0 1 0 0 0,-1-1 0 0 0,0 0 0 0 0,0-1 0 0 0,-1 0 0 0 0,0 0 1 0 0,0 0-1 0 0,-14 6 0 0 0,-18 6 83 0 0,-81 23 0 0 0,109-36-262 0 0,-40 10-121 0 0,-2-2 0 0 0,1-2 0 0 0,-59 2 0 0 0,78-10 32 0 0,0-1 0 0 0,0-2 1 0 0,1-2-1 0 0,-1-1 1 0 0,0-1-1 0 0,-36-11 1 0 0,14-5 145 0 0,1-3-1 0 0,1-1 1 0 0,2-3 0 0 0,-78-55-1 0 0,128 82-170 0 0,0 0 0 0 0,1 0 0 0 0,-1 0 0 0 0,1-1 0 0 0,-1 1 0 0 0,1-1-1 0 0,0 1 1 0 0,0-1 0 0 0,0 1 0 0 0,-1-1 0 0 0,1 0 0 0 0,1 0 0 0 0,-1 0-1 0 0,0 1 1 0 0,0-1 0 0 0,1 0 0 0 0,-1 0 0 0 0,1 0 0 0 0,0 0 0 0 0,-1 0 0 0 0,1 0-1 0 0,0 0 1 0 0,0 0 0 0 0,0 0 0 0 0,0 0 0 0 0,1 0 0 0 0,-1 0 0 0 0,0 0 0 0 0,1 0-1 0 0,0 0 1 0 0,-1 0 0 0 0,1 0 0 0 0,0 1 0 0 0,0-1 0 0 0,0 0 0 0 0,0 1-1 0 0,2-3 1 0 0,6-9-16 0 0,0 1 0 0 0,0 0 0 0 0,2 1 0 0 0,11-10-1 0 0,-11 10-22 0 0,14-11 16 0 0,0 0 1 0 0,2 2-1 0 0,0 1 0 0 0,2 2 0 0 0,0 0 1 0 0,0 2-1 0 0,41-14 0 0 0,19-2-27 0 0,119-26-1 0 0,-186 52 59 0 0,-1 0-1 0 0,1 2 1 0 0,0 1 0 0 0,0 0-1 0 0,1 2 1 0 0,21 2-1 0 0,-32 0 6 0 0,0 0-1 0 0,-1 0 1 0 0,1 1-1 0 0,-1 1 0 0 0,0 0 1 0 0,0 0-1 0 0,0 1 1 0 0,-1 0-1 0 0,0 1 1 0 0,0 0-1 0 0,0 1 1 0 0,17 15-1 0 0,-16-10-15 0 0,0 0 0 0 0,-1 1 0 0 0,0 0 0 0 0,-1 0 1 0 0,-1 1-1 0 0,0 0 0 0 0,-1 1 0 0 0,0-1 0 0 0,-1 1 0 0 0,-1 1 0 0 0,0-1 0 0 0,-1 1 1 0 0,-1 0-1 0 0,0 0 0 0 0,-2 0 0 0 0,1 0 0 0 0,-2 0 0 0 0,0 1 0 0 0,-1-1 0 0 0,-1 0 0 0 0,0 0 1 0 0,-1 0-1 0 0,-1 0 0 0 0,-6 16 0 0 0,8-27-1047 0 0,-7 11-12428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10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2 164 7458 0 0,'0'0'72'0'0,"-1"0"0"0"0,1 0 0 0 0,0-1 0 0 0,0 1 0 0 0,0 0 0 0 0,0 0 0 0 0,0-1 0 0 0,0 1 0 0 0,0 0 0 0 0,0-1 0 0 0,0 1 0 0 0,0 0 0 0 0,0 0 1 0 0,0-1-1 0 0,0 1 0 0 0,0 0 0 0 0,0 0 0 0 0,0-1 0 0 0,0 1 0 0 0,0 0 0 0 0,0 0 0 0 0,0-1 0 0 0,0 1 0 0 0,0 0 0 0 0,0 0 0 0 0,1-1 0 0 0,-1 1 1 0 0,0 0-1 0 0,0 0 0 0 0,0-1 0 0 0,0 1 0 0 0,1 0 0 0 0,-1 0 0 0 0,0 0 0 0 0,0-1 0 0 0,0 1 0 0 0,1 0 0 0 0,-1 0 0 0 0,1 0 0 0 0,16-11 730 0 0,20-3-856 0 0,-37 13 100 0 0,380-122-10170 0 0,-361 117 9186 0 0</inkml:trace>
  <inkml:trace contextRef="#ctx0" brushRef="#br0" timeOffset="1">340 219 3393 0 0,'-25'27'2479'0'0,"-27"39"0"0"0,45-56-2162 0 0,1-1 0 0 0,0 1-1 0 0,1 0 1 0 0,0 1-1 0 0,1-1 1 0 0,0 1 0 0 0,0 0-1 0 0,-2 16 1 0 0,5-25-312 0 0,1-1 0 0 0,0 0-1 0 0,-1 1 1 0 0,1-1 0 0 0,0 0-1 0 0,0 0 1 0 0,0 1 0 0 0,0-1 0 0 0,0 0-1 0 0,1 1 1 0 0,-1-1 0 0 0,0 0 0 0 0,0 1-1 0 0,1-1 1 0 0,-1 0 0 0 0,1 0-1 0 0,-1 1 1 0 0,1-1 0 0 0,0 0 0 0 0,-1 0-1 0 0,1 0 1 0 0,0 0 0 0 0,0 0 0 0 0,0 0-1 0 0,0 0 1 0 0,0 0 0 0 0,2 1 0 0 0,-1-1 27 0 0,1 0 0 0 0,0 0 0 0 0,-1-1 0 0 0,1 0 1 0 0,-1 1-1 0 0,1-1 0 0 0,0 0 0 0 0,-1 0 0 0 0,1 0 1 0 0,0 0-1 0 0,-1-1 0 0 0,1 1 0 0 0,2-2 0 0 0,10-2 244 0 0,-1-1 0 0 0,0 0-1 0 0,23-13 1 0 0,-25 12-97 0 0,0-1 1 0 0,-1 0-1 0 0,0-1 1 0 0,-1 0-1 0 0,1 0 1 0 0,-2-2-1 0 0,1 1 1 0 0,-1-1-1 0 0,-1 0 1 0 0,14-21-1 0 0,-19 26-100 0 0,-1 0-1 0 0,0 0 0 0 0,1-1 0 0 0,-2 0 0 0 0,1 1 0 0 0,-1-1 1 0 0,1 0-1 0 0,-1 0 0 0 0,-1 1 0 0 0,1-1 0 0 0,-1 0 0 0 0,-1 0 0 0 0,1 0 1 0 0,-1 0-1 0 0,1 0 0 0 0,-2 1 0 0 0,1-1 0 0 0,-1 0 0 0 0,0 1 1 0 0,0-1-1 0 0,0 1 0 0 0,-1-1 0 0 0,0 1 0 0 0,0 0 0 0 0,0 0 0 0 0,-7-7 1 0 0,6 7-178 0 0,-2 0 0 0 0,1 0 1 0 0,-1 0-1 0 0,1 0 0 0 0,-1 1 0 0 0,0 0 1 0 0,-1 0-1 0 0,1 1 0 0 0,-1 0 1 0 0,0 0-1 0 0,0 0 0 0 0,0 1 1 0 0,0 0-1 0 0,0 0 0 0 0,0 1 1 0 0,0 0-1 0 0,-13 0 0 0 0,-46-12-6042 0 0,65 13 5823 0 0,0-1 0 0 0,0 1 1 0 0,0-1-1 0 0,-1 1 0 0 0,1-1 0 0 0,0 1 1 0 0,0-1-1 0 0,0 0 0 0 0,0 1 0 0 0,0-1 1 0 0,0 0-1 0 0,1 0 0 0 0,-1 0 0 0 0,0 0 0 0 0,0 0 1 0 0,0 0-1 0 0,1 0 0 0 0,-1 0 0 0 0,1 0 1 0 0,-1 0-1 0 0,0-3 0 0 0,-1-4-1601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10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3377 0 0,'10'56'1660'0'0,"-2"0"1"0"0,-2 0-1 0 0,-3 72 1 0 0,-21 167-789 0 0,6-144-51 0 0,9-128-1714 0 0,-3-28-1134 0 0,-4-43-1790 0 0,5 27 3962 0 0,-49-165-69 0 0,53 181 151 0 0,-1-1 1 0 0,1 1-1 0 0,1-1 1 0 0,-1 1 0 0 0,1-1-1 0 0,0 1 1 0 0,0-1-1 0 0,1 1 1 0 0,-1-1-1 0 0,1 1 1 0 0,0 0 0 0 0,1-1-1 0 0,2-6 1 0 0,-2 9-71 0 0,0 0 1 0 0,1 0-1 0 0,-1 0 0 0 0,1 0 1 0 0,-1 0-1 0 0,1 1 1 0 0,0-1-1 0 0,0 1 1 0 0,0 0-1 0 0,0 0 0 0 0,0 0 1 0 0,1 0-1 0 0,-1 1 1 0 0,1-1-1 0 0,-1 1 1 0 0,1 0-1 0 0,-1 0 1 0 0,1 0-1 0 0,0 1 0 0 0,4-1 1 0 0,50-7 55 0 0,51-10-217 0 0,-95 14-1047 0 0,0 0 0 0 0,27-13 1 0 0,-130 30-2598 0 0,88-12 3645 0 0,-41 16-183 0 0,41-16 254 0 0,-1-1 0 0 0,0 1 0 0 0,0 0 0 0 0,0 0 0 0 0,1 0 0 0 0,-1 0 0 0 0,0 0 0 0 0,1 1 0 0 0,-1-1 0 0 0,1 0 0 0 0,0 1 0 0 0,-1-1 0 0 0,1 1 0 0 0,0-1 0 0 0,0 1 0 0 0,0 0 0 0 0,0 0 0 0 0,0-1 0 0 0,-1 4 0 0 0,3-4-22 0 0,0 0-1 0 0,-1 0 1 0 0,1-1-1 0 0,0 1 1 0 0,0 0 0 0 0,0-1-1 0 0,0 1 1 0 0,-1-1-1 0 0,1 1 1 0 0,0-1 0 0 0,0 1-1 0 0,0-1 1 0 0,0 0-1 0 0,0 0 1 0 0,0 1 0 0 0,0-1-1 0 0,0 0 1 0 0,1 0-1 0 0,-1 0 1 0 0,0 0 0 0 0,0 0-1 0 0,0 0 1 0 0,0 0-1 0 0,2-1 1 0 0,28-2 152 0 0,47-15-588 0 0,-29-2-4261 0 0,-51 22 3073 0 0,-4 2 639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11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235 897 1144 0 0,'-42'47'741'0'0,"-67"84"1075"0"0,95-113-1258 0 0,2 1-1 0 0,0 0 1 0 0,1 1 0 0 0,1 1-1 0 0,-10 27 1 0 0,19-46-481 0 0,1 0 1 0 0,-1-1-1 0 0,0 1 1 0 0,1 0-1 0 0,-1 0 1 0 0,1 0-1 0 0,0-1 1 0 0,0 1-1 0 0,-1 0 1 0 0,1 0 0 0 0,0 0-1 0 0,1 0 1 0 0,-1 0-1 0 0,0-1 1 0 0,0 1-1 0 0,1 0 1 0 0,-1 0-1 0 0,1 0 1 0 0,0-1-1 0 0,-1 1 1 0 0,1 0-1 0 0,0-1 1 0 0,0 1-1 0 0,0-1 1 0 0,0 1-1 0 0,2 1 1 0 0,0-1 55 0 0,-1 0 0 0 0,1-1 1 0 0,0 0-1 0 0,0 1 0 0 0,0-1 0 0 0,0 0 1 0 0,0-1-1 0 0,0 1 0 0 0,0 0 1 0 0,0-1-1 0 0,0 0 0 0 0,0 0 1 0 0,1 1-1 0 0,2-2 0 0 0,10 0 217 0 0,0-1 0 0 0,0-1 1 0 0,-1-1-1 0 0,1 0 0 0 0,14-6 0 0 0,7-5-136 0 0,0-1 1 0 0,-2-2-1 0 0,0-1 0 0 0,-1-2 0 0 0,-1-1 0 0 0,0-2 0 0 0,-2-1 1 0 0,-1-1-1 0 0,40-46 0 0 0,-69 71-177 0 0,0 0 0 0 0,1-1 0 0 0,-1 1 0 0 0,0 0-1 0 0,0-1 1 0 0,0 0 0 0 0,0 1 0 0 0,0-1 0 0 0,0 1 0 0 0,0-1 0 0 0,-1 0 0 0 0,1 0 0 0 0,0 1 0 0 0,-1-1 0 0 0,0 0-1 0 0,1 0 1 0 0,-1 0 0 0 0,0 0 0 0 0,0 1 0 0 0,0-1 0 0 0,0 0 0 0 0,-1-2 0 0 0,0 2-37 0 0,0 1-1 0 0,-1 0 1 0 0,1 0 0 0 0,0 0 0 0 0,-1 0 0 0 0,0 0 0 0 0,1 0 0 0 0,-1 0-1 0 0,1 0 1 0 0,-1 1 0 0 0,0-1 0 0 0,0 1 0 0 0,1-1 0 0 0,-1 1 0 0 0,0 0-1 0 0,0 0 1 0 0,0-1 0 0 0,1 1 0 0 0,-1 0 0 0 0,0 1 0 0 0,0-1 0 0 0,-2 1-1 0 0,-86 13-2036 0 0,74-10 443 0 0,0 0-1 0 0,-1-1 1 0 0,1-1-1 0 0,-1-1 1 0 0,-29-1 0 0 0,27-4-2150 0 0</inkml:trace>
  <inkml:trace contextRef="#ctx0" brushRef="#br0" timeOffset="1">837 1 11114 0 0,'27'2'1242'0'0,"-1"1"-1"0"0,0 1 1 0 0,0 2-1 0 0,44 15 0 0 0,-39-9-796 0 0,0 1 0 0 0,-1 2 0 0 0,39 26 0 0 0,-35-17-458 0 0,0 1 0 0 0,-2 2 0 0 0,0 2 0 0 0,-3 1 1 0 0,0 1-1 0 0,36 51 0 0 0,-38-41-5 0 0,-2 2 0 0 0,-2 0 0 0 0,-2 1 0 0 0,-2 2 0 0 0,-2 0 0 0 0,16 65 0 0 0,-20-54 53 0 0,-3 0-1 0 0,-2 0 1 0 0,-3 0-1 0 0,-2 1 1 0 0,-5 63-1 0 0,-2-85 48 0 0,-1-1 0 0 0,-1 0 0 0 0,-2-1 0 0 0,-2 0 0 0 0,-1 0 0 0 0,-2-1 0 0 0,-1 0-1 0 0,-1-1 1 0 0,-2-1 0 0 0,-22 32 0 0 0,19-35-419 0 0,-1-2 0 0 0,-2 0-1 0 0,0-1 1 0 0,-35 28-1 0 0,35-34-1092 0 0,-1-1-1 0 0,-1-2 0 0 0,-1 0 0 0 0,-1-2 1 0 0,-31 13-1 0 0,26-16-2216 0 0,-1-3-1212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2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2897 0 0,'-36'39'2236'0'0,"23"-24"-2151"0"0,0 0-1 0 0,0-2 1 0 0,-2 0 0 0 0,0 0 0 0 0,0-1 0 0 0,-1-1 0 0 0,-18 10 0 0 0,13-19-1107 0 0,21-1 955 0 0,0-1-1 0 0,-1 0 1 0 0,1 0-1 0 0,0 0 1 0 0,-1 0-1 0 0,1 0 1 0 0,0 0-1 0 0,-1 0 1 0 0,1 0-1 0 0,-1 0 0 0 0,1-1 1 0 0,0 1-1 0 0,0 0 1 0 0,-1 0-1 0 0,1 0 1 0 0,0 0-1 0 0,-1 0 1 0 0,1 0-1 0 0,0-1 1 0 0,-1 1-1 0 0,1 0 1 0 0,0 0-1 0 0,0-1 0 0 0,-1 1 1 0 0,1 0-1 0 0,0 0 1 0 0,0-1-1 0 0,0 1 1 0 0,-1 0-1 0 0,1 0 1 0 0,0-1-1 0 0,0 1 1 0 0,0 0-1 0 0,0-1 1 0 0,0 1-1 0 0,0 0 1 0 0,-1-1-1 0 0,1 1 0 0 0,0 0 1 0 0,0-1-1 0 0,0 1 1 0 0,0 0-1 0 0,0-1 1 0 0,0 1-1 0 0,0 0 1 0 0,1-1-1 0 0,-1 1 1 0 0,0 0-1 0 0,0-1 1 0 0,0 1-1 0 0,0 0 0 0 0,0-1 1 0 0,3-4-1048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4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10166 1590 1352 0 0,'-195'7'42'0'0,"185"-5"36"0"0,-1 2 0 0 0,0-1 0 0 0,1 2 0 0 0,0-1 0 0 0,0 1 0 0 0,0 1 0 0 0,0 0 0 0 0,1 0 1 0 0,0 1-1 0 0,-13 12 0 0 0,-25 17 380 0 0,0-3-77 0 0,-50 47 1 0 0,67-55-179 0 0,-299 243 1242 0 0,77-91-1008 0 0,42-31-325 0 0,-101 106 197 0 0,240-185-160 0 0,-72 67-64 0 0,-128 156 0 0 0,-21 50 318 0 0,-156 200 338 0 0,377-448-602 0 0,-4-3-1 0 0,-157 143 1 0 0,55-84 14 0 0,-99 64-53 0 0,240-184-50 0 0,-249 179 64 0 0,-43 33-211 0 0,20 24 166 0 0,-219 229-245 0 0,185-176 124 0 0,-297 213 80 0 0,59-125 22 0 0,-22-32-51 0 0,597-370 0 0 0,-559 338 12 0 0,441-272 20 0 0,-2-6 1 0 0,-3-4-1 0 0,-220 66 1 0 0,252-98-82 0 0,-1-5 0 0 0,0-4 0 0 0,-2-4 0 0 0,0-4 1 0 0,-194-7-1 0 0,237-7-33 0 0,0-3 1 0 0,0-2 0 0 0,-102-32-1 0 0,133 34 26 0 0,1-2-1 0 0,1-1 1 0 0,-1-1-1 0 0,2-2 1 0 0,-1 0 0 0 0,2-1-1 0 0,0 0 1 0 0,1-2-1 0 0,0-1 1 0 0,-31-34-1 0 0,32 25 32 0 0,2-1-1 0 0,0-1 1 0 0,2 0-1 0 0,1-1 1 0 0,2 0-1 0 0,1-1 1 0 0,1 0-1 0 0,1-1 1 0 0,2 0-1 0 0,1-1 1 0 0,1 1-1 0 0,0-43 1 0 0,4-10-19 0 0,3 1 1 0 0,4 0-1 0 0,25-125 0 0 0,12 14-65 0 0,7 2 0 0 0,9 2-1 0 0,137-301 1 0 0,95-49-277 0 0,-251 471 305 0 0,298-457-327 0 0,32 20 182 0 0,-279 384 130 0 0,50-56 34 0 0,8 7 0 0 0,214-192 0 0 0,469-364-50 0 0,-688 612 31 0 0,442-324 124 0 0,-536 406-38 0 0,398-237-110 0 0,-6 36 542 0 0,-117 60 52 0 0,39 1 33 0 0,-260 126-448 0 0,647-240 180 0 0,-194 84-146 0 0,-20-42-131 0 0,-143 60 41 0 0,81-38-188 0 0,-125 56 214 0 0,-254 122-81 0 0,3 4-1 0 0,0 5 1 0 0,3 4 0 0 0,168-31-1 0 0,-122 45-7 0 0,0 7 1 0 0,221 10-1 0 0,-63 0 4 0 0,-115-3-17 0 0,-170 5 45 0 0,0 0 0 0 0,0 1 0 0 0,-1 1 1 0 0,1 1-1 0 0,32 11 0 0 0,-43-12 29 0 0,0 1 1 0 0,0 0-1 0 0,0 1 1 0 0,-1 0-1 0 0,1 1 0 0 0,-1 0 1 0 0,-1 0-1 0 0,1 1 0 0 0,-1 0 1 0 0,0 0-1 0 0,-1 1 1 0 0,12 15-1 0 0,-16-18 43 0 0,0 0 0 0 0,-1 1 0 0 0,1-1 0 0 0,-1 1 1 0 0,0-1-1 0 0,-1 1 0 0 0,1 0 0 0 0,-1-1 0 0 0,0 1 0 0 0,-1 0 1 0 0,1 0-1 0 0,-1 0 0 0 0,-1 0 0 0 0,1 0 0 0 0,-1-1 0 0 0,0 1 0 0 0,0 0 1 0 0,0 0-1 0 0,-4 7 0 0 0,0-3-61 0 0,0 0-1 0 0,0 1 1 0 0,1 0 0 0 0,0 0 0 0 0,0 0-1 0 0,2 0 1 0 0,-1 1 0 0 0,1-1 0 0 0,1 1 0 0 0,0-1-1 0 0,1 20 1 0 0,1-11 44 0 0,-2 1-1 0 0,0 0 1 0 0,-1 0 0 0 0,-1-1-1 0 0,-1 1 1 0 0,-1-1 0 0 0,-9 24-1 0 0,-66 135 513 0 0,26-62-371 0 0,25-57-38 0 0,-39 61 0 0 0,-19 38-297 0 0,77-136-301 0 0,0 0 0 0 0,2 0-1 0 0,1 1 1 0 0,1-1 0 0 0,-4 32-1 0 0,9-50 120 0 0,0 0 0 0 0,1 0 1 0 0,0 0-1 0 0,0 0 0 0 0,0 0 0 0 0,1 0 0 0 0,-1-1 0 0 0,1 1 1 0 0,0 0-1 0 0,1 0 0 0 0,2 7 0 0 0,-1-8-864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5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5338 1563 1320 0 0,'-8'7'8'0'0,"0"1"-1"0"0,0-1 1 0 0,0 2-1 0 0,1-1 1 0 0,1 1-1 0 0,-1 0 1 0 0,1 0 0 0 0,-5 12-1 0 0,-29 40 120 0 0,10-30 295 0 0,-2-2 0 0 0,-53 39 0 0 0,30-25-1 0 0,-5 6-14 0 0,-126 107-44 0 0,125-102 129 0 0,-3-4 0 0 0,-119 73 0 0 0,-34-10 252 0 0,137-75-462 0 0,-105 68 0 0 0,-206 129 329 0 0,93-61-71 0 0,141-76-249 0 0,-295 136 1 0 0,335-185-140 0 0,-1142 503 408 0 0,1154-502-587 0 0,-223 72-1 0 0,285-110-27 0 0,-1-2 0 0 0,0-2 0 0 0,0-2-1 0 0,-1-2 1 0 0,1-1 0 0 0,-1-3-1 0 0,0-2 1 0 0,-60-9 0 0 0,73 5-10 0 0,1-1 1 0 0,0-2 0 0 0,0 0-1 0 0,1-2 1 0 0,1-2-1 0 0,-47-26 1 0 0,64 32 44 0 0,1-1 0 0 0,0 0 0 0 0,0-1 0 0 0,0 0 1 0 0,1-1-1 0 0,1 0 0 0 0,0 0 0 0 0,0-1 0 0 0,1 0 0 0 0,0-1 1 0 0,1 0-1 0 0,0 0 0 0 0,1 0 0 0 0,1-1 0 0 0,0 0 0 0 0,0 0 1 0 0,-4-24-1 0 0,2-35-32 0 0,3 1 1 0 0,3-1-1 0 0,15-129 0 0 0,-4 75 13 0 0,2-34 66 0 0,7 1 0 0 0,6 1 0 0 0,7 1 0 0 0,104-299 0 0 0,-83 330-137 0 0,5 3 1 0 0,6 2-1 0 0,113-161 0 0 0,-160 260 92 0 0,0 2-1 0 0,2 0 1 0 0,0 1 0 0 0,1 1-1 0 0,1 0 1 0 0,1 2 0 0 0,0 0-1 0 0,1 2 1 0 0,37-18-1 0 0,20-3 11 0 0,133-40-1 0 0,-134 51-31 0 0,-1-4 0 0 0,-2-4 0 0 0,-1-2 0 0 0,97-62 0 0 0,390-233 21 0 0,-312 190-89 0 0,-53 36 151 0 0,286-104-1 0 0,-346 158 160 0 0,154-35-1 0 0,-231 73-115 0 0,1 3 1 0 0,98-1-1 0 0,43-4-178 0 0,-101-2 129 0 0,124-14-3 0 0,-179 25-45 0 0,-1 3 0 0 0,87 8-1 0 0,70 29-55 0 0,63 6 197 0 0,-206-38-108 0 0,1 3-1 0 0,-2 2 1 0 0,1 3-1 0 0,95 33 1 0 0,-100-27 30 0 0,-36-13-45 0 0,-1 1 0 0 0,29 13 0 0 0,-40-16 40 0 0,-1 0 1 0 0,0 1 0 0 0,0-1 0 0 0,-1 1-1 0 0,1 0 1 0 0,-1 0 0 0 0,1 1 0 0 0,-1-1-1 0 0,-1 1 1 0 0,1 0 0 0 0,-1 0 0 0 0,4 8-1 0 0,1 5 157 0 0,0 1-1 0 0,-2 0 0 0 0,0 0 0 0 0,-2 1 0 0 0,4 29 1 0 0,1 101 1084 0 0,-8-98-1245 0 0,1-35 20 0 0,-1 0 1 0 0,-1 0 0 0 0,-1 0-1 0 0,0-1 1 0 0,-1 1 0 0 0,-1 0-1 0 0,-1-1 1 0 0,-6 21 0 0 0,6-22-38 0 0,0 0-1 0 0,1 0 1 0 0,0 0 0 0 0,2 1 0 0 0,0-1-1 0 0,1 1 1 0 0,1 19 0 0 0,0 0-8 0 0,-1-16 14 0 0,10 220 31 0 0,-9-224-50 0 0,0 0 1 0 0,0 0 0 0 0,-2 0 0 0 0,0 1 0 0 0,-1-1 0 0 0,0 0-1 0 0,-1 0 1 0 0,-1-1 0 0 0,0 1 0 0 0,-1-1 0 0 0,-1 0 0 0 0,-14 26 0 0 0,-240 386 772 0 0,237-390-730 0 0,-2-1 0 0 0,-1-1 0 0 0,-2-2 0 0 0,-2 0 0 0 0,-38 31 0 0 0,-178 127-15 0 0,217-169-24 0 0,5-4-12 0 0,-41 32 26 0 0,-3-4-1 0 0,-110 57 1 0 0,99-66-13 0 0,-269 121-29 0 0,245-110 17 0 0,3 5 0 0 0,-176 122 0 0 0,10-11-168 0 0,-157 44-349 0 0,-9-30 404 0 0,335-139 110 0 0,-148 81 18 0 0,159-74-156 0 0,-98 38 1 0 0,-47 9 170 0 0,-54 19-13 0 0,200-82-40 0 0,-121 25 1 0 0,166-45-12 0 0,-1-2 0 0 0,0-2 0 0 0,1-2 0 0 0,-2-2 0 0 0,1-1 0 0 0,0-2 0 0 0,1-2 0 0 0,-1-2 0 0 0,1-1 0 0 0,0-3 0 0 0,0-1 0 0 0,-59-25 1 0 0,83 29-30 0 0,0-2 0 0 0,0 0 1 0 0,1-1-1 0 0,1 0 0 0 0,-1-1 1 0 0,2-1-1 0 0,-1 0 0 0 0,2-1 1 0 0,-21-26-1 0 0,18 17 4 0 0,2 0 0 0 0,0-1 1 0 0,1-1-1 0 0,1 0 0 0 0,1 0 0 0 0,-6-27 1 0 0,0-18-12 0 0,3-1 1 0 0,3-1 0 0 0,3 0 0 0 0,2-75-1 0 0,5-28-10 0 0,22-173 0 0 0,-12 262-47 0 0,5 1-1 0 0,3 1 1 0 0,3 0 0 0 0,36-87-1 0 0,-37 123-31 0 0,2 1-1 0 0,2 1 0 0 0,2 1 1 0 0,2 1-1 0 0,1 2 0 0 0,3 1 1 0 0,1 1-1 0 0,1 2 0 0 0,3 1 1 0 0,1 2-1 0 0,1 2 0 0 0,59-38 1 0 0,45-20 3 0 0,303-196 86 0 0,-294 193 0 0 0,194-87 0 0 0,-74 43 67 0 0,425-186 7 0 0,-366 180-116 0 0,-212 93 160 0 0,233-63-1 0 0,138 12-1231 0 0,-90 50-3411 0 0,-303 41 4084 0 0,-58 5-469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1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2224 0 0,'-9'-5'362'0'0,"16"9"-1227"0"0,20 8 139 0 0,-17-10 690 0 0,-1-1 1 0 0,1 0-1 0 0,-1 0 1 0 0,1 0-1 0 0,12-2 1 0 0,-11 0-715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1856 0 0,'49'11'633'0'0,"-36"-7"-842"0"0,1-2 1 0 0,0 0-1 0 0,24 1 1 0 0,-38-5-919 0 0,-1 1 607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21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1565 1024 0 0,'2'-1'523'0'0,"3"-3"-205"0"0,1 1-1 0 0,-1-1 1 0 0,1 2-1 0 0,0-1 1 0 0,-1 1 0 0 0,9-3-1 0 0,3 3-51 0 0,1 1 1 0 0,0 0-1 0 0,0 2 0 0 0,19 2 0 0 0,22 0 417 0 0,-36-1-576 0 0,-1 1 0 0 0,0 1-1 0 0,1 1 1 0 0,-2 1 0 0 0,28 11 0 0 0,23 6 731 0 0,32 6-206 0 0,-33-7-315 0 0,123 19-1 0 0,-67-19-35 0 0,-66-11-23 0 0,68 5 0 0 0,538 11 439 0 0,-480-18-274 0 0,160 12 1568 0 0,-335-20-1886 0 0,1 0-1 0 0,-1 0 1 0 0,0 1-1 0 0,0 1 1 0 0,0 0-1 0 0,-1 1 1 0 0,1 0-1 0 0,-1 0 1 0 0,22 13 0 0 0,-32-16-102 0 0,0 0 1 0 0,0 0 0 0 0,1 0 0 0 0,-1 0 0 0 0,0-1-1 0 0,1 1 1 0 0,-1 0 0 0 0,1-1 0 0 0,-1 1 0 0 0,1-1-1 0 0,-1 1 1 0 0,1-1 0 0 0,0 0 0 0 0,-1 0-1 0 0,1 0 1 0 0,-1 1 0 0 0,1-2 0 0 0,-1 1 0 0 0,1 0-1 0 0,0 0 1 0 0,-1 0 0 0 0,1-1 0 0 0,1 0 0 0 0,-1 0 17 0 0,1-1 1 0 0,-1 1 0 0 0,1-1 0 0 0,-1 0 0 0 0,0 0 0 0 0,0 0-1 0 0,0 0 1 0 0,0 0 0 0 0,0 0 0 0 0,0 0 0 0 0,2-5 0 0 0,4-7 109 0 0,-1 0 0 0 0,-1 0 1 0 0,7-27-1 0 0,-10 33-101 0 0,13-49 437 0 0,-2-1 1 0 0,-3 0-1 0 0,-2-1 1 0 0,-3 0-1 0 0,-2-59 1 0 0,-7 10-162 0 0,-32-199-1 0 0,20 219-373 0 0,-57-428-1253 0 0,71 512 1315 0 0,0 0 1 0 0,0 0 0 0 0,-1 0-1 0 0,1 0 1 0 0,-1 0 0 0 0,0 0-1 0 0,0 0 1 0 0,0 1-1 0 0,-1-1 1 0 0,1 1 0 0 0,-1-1-1 0 0,0 1 1 0 0,0 0 0 0 0,0 0-1 0 0,0 0 1 0 0,-1 1-1 0 0,1-1 1 0 0,-1 1 0 0 0,1 0-1 0 0,-1 0 1 0 0,0 0 0 0 0,0 0-1 0 0,0 1 1 0 0,0-1-1 0 0,-7 0 1 0 0,-15-6 194 0 0,0 2 0 0 0,-55-5 0 0 0,49 8-311 0 0,-996-149-2540 0 0,666 110-2337 0 0,310 40 3521 0 0,0 2-1 0 0,0 3 1 0 0,0 2-1 0 0,-101 23 0 0 0,105-13 1648 0 0,0 3 0 0 0,1 2-1 0 0,2 1 1 0 0,0 3 0 0 0,1 2-1 0 0,1 1 1 0 0,2 3-1 0 0,-54 48 1 0 0,91-74-35 0 0,-1 0 1 0 0,1 0-1 0 0,1 0 0 0 0,-1 1 0 0 0,1-1 1 0 0,0 1-1 0 0,0 0 0 0 0,0 0 1 0 0,0 0-1 0 0,1 0 0 0 0,0 0 0 0 0,0 1 1 0 0,0-1-1 0 0,1 1 0 0 0,0-1 1 0 0,0 1-1 0 0,0 7 0 0 0,2-2-38 0 0,0 0-1 0 0,0 0 1 0 0,1 0 0 0 0,1 0-1 0 0,0-1 1 0 0,1 1 0 0 0,0-1-1 0 0,5 11 1 0 0,21 49 182 0 0,-3 2 0 0 0,-3 1 0 0 0,-4 1 0 0 0,-3 0 0 0 0,-3 1 0 0 0,6 105 0 0 0,-16-108-300 0 0,-4 39-160 0 0,-9 11-6669 0 0,8-107 5512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23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1291 2381 1640 0 0,'-41'52'1893'0'0,"-62"99"0"0"0,99-145-1704 0 0,0 0-1 0 0,-1 0 1 0 0,1-1-1 0 0,-1 1 1 0 0,-1-1-1 0 0,1 0 1 0 0,-1 0-1 0 0,1-1 1 0 0,-1 0-1 0 0,0 0 0 0 0,-1 0 1 0 0,1-1-1 0 0,-10 4 1 0 0,4-3 20 0 0,0-1 1 0 0,0 0 0 0 0,0 0 0 0 0,-1-2-1 0 0,1 1 1 0 0,-1-2 0 0 0,-13 0-1 0 0,-16-3 52 0 0,1-3 0 0 0,0-2 0 0 0,-61-18 0 0 0,-1-4-249 0 0,2-4 0 0 0,1-5 0 0 0,-170-93 0 0 0,261 127-52 0 0,1 0 0 0 0,-1 0 0 0 0,1-1-1 0 0,0 0 1 0 0,0-1 0 0 0,1 0 0 0 0,0 0-1 0 0,0 0 1 0 0,0-1 0 0 0,1 0 0 0 0,1 0-1 0 0,-1-1 1 0 0,1 0 0 0 0,1 0 0 0 0,-1 0 0 0 0,2 0-1 0 0,-1-1 1 0 0,1 0 0 0 0,1 1 0 0 0,-1-1-1 0 0,2 0 1 0 0,-1 0 0 0 0,2 0 0 0 0,-1 0-1 0 0,1 0 1 0 0,1-1 0 0 0,0 1 0 0 0,4-17-1 0 0,6-41-66 0 0,14-73 75 0 0,-6-1-1 0 0,1-175 0 0 0,-49-278-397 0 0,20 459 187 0 0,3-22 49 0 0,5 79-21 0 0,-4 0 1 0 0,-23-128-1 0 0,16 178 182 0 0,-1-8-30 0 0,13 37 27 0 0,41 10-910 0 0,-4-2 921 0 0,0-2 0 0 0,0-1 0 0 0,1-1 0 0 0,54-3 0 0 0,155-21 232 0 0,-151 10-234 0 0,-22 2 167 0 0,111-26-1 0 0,-152 25 47 0 0,0-1 0 0 0,-1-1 0 0 0,0-2 0 0 0,-1-1 0 0 0,49-31 0 0 0,-80 45-169 0 0,1 0-1 0 0,0-1 0 0 0,-1 1 1 0 0,1 0-1 0 0,0-1 1 0 0,0 1-1 0 0,-1 0 0 0 0,1 0 1 0 0,0-1-1 0 0,-1 1 1 0 0,1 0-1 0 0,0 0 0 0 0,0 0 1 0 0,-1 0-1 0 0,1 0 1 0 0,0 0-1 0 0,0 0 0 0 0,-1 0 1 0 0,1 1-1 0 0,0-1 1 0 0,0 0-1 0 0,-1 0 0 0 0,1 1 1 0 0,0-1-1 0 0,-1 0 1 0 0,1 1-1 0 0,0-1 0 0 0,-1 0 1 0 0,1 1-1 0 0,0 0 1 0 0,18 27 114 0 0,5 45-196 0 0,-21-62 114 0 0,77 290 155 0 0,72 549 0 0 0,-137-680 1033 0 0,-11 240 0 0 0,-51 169 167 0 0,39-524-1749 0 0,-2 22-1863 0 0,10-28-2907 0 0,2-41 2056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0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668 396 936 0 0,'-4'7'751'0'0,"0"-1"-1"0"0,0 0 1 0 0,-1 0-1 0 0,0 0 1 0 0,0 0-1 0 0,0-1 0 0 0,-1 0 1 0 0,-10 8-1 0 0,14-11-320 0 0,-6 3-65 0 0,-1 0-1 0 0,1 0 0 0 0,0-1 1 0 0,-1 0-1 0 0,0 0 1 0 0,0-1-1 0 0,0 0 0 0 0,-1 0 1 0 0,-11 1-1 0 0,-88 6 629 0 0,72-9-762 0 0,0-2-1 0 0,-71-11 0 0 0,92 10-78 0 0,1-1 0 0 0,0-1 0 0 0,0-1-1 0 0,1 0 1 0 0,0-1 0 0 0,0 0 0 0 0,0-1-1 0 0,0-1 1 0 0,-21-16 0 0 0,30 20-41 0 0,0-1 0 0 0,1 0 1 0 0,-1 0-1 0 0,1 0 0 0 0,0 0 0 0 0,1-1 1 0 0,-1 1-1 0 0,1-1 0 0 0,0 0 0 0 0,0 0 1 0 0,1 0-1 0 0,0-1 0 0 0,0 1 0 0 0,0 0 1 0 0,1-1-1 0 0,0 0 0 0 0,0 1 0 0 0,1-1 0 0 0,0 1 1 0 0,0-1-1 0 0,0 0 0 0 0,3-12 0 0 0,-1 9-36 0 0,1 1-1 0 0,0-1 0 0 0,0 0 0 0 0,1 1 0 0 0,1 0 0 0 0,0 0 0 0 0,0 0 0 0 0,0 1 0 0 0,1-1 0 0 0,0 1 1 0 0,1 1-1 0 0,0-1 0 0 0,0 1 0 0 0,12-9 0 0 0,4-1-68 0 0,2 1 0 0 0,0 0 0 0 0,1 2-1 0 0,0 1 1 0 0,1 2 0 0 0,0 0 0 0 0,1 2 0 0 0,0 0 0 0 0,1 2 0 0 0,0 2 0 0 0,0 0-1 0 0,0 2 1 0 0,0 1 0 0 0,1 2 0 0 0,-1 0 0 0 0,0 2 0 0 0,1 2 0 0 0,-1 0-1 0 0,32 10 1 0 0,-41-9-8 0 0,15 4 0 0 0,64 24 0 0 0,-92-30 10 0 0,1 0-1 0 0,-1 0 1 0 0,0 1 0 0 0,0 0-1 0 0,0 0 1 0 0,-1 1 0 0 0,1 0-1 0 0,-1 0 1 0 0,0 1-1 0 0,-1 0 1 0 0,1 0 0 0 0,-1 0-1 0 0,0 0 1 0 0,6 12-1 0 0,-9-11 32 0 0,0 0 0 0 0,0 1 0 0 0,-1-1 0 0 0,0 1 0 0 0,0 0 0 0 0,-1-1 0 0 0,0 1 0 0 0,0 0 0 0 0,-1-1 0 0 0,0 1 0 0 0,-1 0 0 0 0,1-1 0 0 0,-1 1 0 0 0,0-1 0 0 0,-1 0 0 0 0,0 0 0 0 0,-7 13 0 0 0,-6 10 145 0 0,-2-2 0 0 0,-33 43 0 0 0,42-58-938 0 0,-27 31 1932 0 0,22-32-4477 0 0,0-2-4367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1088 0 0,'10'18'579'0'0,"-3"-5"-140"0"0,1 0 0 0 0,0-1-1 0 0,14 16 1 0 0,-22-28-481 0 0,1 0 0 0 0,-1 0 0 0 0,0 0 0 0 0,0-1 0 0 0,0 1 0 0 0,0 0 0 0 0,0 0 0 0 0,0 0 0 0 0,0 0 0 0 0,0-1 0 0 0,0 1 0 0 0,0 0 0 0 0,0 0 0 0 0,0 0 0 0 0,0 0 0 0 0,1 0 0 0 0,-1 0 0 0 0,0-1 0 0 0,0 1 0 0 0,0 0 0 0 0,0 0 0 0 0,0 0 0 0 0,1 0 0 0 0,-1 0 0 0 0,0 0 0 0 0,0 0 0 0 0,0 0 0 0 0,0 0 0 0 0,0-1 0 0 0,1 1 0 0 0,-1 0 0 0 0,0 0 0 0 0,0 0-1 0 0,0 0 1 0 0,1 0 0 0 0,-1 0 0 0 0,0 0 0 0 0,0 0 0 0 0,0 0 0 0 0,0 0 0 0 0,1 1 0 0 0,-1-1 0 0 0,0 0 0 0 0,0 0 0 0 0,0 0 0 0 0,0 0 0 0 0,1 0 0 0 0,-1 0 0 0 0,0 0 0 0 0,0 0 0 0 0,0 0 0 0 0,0 0 0 0 0,0 1 0 0 0,0-1 0 0 0,1 0 0 0 0,-1 0 0 0 0,0 0 0 0 0,0 0 0 0 0,0 1 0 0 0,3-11-92 0 0,-2 7-569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1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71 1096 0 0,'0'0'5'0'0,"0"0"0"0"0,0 0 0 0 0,-1 0 0 0 0,1 0-1 0 0,0 0 1 0 0,0 1 0 0 0,0-1 0 0 0,0 0 0 0 0,0 0-1 0 0,-1 0 1 0 0,1 0 0 0 0,0 0 0 0 0,0 0 0 0 0,0 0 0 0 0,0 0-1 0 0,0 0 1 0 0,0 0 0 0 0,-1 1 0 0 0,1-1 0 0 0,0 0 0 0 0,0 0-1 0 0,0 0 1 0 0,0 0 0 0 0,0 0 0 0 0,0 0 0 0 0,0 1-1 0 0,0-1 1 0 0,0 0 0 0 0,0 0 0 0 0,0 0 0 0 0,0 0 0 0 0,0 1-1 0 0,0-1 1 0 0,0 0 0 0 0,0 0 0 0 0,0 0 0 0 0,0 0 0 0 0,0 0-1 0 0,0 1 1 0 0,0-1 0 0 0,0 0 0 0 0,0 0 0 0 0,0 0-1 0 0,0 0 1 0 0,0 1 0 0 0,0-1 0 0 0,0 0 0 0 0,0 0 0 0 0,0 0-1 0 0,0 0 1 0 0,0 0 0 0 0,1 0 0 0 0,-1 1 0 0 0,0-1 0 0 0,0 0-1 0 0,0 0 1 0 0,0 0 0 0 0,0 0 0 0 0,0 0 0 0 0,1 0-1 0 0,12 16 93 0 0,18 13 102 0 0,-30-29-189 0 0,10 10 268 0 0,0 0 0 0 0,1-1 0 0 0,0 0 0 0 0,1-1 0 0 0,23 11 0 0 0,-30-17-186 0 0,1 0-1 0 0,-1 0 1 0 0,1 0 0 0 0,-1-1-1 0 0,1 0 1 0 0,-1-1 0 0 0,1 1 0 0 0,0-1-1 0 0,0-1 1 0 0,-1 1 0 0 0,1-1 0 0 0,0 0-1 0 0,-1 0 1 0 0,1-1 0 0 0,6-3 0 0 0,5-3 5 0 0,-1 0 0 0 0,0-2 1 0 0,-1 0-1 0 0,0-1 0 0 0,-1 0 0 0 0,25-24 1 0 0,-25 20 58 0 0,1 2 0 0 0,0 0-1 0 0,1 1 1 0 0,0 0 0 0 0,28-12 0 0 0,-42 22-134 0 0,0 1-1 0 0,1 1 1 0 0,-1-1-1 0 0,0 0 1 0 0,1 1-1 0 0,-1-1 1 0 0,1 1-1 0 0,-1 0 1 0 0,1 0-1 0 0,-1 0 1 0 0,0 1-1 0 0,1-1 1 0 0,-1 1 0 0 0,0 0-1 0 0,1 0 1 0 0,-1 0-1 0 0,0 0 1 0 0,0 1-1 0 0,0-1 1 0 0,0 1-1 0 0,0 0 1 0 0,0 0-1 0 0,0 0 1 0 0,-1 0-1 0 0,1 0 1 0 0,4 6-1 0 0,6 6 51 0 0,-1 1 0 0 0,-1 1 0 0 0,18 31 0 0 0,-3-5-89 0 0,-20-33 49 0 0,1 1 1 0 0,0-1-1 0 0,1-1 0 0 0,0 0 0 0 0,1 0 0 0 0,-1 0 0 0 0,2-1 0 0 0,-1-1 1 0 0,1 1-1 0 0,0-1 0 0 0,0-1 0 0 0,0 0 0 0 0,1 0 0 0 0,0-1 0 0 0,0-1 1 0 0,0 0-1 0 0,0 0 0 0 0,0-1 0 0 0,1-1 0 0 0,-1 1 0 0 0,1-2 0 0 0,-1 0 1 0 0,1 0-1 0 0,-1-1 0 0 0,1 0 0 0 0,-1-1 0 0 0,1-1 0 0 0,17-6 0 0 0,5-6 180 0 0,-2-1-1 0 0,0-2 0 0 0,-1-2 1 0 0,40-32-1 0 0,-34 24-141 0 0,1 2-1 0 0,43-22 1 0 0,-77 46-66 0 0,0 0-1 0 0,0-1 1 0 0,1 2 0 0 0,-1-1 0 0 0,1 1-1 0 0,0-1 1 0 0,-1 1 0 0 0,1 0-1 0 0,0 1 1 0 0,0-1 0 0 0,0 1-1 0 0,-1 0 1 0 0,1 0 0 0 0,0 1 0 0 0,0-1-1 0 0,6 3 1 0 0,-3 0 5 0 0,0 1 0 0 0,-1 0 0 0 0,0 0 1 0 0,1 1-1 0 0,-2 0 0 0 0,1 0 0 0 0,0 0 0 0 0,6 9 0 0 0,9 7 26 0 0,1-1 0 0 0,0-1-1 0 0,28 17 1 0 0,-39-29-23 0 0,-1-1 0 0 0,1-1 0 0 0,0 0 0 0 0,1 0 1 0 0,-1-1-1 0 0,1-1 0 0 0,-1 0 0 0 0,1-1 0 0 0,23 1 0 0 0,-3-3 61 0 0,0-2 0 0 0,0-2 0 0 0,0-1 0 0 0,50-14 0 0 0,-2 1 0 0 0,-71 17-67 0 0,1 1 0 0 0,0 0 0 0 0,-1 1 0 0 0,1 0 0 0 0,-1 0 0 0 0,1 1 0 0 0,-1 1 0 0 0,0 0 0 0 0,0 0 0 0 0,0 1 0 0 0,0 0 0 0 0,14 9 0 0 0,-11-7 8 0 0,0 0 0 0 0,0-1 0 0 0,0 0-1 0 0,1-1 1 0 0,0 0 0 0 0,22 2 0 0 0,-13-6 62 0 0,0-1 0 0 0,0-2 0 0 0,0 0 1 0 0,0-2-1 0 0,0 0 0 0 0,22-9 0 0 0,56-13 172 0 0,-85 26-233 0 0,1 0 0 0 0,-1 0-1 0 0,1 2 1 0 0,-1 0 0 0 0,0 1 0 0 0,22 5-1 0 0,-17-3-10 0 0,0-1-1 0 0,0-1 1 0 0,24 0-1 0 0,285-28 81 0 0,-294 22-31 0 0,-1-2-1 0 0,68-19 0 0 0,30-5 137 0 0,-118 28-175 0 0,0 0-1 0 0,0 1 1 0 0,0 1-1 0 0,1 0 1 0 0,-1 2-1 0 0,26 4 1 0 0,-19 1 7 0 0,-1 1 1 0 0,0 1 0 0 0,0 1 0 0 0,-1 1 0 0 0,32 23 0 0 0,46 23 51 0 0,-58-38-34 0 0,2-2 0 0 0,0-2 0 0 0,1-2 0 0 0,0-2 1 0 0,57 8-1 0 0,-71-16 2 0 0,0-2 1 0 0,0 0-1 0 0,0-2 1 0 0,0-1-1 0 0,0-1 0 0 0,0-1 1 0 0,-1-2-1 0 0,0-1 1 0 0,33-13-1 0 0,33-17-129 0 0,93-33 705 0 0,-158 62-1297 0 0,0 1 0 0 0,1 1-1 0 0,0 2 1 0 0,51-2-1 0 0,-73 6-14 0 0,0 0 0 0 0,0-1 0 0 0,0 0 0 0 0,0-1 0 0 0,-1 0 0 0 0,1 0-1 0 0,0 0 1 0 0,-1-1 0 0 0,0 0 0 0 0,0-1 0 0 0,7-4 0 0 0,3-3-779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2441 0 0,'-6'2'93'0'0,"0"-1"1"0"0,1 1 0 0 0,0 1 0 0 0,-1-1 0 0 0,1 1 0 0 0,0 0 0 0 0,0 0 0 0 0,1 1 0 0 0,-1-1 0 0 0,1 1-1 0 0,-1 0 1 0 0,1 1 0 0 0,0-1 0 0 0,1 0 0 0 0,-1 1 0 0 0,1 0 0 0 0,0 0 0 0 0,-3 7 0 0 0,-5 8 145 0 0,1 0 1 0 0,2 1 0 0 0,-9 30 0 0 0,-6 36-34 0 0,4 2 0 0 0,4 0 0 0 0,4 1 0 0 0,4 0 0 0 0,7 147 0 0 0,2-203 76 0 0,2 0 1 0 0,1-1-1 0 0,2 0 0 0 0,1 0 1 0 0,23 60-1 0 0,-25-80-248 0 0,1 0 0 0 0,0 0 0 0 0,0-1 0 0 0,1 0 0 0 0,1-1 0 0 0,0 0 0 0 0,13 13 0 0 0,-16-18-271 0 0,2 0 1 0 0,-1-1-1 0 0,0 1 1 0 0,1-2-1 0 0,0 1 1 0 0,0-1-1 0 0,1 0 0 0 0,-1-1 1 0 0,1 0-1 0 0,0 0 1 0 0,-1-1-1 0 0,14 2 0 0 0,-20-4-60 0 0,1 1-1 0 0,-1-1 1 0 0,0 0-1 0 0,1-1 0 0 0,-1 1 1 0 0,1 0-1 0 0,-1-1 0 0 0,1 1 1 0 0,-1-1-1 0 0,0 0 0 0 0,1 0 1 0 0,-1 0-1 0 0,0 0 0 0 0,0 0 1 0 0,4-3-1 0 0,2-2-242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57 984 0 0,'8'-12'36'0'0,"11"-23"1349"0"0,-18 35-1351 0 0,-1-1-1 0 0,0 1 1 0 0,0 0-1 0 0,0 0 1 0 0,0-1-1 0 0,0 1 1 0 0,0 0-1 0 0,0 0 1 0 0,0-1-1 0 0,0 1 1 0 0,0 0-1 0 0,0 0 1 0 0,0-1-1 0 0,0 1 1 0 0,0 0-1 0 0,0-1 1 0 0,0 1-1 0 0,0 0 1 0 0,0 0-1 0 0,0-1 1 0 0,0 1-1 0 0,0 0 1 0 0,0 0-1 0 0,0-1 1 0 0,0 1-1 0 0,-1 0 1 0 0,1 0-1 0 0,0-1 0 0 0,0 1 1 0 0,0 0-1 0 0,0 0 1 0 0,-1 0-1 0 0,1-1 1 0 0,0 1-1 0 0,0 0 1 0 0,-1 0-1 0 0,-19 5 1512 0 0,14-1-1379 0 0,0 1-1 0 0,-1-1 1 0 0,2 1-1 0 0,-1 0 1 0 0,0 0-1 0 0,1 0 1 0 0,0 1-1 0 0,0 0 1 0 0,1 0-1 0 0,-8 13 1 0 0,-33 77 34 0 0,24-48-96 0 0,-70 158 98 0 0,-7 17-273 0 0,21-82-3337 0 0,57-114 627 0 0,14-21 1573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7114 0 0,'11'20'252'0'0,"2"-2"1"0"0,0 1-1 0 0,21 20 1 0 0,-19-22-106 0 0,22 23 13 0 0,1-2 0 0 0,87 64 0 0 0,-97-80-21 0 0,-14-7-131 0 0,11 12-589 0 0,-10-22-3539 0 0,-14-6 3951 0 0,0 0-1 0 0,0 0 1 0 0,0 0-1 0 0,-1 0 1 0 0,1 0 0 0 0,0-1-1 0 0,0 1 1 0 0,-1 0-1 0 0,1 0 1 0 0,-1-1 0 0 0,1 1-1 0 0,-1 0 1 0 0,0-1-1 0 0,1 1 1 0 0,-1 0 0 0 0,0-1-1 0 0,0 1 1 0 0,0 0 0 0 0,0-2-1 0 0,0 3 160 0 0,1-9-757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1008 0 0,'-2'5'194'0'0,"1"0"0"0"0,0 1 0 0 0,0-1 0 0 0,0 1 0 0 0,1-1-1 0 0,0 1 1 0 0,0 0 0 0 0,0-1 0 0 0,3 10 0 0 0,14 57 926 0 0,-7-33-433 0 0,7 63-59 0 0,-4 1 1 0 0,-4 0-1 0 0,-9 172 0 0 0,-15-100-522 0 0,7-103-788 0 0,2 99-1 0 0,9-137-918 0 0,3-20-43 0 0,-6-14 1597 0 0,0 1 0 0 0,0-1 1 0 0,1 0-1 0 0,-1 0 0 0 0,0 0 0 0 0,0 0 1 0 0,1 0-1 0 0,-1 0 0 0 0,0 0 1 0 0,0 0-1 0 0,1 0 0 0 0,-1 1 1 0 0,0-1-1 0 0,0 0 0 0 0,1 0 1 0 0,-1 0-1 0 0,0-1 0 0 0,0 1 0 0 0,1 0 1 0 0,-1 0-1 0 0,0 0 0 0 0,0 0 1 0 0,1 0-1 0 0,-1 0 0 0 0,0 0 1 0 0,0 0-1 0 0,1 0 0 0 0,-1-1 1 0 0,0 1-1 0 0,0 0 0 0 0,0 0 0 0 0,1 0 1 0 0,-1 0-1 0 0,0-1 0 0 0,0 1 1 0 0,0 0-1 0 0,0 0 0 0 0,0 0 1 0 0,1-1-1 0 0,-1 1 0 0 0,0 0 1 0 0,0 0-1 0 0,0-1 0 0 0,0 1 0 0 0,0 0 1 0 0,5-8-561 0 0</inkml:trace>
  <inkml:trace contextRef="#ctx0" brushRef="#br0" timeOffset="1">79 713 2593 0 0,'23'-3'3408'0'0,"17"-7"-2693"0"0,-10 2-922 0 0,9-6-4780 0 0,-36 12 3841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6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3305 0 0,'-3'3'158'0'0,"1"-1"0"0"0,0 1 0 0 0,0 0 0 0 0,0 0 0 0 0,0 0 0 0 0,0 0 0 0 0,1 0 0 0 0,-1 0 0 0 0,1 1 0 0 0,0-1 0 0 0,0 1 0 0 0,0-1 0 0 0,1 0 1 0 0,-1 1-1 0 0,1-1 0 0 0,0 1 0 0 0,0 0 0 0 0,0-1 0 0 0,0 1 0 0 0,1 5 0 0 0,2 13 457 0 0,1-1 0 0 0,8 24 1 0 0,-9-33-373 0 0,2 7 73 0 0,1 0 1 0 0,0 0 0 0 0,2-1-1 0 0,0 0 1 0 0,1 0 0 0 0,0-1-1 0 0,2 0 1 0 0,17 22 0 0 0,-19-30-174 0 0,0 1 0 0 0,0-2 0 0 0,1 0 0 0 0,0 0 1 0 0,1 0-1 0 0,-1-2 0 0 0,1 1 0 0 0,1-1 1 0 0,-1-1-1 0 0,1 0 0 0 0,0-1 0 0 0,0 0 0 0 0,1 0 1 0 0,13 1-1 0 0,-15-3-158 0 0,-1 0 0 0 0,1-1 0 0 0,0 0 0 0 0,0-1 0 0 0,0 0 0 0 0,19-3 0 0 0,-26 2-281 0 0,0-1 1 0 0,0 1 0 0 0,0 0 0 0 0,0-1 0 0 0,0 0 0 0 0,-1 0-1 0 0,1 0 1 0 0,4-4 0 0 0,-4 3-327 0 0,-1 0 0 0 0,0 0 0 0 0,0 0 0 0 0,0-1 0 0 0,0 1 0 0 0,-1-1 0 0 0,1 0 0 0 0,-1 0 0 0 0,2-4 0 0 0,7-23-1993 0 0,-3 10 845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6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4569 0 0,'11'5'543'0'0,"1"-1"1"0"0,0 0-1 0 0,1-1 1 0 0,-1 0-1 0 0,0 0 1 0 0,17 0-1 0 0,91 0-576 0 0,-16 0 542 0 0,-31-1-219 0 0,-16-1-25 0 0,-42 1-272 0 0,-15-2 5 0 0,0 0-1 0 0,0 0 1 0 0,0 0 0 0 0,0 0-1 0 0,0 0 1 0 0,0 0-1 0 0,0 0 1 0 0,0 0-1 0 0,0 0 1 0 0,0 0-1 0 0,-1 1 1 0 0,1-1-1 0 0,0 0 1 0 0,0 0-1 0 0,0 0 1 0 0,0 0-1 0 0,0 0 1 0 0,0 0-1 0 0,0 0 1 0 0,0 0-1 0 0,0 0 1 0 0,0 0-1 0 0,0 0 1 0 0,0 1-1 0 0,0-1 1 0 0,0 0-1 0 0,0 0 1 0 0,0 0-1 0 0,0 0 1 0 0,0 0-1 0 0,0 0 1 0 0,0 0-1 0 0,0 0 1 0 0,0 0-1 0 0,0 1 1 0 0,0-1 0 0 0,0 0-1 0 0,0 0 1 0 0,0 0-1 0 0,0 0 1 0 0,0 0-1 0 0,0 0 1 0 0,1 0-1 0 0,-1 0 1 0 0,0 0-1 0 0,0 0 1 0 0,0 0-1 0 0,0 0 1 0 0,0 0-1 0 0,0 1 1 0 0,0-1-1 0 0,0 0 1 0 0,0 0-1 0 0,0 0 1 0 0,0 0-1 0 0,0 0 1 0 0,1 0-1 0 0,-1 0 1 0 0,0 0-1 0 0,0 0 1 0 0,0 0-1 0 0,0 0 1 0 0,0 0-1 0 0,0 0 1 0 0,0 0-1 0 0,0 0 1 0 0,0 0-1 0 0,1 0 1 0 0,-12 8-19 0 0,1 0 1 0 0,1 1-1 0 0,-1 0 1 0 0,1 0-1 0 0,1 1 1 0 0,0 0-1 0 0,1 1 1 0 0,-10 16-1 0 0,-44 103-225 0 0,33-65 197 0 0,-107 264-1665 0 0,128-300-4340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4473 0 0,'5'2'163'0'0,"0"1"0"0"0,0-1 0 0 0,0 1 0 0 0,-1 0-1 0 0,1 0 1 0 0,-1 0 0 0 0,1 0 0 0 0,-1 1 0 0 0,0 0 0 0 0,5 6 0 0 0,0-1 23 0 0,9 11-140 0 0,0 0 0 0 0,-2 1 0 0 0,28 45 0 0 0,-16-22-266 0 0,-30-67-5395 0 0,0 15 4831 0 0</inkml:trace>
  <inkml:trace contextRef="#ctx0" brushRef="#br0" timeOffset="1">162 194 2729 0 0,'0'0'175'0'0,"1"-1"0"0"0,-1 0 1 0 0,1 1-1 0 0,-1-1 1 0 0,1 1-1 0 0,-1-1 1 0 0,1 1-1 0 0,0-1 0 0 0,-1 1 1 0 0,1-1-1 0 0,0 1 1 0 0,-1 0-1 0 0,1-1 1 0 0,0 1-1 0 0,-1 0 0 0 0,1 0 1 0 0,0-1-1 0 0,0 1 1 0 0,-1 0-1 0 0,1 0 1 0 0,0 0-1 0 0,0 0 0 0 0,0 0 1 0 0,-1 0-1 0 0,2 0 1 0 0,31 0 14 0 0,-21-1 2 0 0,1 0-182 0 0,-1 0 0 0 0,1-2-1 0 0,-1 1 1 0 0,0-2 0 0 0,0 1-1 0 0,0-2 1 0 0,0 1 0 0 0,-1-2-1 0 0,0 0 1 0 0,0 0 0 0 0,0-1-1 0 0,-1 0 1 0 0,0-1 0 0 0,-1 0-1 0 0,1 0 1 0 0,-1-1 0 0 0,-1 0-1 0 0,0-1 1 0 0,10-15 0 0 0,-15 20-24 0 0,18-26-90 0 0,-20 30 125 0 0,0 0 0 0 0,-1-1 0 0 0,1 1 1 0 0,0 0-1 0 0,0 0 0 0 0,0 0 0 0 0,0 1 0 0 0,0-1 1 0 0,0 0-1 0 0,0 0 0 0 0,0 0 0 0 0,0 1 0 0 0,0-1 0 0 0,0 0 1 0 0,1 1-1 0 0,-1-1 0 0 0,0 1 0 0 0,0 0 0 0 0,1-1 0 0 0,-1 1 1 0 0,3 0-1 0 0,-3 5 146 0 0,0 0 0 0 0,-1 0 1 0 0,1 0-1 0 0,-1 0 0 0 0,0 0 1 0 0,0 0-1 0 0,-2 9 1 0 0,2-12-143 0 0,-52 324 745 0 0,23-165-8628 0 0,24-140 6454 0 0,1-10 358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0 5001 0 0,'-1'1'34'0'0,"0"0"1"0"0,0 1-1 0 0,1-1 0 0 0,-1 0 1 0 0,0 0-1 0 0,1 0 0 0 0,-1 1 1 0 0,1-1-1 0 0,0 0 0 0 0,-1 1 1 0 0,1-1-1 0 0,0 0 0 0 0,0 1 1 0 0,0-1-1 0 0,0 0 0 0 0,0 1 1 0 0,0-1-1 0 0,0 0 0 0 0,1 2 0 0 0,5 36-256 0 0,-3-19 341 0 0,-2 64 56 0 0,-2-61 80 0 0,1 1-1 0 0,1-1 0 0 0,1 1 0 0 0,1-1 0 0 0,8 32 0 0 0,-14-107 3690 0 0,2 43-3909 0 0,-1 0 1 0 0,1 1 0 0 0,1-1-1 0 0,0 0 1 0 0,0 0-1 0 0,1 0 1 0 0,0 1 0 0 0,0-1-1 0 0,4-12 1 0 0,-4 19-41 0 0,-1 1-1 0 0,0-1 1 0 0,1 0 0 0 0,-1 0 0 0 0,1 1-1 0 0,0-1 1 0 0,-1 0 0 0 0,1 1 0 0 0,0-1 0 0 0,0 1-1 0 0,0-1 1 0 0,0 1 0 0 0,0-1 0 0 0,0 1 0 0 0,1 0-1 0 0,-1 0 1 0 0,0-1 0 0 0,1 1 0 0 0,-1 0 0 0 0,1 0-1 0 0,-1 0 1 0 0,1 1 0 0 0,0-1 0 0 0,-1 0 0 0 0,1 0-1 0 0,0 1 1 0 0,-1-1 0 0 0,1 1 0 0 0,0 0 0 0 0,0-1-1 0 0,0 1 1 0 0,-1 0 0 0 0,1 0 0 0 0,0 0 0 0 0,0 0-1 0 0,0 1 1 0 0,-1-1 0 0 0,1 0 0 0 0,0 1 0 0 0,0-1-1 0 0,-1 1 1 0 0,1 0 0 0 0,0-1 0 0 0,-1 1 0 0 0,1 0-1 0 0,-1 0 1 0 0,1 0 0 0 0,-1 0 0 0 0,1 0-1 0 0,-1 1 1 0 0,2 1 0 0 0,20 16-115 0 0,-1 0 0 0 0,34 42 0 0 0,-35-37 131 0 0,1-1 1 0 0,28 22 0 0 0,-40-37-133 0 0,-8-7 187 0 0,0 1 0 0 0,0-1 0 0 0,0 1 0 0 0,0-1 0 0 0,0 1 1 0 0,0 0-1 0 0,0 0 0 0 0,-1 0 0 0 0,1 0 0 0 0,-1 0 0 0 0,3 3 1 0 0,-5-4-37 0 0,1 1 1 0 0,-1-1 0 0 0,1 0 0 0 0,-1 0 0 0 0,0 0 0 0 0,1 0 0 0 0,-1 0 0 0 0,0 0 0 0 0,0 0-1 0 0,0 0 1 0 0,0 0 0 0 0,0 0 0 0 0,0 0 0 0 0,0 0 0 0 0,0-1 0 0 0,0 1 0 0 0,0 0 0 0 0,0-1 0 0 0,-1 1-1 0 0,1-1 1 0 0,0 0 0 0 0,0 1 0 0 0,-1-1 0 0 0,1 0 0 0 0,0 1 0 0 0,-2-1 0 0 0,-31 10-208 0 0,0-1 0 0 0,0-2 1 0 0,0-1-1 0 0,-1-1 0 0 0,0-2 0 0 0,0-2 1 0 0,0-1-1 0 0,0-2 0 0 0,-53-9 1 0 0,74 8-206 0 0,-1-1 0 0 0,1-1 1 0 0,0 0-1 0 0,0 0 0 0 0,-17-11 1 0 0,27 14 61 0 0,-1-1 0 0 0,2 1 0 0 0,-1-1 0 0 0,0 1 0 0 0,0-1 0 0 0,1-1 0 0 0,-1 1 0 0 0,1 0 0 0 0,0-1 0 0 0,0 1 0 0 0,1-1 0 0 0,-1 0 1 0 0,1 0-1 0 0,-1 0 0 0 0,1-1 0 0 0,1 1 0 0 0,-1 0 0 0 0,0-1 0 0 0,1 1 0 0 0,-1-10 0 0 0,1-1-1287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1296 0 0,'0'-9'928'0'0,"2"37"2706"0"0,10 97-2304 0 0,9 246 2723 0 0,-16-282-3285 0 0,4 115 1339 0 0,-33-278-14617 0 0,21 64 11040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6273 0 0,'5'3'325'0'0,"0"0"0"0"0,0-1-1 0 0,0 1 1 0 0,0-1 0 0 0,0 0-1 0 0,1-1 1 0 0,-1 1 0 0 0,0-1-1 0 0,1 0 1 0 0,-1 0-1 0 0,7 0 1 0 0,67 3-455 0 0,-46-5-234 0 0,0-1 0 0 0,-1-1 0 0 0,48-12 0 0 0,-61 10-559 0 0,0 0-1 0 0,0-2 0 0 0,-1 0 0 0 0,0-1 1 0 0,-1-1-1 0 0,1 0 0 0 0,16-14 1 0 0,-25 16-231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8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2433 0 0,'18'50'1921'0'0,"-12"-27"-1262"0"0,-1-1-1 0 0,-1 2 1 0 0,2 27-1 0 0,-6-35-397 0 0,2 1 0 0 0,0 0 0 0 0,1-1 0 0 0,0 1 0 0 0,1-1 0 0 0,1 0 1 0 0,14 30-1 0 0,-16-41-131 0 0,1 0 0 0 0,-1 0 0 0 0,1-1 0 0 0,0 1 0 0 0,1-1 0 0 0,-1 0 0 0 0,1 0 0 0 0,-1-1 0 0 0,1 1 0 0 0,0-1 0 0 0,1 0 0 0 0,-1 0 0 0 0,0-1 0 0 0,1 1 0 0 0,0-1 0 0 0,-1-1 0 0 0,1 1 0 0 0,0-1 0 0 0,0 0 0 0 0,0 0 0 0 0,0 0 0 0 0,0-1 0 0 0,11-1 0 0 0,4-1-97 0 0,0-1-1 0 0,0 0 0 0 0,0-2 0 0 0,-1 0 0 0 0,28-12 1 0 0,-47 16-50 0 0,0 1 0 0 0,0-1 0 0 0,0 1 0 0 0,0 0 0 0 0,0-1 1 0 0,0 1-1 0 0,0 0 0 0 0,0 0 0 0 0,0-1 0 0 0,0 1 0 0 0,0 0 1 0 0,0 0-1 0 0,0 0 0 0 0,0 0 0 0 0,0 1 0 0 0,0-1 0 0 0,0 0 0 0 0,0 0 1 0 0,0 0-1 0 0,0 1 0 0 0,0-1 0 0 0,-1 1 0 0 0,1-1 0 0 0,0 1 1 0 0,0-1-1 0 0,0 1 0 0 0,0-1 0 0 0,0 1 0 0 0,-1 0 0 0 0,1-1 1 0 0,0 2-1 0 0,1 0-41 0 0,-1 0 0 0 0,0 1 1 0 0,-1-1-1 0 0,1 1 0 0 0,0-1 1 0 0,-1 1-1 0 0,1-1 0 0 0,-1 1 1 0 0,0-1-1 0 0,0 1 0 0 0,0 4 1 0 0,-2 6-117 0 0,1 0 0 0 0,-2 0 1 0 0,-7 23-1 0 0,3-19 123 0 0,0 0 1 0 0,-2-1-1 0 0,0 1 1 0 0,-1-2-1 0 0,0 1 0 0 0,-2-1 1 0 0,0-1-1 0 0,0 0 1 0 0,-20 16-1 0 0,8-10 464 0 0,-1 0 0 0 0,-1-2-1 0 0,-1-1 1 0 0,-49 23 0 0 0,48-31 1711 0 0,50-18-798 0 0,29-3-1125 0 0,0 3 0 0 0,1 2 0 0 0,0 3 0 0 0,0 1 1 0 0,0 3-1 0 0,72 9 0 0 0,-86-5-411 0 0,75 7 692 0 0,-42-8-3327 0 0,-72-3 2454 0 0,1-1 0 0 0,-1 0 0 0 0,0 0-1 0 0,1 1 1 0 0,-1-1 0 0 0,0 0-1 0 0,1 0 1 0 0,-1 0 0 0 0,1 0 0 0 0,-1 0-1 0 0,1 0 1 0 0,0 0 0 0 0,0 0-1 0 0,-1 0 1 0 0,1 0 0 0 0,0 0 0 0 0,0 0-1 0 0,0-1 1 0 0,-5-37-4588 0 0,6 26 3236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9890 0 0,'8'1'233'0'0,"0"0"-1"0"0,-1 1 1 0 0,1-1-1 0 0,0 1 1 0 0,-1 1-1 0 0,1 0 1 0 0,-1 0 0 0 0,10 6-1 0 0,53 35-358 0 0,-55-31 124 0 0,0 1 0 0 0,-1 1 0 0 0,-1 0 0 0 0,0 0-1 0 0,-1 1 1 0 0,-1 1 0 0 0,0 0 0 0 0,-1 1 0 0 0,-1 0 0 0 0,-1 0-1 0 0,8 26 1 0 0,4 22 81 0 0,23 131-1 0 0,-35-146-23 0 0,-3 0 0 0 0,-1 0 0 0 0,-3 0 0 0 0,-2 1 0 0 0,-2-1 0 0 0,-14 67 0 0 0,7-70-3195 0 0,-29 81 0 0 0,22-75-1185 0 0,11-35 2653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2377 0 0,'54'21'-1390'0'0,"13"-5"1328"0"0,-52-14 30 0 0,-1 1-1 0 0,0 0 1 0 0,-1 1-1 0 0,1 0 0 0 0,-1 1 1 0 0,0 1-1 0 0,0 0 1 0 0,24 16-1 0 0,-37-22 28 0 0,0 0-1 0 0,1 0 1 0 0,-1 0-1 0 0,0 1 1 0 0,0-1-1 0 0,1 0 1 0 0,-1 1-1 0 0,0-1 1 0 0,0 0-1 0 0,1 0 1 0 0,-1 1-1 0 0,0-1 1 0 0,0 0-1 0 0,0 1 1 0 0,1-1-1 0 0,-1 0 1 0 0,0 1-1 0 0,0-1 1 0 0,0 1-1 0 0,0-1 1 0 0,0 0-1 0 0,0 1 1 0 0,0-1-1 0 0,0 0 1 0 0,0 1-1 0 0,0-1 1 0 0,0 1-1 0 0,0-1 1 0 0,0 0-1 0 0,0 1 1 0 0,0-1-1 0 0,-1 1 1 0 0,-1 3-438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3361 0 0,'88'10'899'0'0,"0"-4"0"0"0,117-8 0 0 0,179-31-1204 0 0,-287 22 389 0 0,667-80-356 0 0,387-35 2165 0 0,-952 109-1890 0 0,-41 1-1352 0 0,214 7 1 0 0,-354 12 65 0 0,-20 2-198 0 0,-27 6 292 0 0,10-5 394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56 473 3241 0 0,'-56'-6'-1399'0'0,"89"-5"715"0"0,55 6 2307 0 0,0-4 1 0 0,120-28 0 0 0,-73 12-1065 0 0,438-84 693 0 0,495-69-1381 0 0,33 90-1054 0 0,-1078 87 955 0 0,7-2-741 0 0,0 2 0 0 0,1 1-1 0 0,47 7 1 0 0,-78-7 948 0 0,0 0 0 0 0,0 0 0 0 0,-1 1-1 0 0,1-1 1 0 0,0 0 0 0 0,0 0 0 0 0,0 0 0 0 0,0 0-1 0 0,-1 0 1 0 0,1 1 0 0 0,0-1 0 0 0,0 0 0 0 0,0 0-1 0 0,0 0 1 0 0,0 0 0 0 0,0 1 0 0 0,-1-1-1 0 0,1 0 1 0 0,0 0 0 0 0,0 0 0 0 0,0 1 0 0 0,0-1-1 0 0,0 0 1 0 0,0 0 0 0 0,0 0 0 0 0,0 1 0 0 0,0-1-1 0 0,0 0 1 0 0,0 0 0 0 0,0 1 0 0 0,0-1 0 0 0,0 0-1 0 0,0 0 1 0 0,0 0 0 0 0,0 1 0 0 0,0-1 0 0 0,1 0-1 0 0,-1 0 1 0 0,0 0 0 0 0,0 1 0 0 0,0-1 0 0 0,0 0-1 0 0,0 0 1 0 0,0 0 0 0 0,1 0 0 0 0,-1 1-1 0 0,0-1 1 0 0,0 0 0 0 0,0 0 0 0 0,0 0 0 0 0,1 0-1 0 0,-1 0 1 0 0,0 1 0 0 0,-24 7-254 0 0,22-7 135 0 0,-15 4-699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5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1 407 5489 0 0,'0'0'-30'0'0,"0"1"-1"0"0,0-1 1 0 0,0 0-1 0 0,0 0 1 0 0,0 1-1 0 0,0-1 1 0 0,0 0-1 0 0,-1 0 1 0 0,1 1-1 0 0,0-1 1 0 0,0 0-1 0 0,0 0 0 0 0,0 1 1 0 0,0-1-1 0 0,0 0 1 0 0,1 0-1 0 0,-1 1 1 0 0,0-1-1 0 0,0 0 1 0 0,0 0-1 0 0,0 1 1 0 0,0-1-1 0 0,0 0 1 0 0,0 0-1 0 0,0 1 1 0 0,1-1-1 0 0,-1 0 1 0 0,0 0-1 0 0,0 0 1 0 0,0 1-1 0 0,0-1 1 0 0,1 0-1 0 0,-1 0 1 0 0,0 0-1 0 0,0 0 1 0 0,0 0-1 0 0,1 1 1 0 0,-1-1-1 0 0,0 0 1 0 0,0 0-1 0 0,1 0 1 0 0,-1 0-1 0 0,0 0 1 0 0,21 6-579 0 0,25-2 450 0 0,-42-4 147 0 0,191 4 185 0 0,269-28 0 0 0,193-60 1026 0 0,-88 9 560 0 0,-475 65-1588 0 0,458-55 959 0 0,-6-36-4002 0 0,-507 92 2191 0 0,-24 7 284 0 0,0-1 0 0 0,0-1-1 0 0,-1 0 1 0 0,0 0 0 0 0,0-2 0 0 0,24-12 0 0 0,-38 18 383 0 0,0 0 0 0 0,1-1 0 0 0,-1 1 0 0 0,0 0 1 0 0,0 0-1 0 0,0 0 0 0 0,1 0 0 0 0,-1-1 0 0 0,0 1 0 0 0,0 0 0 0 0,0 0 0 0 0,0 0 0 0 0,1-1 0 0 0,-1 1 1 0 0,0 0-1 0 0,0 0 0 0 0,0-1 0 0 0,0 1 0 0 0,0 0 0 0 0,0 0 0 0 0,0-1 0 0 0,0 1 0 0 0,0 0 1 0 0,0 0-1 0 0,0-1 0 0 0,0 1 0 0 0,0 0 0 0 0,0-1 0 0 0,0 1 0 0 0,0 0 0 0 0,0 0 0 0 0,0-1 0 0 0,0 1 1 0 0,0 0-1 0 0,0 0 0 0 0,0-1 0 0 0,0 1 0 0 0,-1 0 0 0 0,1 0 0 0 0,0 0 0 0 0,0-1 0 0 0,0 1 0 0 0,0 0 1 0 0,-1 0-1 0 0,1 0 0 0 0,0-1 0 0 0,0 1 0 0 0,0 0 0 0 0,-1 0 0 0 0,1 0 0 0 0,0 0 0 0 0,0 0 1 0 0,-1 0-1 0 0,1-1 0 0 0,0 1 0 0 0,-1 0 0 0 0,-14-6-337 0 0,1 4-137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5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0 503 2393 0 0,'65'1'104'0'0,"1"-2"1"0"0,-1-3 0 0 0,81-16 0 0 0,-86 11-38 0 0,1221-222-124 0 0,-1257 226 61 0 0,841-140 1106 0 0,-167 83-171 0 0,-564 52-2079 0 0,-106 6-299 0 0,-19-1 471 0 0,-19 0 331 0 0,0 2-46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6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1 588 7578 0 0,'1'3'36'0'0,"1"-1"0"0"0,-1 0 1 0 0,1 1-1 0 0,0-1 0 0 0,-1 0 0 0 0,1 0 1 0 0,0 0-1 0 0,1 0 0 0 0,-1-1 1 0 0,0 1-1 0 0,1 0 0 0 0,-1-1 1 0 0,0 0-1 0 0,1 0 0 0 0,0 1 1 0 0,-1-1-1 0 0,1-1 0 0 0,0 1 0 0 0,-1 0 1 0 0,4 0-1 0 0,67 9-246 0 0,-53-8 412 0 0,94 8 244 0 0,-1-5 0 0 0,181-14-1 0 0,225-59-397 0 0,137-49-339 0 0,438-66 103 0 0,-894 159 128 0 0,142-21-62 0 0,-251 29-1267 0 0,150-48 1 0 0,-229 61 986 0 0,-1-1 1 0 0,1-1-1 0 0,-1 0 1 0 0,0 0 0 0 0,0-1-1 0 0,-1-1 1 0 0,0 1-1 0 0,0-2 1 0 0,0 1-1 0 0,-1-2 1 0 0,0 1 0 0 0,13-17-1 0 0,-6 0-634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5361 0 0,'-3'0'86'0'0,"0"0"1"0"0,0 0-1 0 0,0 1 0 0 0,-1-1 0 0 0,1 1 1 0 0,0 0-1 0 0,0 0 0 0 0,0 0 0 0 0,0 0 1 0 0,0 1-1 0 0,1-1 0 0 0,-1 1 0 0 0,0 0 0 0 0,1 0 1 0 0,-1 0-1 0 0,-4 4 0 0 0,4-1-277 0 0,1 1-1 0 0,-1-1 1 0 0,1 1 0 0 0,0-1-1 0 0,1 1 1 0 0,-1 0 0 0 0,1 0-1 0 0,-1 8 1 0 0,-20 117 1131 0 0,6 0 0 0 0,1 202 1 0 0,72 370-425 0 0,46-4-1077 0 0,-9-63-529 0 0,-33 3-226 0 0,-59-588 1321 0 0,70 770-4509 0 0,-66-784 3560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1608 0 0,'1'6'318'0'0,"1"-1"-1"0"0,0 0 1 0 0,0 1-1 0 0,0-1 0 0 0,1 0 1 0 0,0 0-1 0 0,0-1 1 0 0,5 8-1 0 0,7 12 1057 0 0,-8-11-979 0 0,-4-4 96 0 0,2-1-1 0 0,-1 1 1 0 0,1-1-1 0 0,0 0 1 0 0,10 11 0 0 0,-14-18-388 0 0,1 1 0 0 0,-1-1 0 0 0,0 0 0 0 0,1 0 1 0 0,-1 0-1 0 0,0 0 0 0 0,1 0 0 0 0,0-1 1 0 0,-1 1-1 0 0,1 0 0 0 0,-1-1 0 0 0,1 1 0 0 0,0-1 1 0 0,-1 1-1 0 0,1-1 0 0 0,0 0 0 0 0,-1 0 1 0 0,1 0-1 0 0,0 0 0 0 0,0 0 0 0 0,-1 0 1 0 0,1 0-1 0 0,0-1 0 0 0,-1 1 0 0 0,1-1 0 0 0,0 1 1 0 0,-1-1-1 0 0,1 1 0 0 0,-1-1 0 0 0,1 0 1 0 0,-1 0-1 0 0,1 0 0 0 0,-1 0 0 0 0,1 0 0 0 0,-1 0 1 0 0,0 0-1 0 0,2-2 0 0 0,11-10 474 0 0,-1-1 0 0 0,15-20 0 0 0,-8 9-2212 0 0,2 1-4774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6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8714 0 0,'0'4'116'0'0,"1"1"0"0"0,-1-1 0 0 0,1 0 0 0 0,0 0 0 0 0,0 1 0 0 0,1-1 0 0 0,-1 0 0 0 0,1 0 0 0 0,0 0-1 0 0,0-1 1 0 0,0 1 0 0 0,4 5 0 0 0,4 10-81 0 0,10 30-149 0 0,-2 2 0 0 0,-3 0 0 0 0,-2 1 0 0 0,-2 1 1 0 0,4 55-1 0 0,3 272-400 0 0,-16-245 305 0 0,5 125 127 0 0,78 1547 1111 0 0,-56-1369-638 0 0,13 128-1362 0 0,-39-539-190 0 0,0 1 0 0 0,2-1 1 0 0,1 0-1 0 0,2 0 0 0 0,11 28 0 0 0,-11-37-827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10570 0 0,'-10'56'179'0'0,"2"1"0"0"0,3-1 0 0 0,4 99 0 0 0,30 173-546 0 0,-10-149 312 0 0,70 951-2660 0 0,-51 4 3420 0 0,-24-704 781 0 0,-3-317-3404 0 0,44 197 0 0 0,-53-301 1398 0 0,-2-7 220 0 0,1 1-1 0 0,-1 0 1 0 0,1-1 0 0 0,0 1 0 0 0,-1 0 0 0 0,1-1 0 0 0,0 1 0 0 0,1-1-1 0 0,-1 1 1 0 0,0-1 0 0 0,1 0 0 0 0,-1 1 0 0 0,1-1 0 0 0,2 2 0 0 0,0-3-1118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5321 0 0,'-3'20'26'0'0,"0"0"0"0"0,1 0 0 0 0,1 0 0 0 0,1 0 0 0 0,1 0 0 0 0,1-1 0 0 0,5 28 0 0 0,1 15-24 0 0,64 913 291 0 0,-43-537-201 0 0,34 1543 1095 0 0,-38-761-584 0 0,-25-1214-617 0 0,15 254-602 0 0,12-91-3542 0 0,-17-130 1616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9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28 146 1072 0 0,'-2'2'146'0'0,"0"-1"0"0"0,0 0-1 0 0,0 1 1 0 0,0-1 0 0 0,1 1-1 0 0,-1-1 1 0 0,0 1 0 0 0,1 0-1 0 0,0 0 1 0 0,-1 0 0 0 0,1 0-1 0 0,0 0 1 0 0,0 0 0 0 0,0 0-1 0 0,0 0 1 0 0,0 0 0 0 0,0 1-1 0 0,1-1 1 0 0,-1 0 0 0 0,1 0 0 0 0,0 1-1 0 0,-1-1 1 0 0,1 0 0 0 0,1 4-1 0 0,-1-3 246 0 0,0 1 0 0 0,0-1 0 0 0,1 0 0 0 0,-1 0 0 0 0,1 0 0 0 0,0 0 0 0 0,0 0 0 0 0,0 0 0 0 0,0 0 0 0 0,1-1 0 0 0,-1 1 0 0 0,1 0 0 0 0,0-1 0 0 0,-1 1 0 0 0,1-1 0 0 0,0 1 0 0 0,4 2 0 0 0,16 18 2829 0 0,-16-12-3211 0 0,-1 1-1 0 0,0 0 1 0 0,0-1 0 0 0,-1 1 0 0 0,3 15 0 0 0,1 8 85 0 0,2-2 0 0 0,2 1 0 0 0,1-2 1 0 0,1 0-1 0 0,26 42 0 0 0,-39-72-53 0 0,0-1-1 0 0,0 1 1 0 0,0 0 0 0 0,0 0 0 0 0,1-1-1 0 0,-1 1 1 0 0,1-1 0 0 0,-1 1 0 0 0,1-1-1 0 0,-1 0 1 0 0,1 0 0 0 0,-1 1 0 0 0,1-1-1 0 0,0 0 1 0 0,0 0 0 0 0,0-1 0 0 0,0 1-1 0 0,0 0 1 0 0,-1-1 0 0 0,1 1 0 0 0,0-1-1 0 0,0 0 1 0 0,1 1 0 0 0,2-1 0 0 0,-2-1 4 0 0,0 0 1 0 0,0 0-1 0 0,0 0 1 0 0,0 0-1 0 0,0-1 1 0 0,-1 1-1 0 0,1-1 1 0 0,0 0-1 0 0,-1 0 1 0 0,1 0-1 0 0,-1 0 1 0 0,0 0-1 0 0,1-1 1 0 0,1-2-1 0 0,8-11 71 0 0,-1 0 1 0 0,-1-1-1 0 0,16-33 0 0 0,-26 49-118 0 0,16-32-400 0 0,-3-1 0 0 0,-1 0 0 0 0,-1-1 0 0 0,-2 0-1 0 0,9-69 1 0 0,-16 77-1486 0 0,-1 0 1 0 0,-1 0-1 0 0,-2 1 0 0 0,0-1 0 0 0,-8-30 0 0 0,3 25-1366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1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0 383 3769 0 0,'7'0'1'0'0,"-1"1"0"0"0,0-1 0 0 0,1 1 1 0 0,-1 0-1 0 0,1 1 0 0 0,-1 0 0 0 0,0 0 1 0 0,0 0-1 0 0,0 1 0 0 0,0-1 0 0 0,-1 2 0 0 0,1-1 1 0 0,-1 0-1 0 0,0 1 0 0 0,1 0 0 0 0,-2 0 1 0 0,1 1-1 0 0,0 0 0 0 0,-1-1 0 0 0,0 1 1 0 0,0 1-1 0 0,3 5 0 0 0,6 12 1039 0 0,-1 1 1 0 0,-1 0-1 0 0,-2 1 1 0 0,9 29-1 0 0,3 8 598 0 0,-8-22-961 0 0,-11-30-366 0 0,0 0-1 0 0,1-1 1 0 0,1 1 0 0 0,0-1-1 0 0,0 0 1 0 0,0 0-1 0 0,1 0 1 0 0,12 15 0 0 0,-16-24-275 0 0,1 1 1 0 0,-1-1 0 0 0,0 1 0 0 0,0-1 0 0 0,0 0-1 0 0,0 0 1 0 0,1 0 0 0 0,-1 1 0 0 0,0-1-1 0 0,0 0 1 0 0,0-1 0 0 0,1 1 0 0 0,-1 0 0 0 0,0 0-1 0 0,0 0 1 0 0,0-1 0 0 0,0 1 0 0 0,0-1-1 0 0,1 1 1 0 0,-1-1 0 0 0,0 1 0 0 0,0-1 0 0 0,0 1-1 0 0,0-1 1 0 0,0 0 0 0 0,-1 0 0 0 0,1 1-1 0 0,0-1 1 0 0,0 0 0 0 0,0 0 0 0 0,1-2 0 0 0,26-30 199 0 0,10-22-731 0 0,-2-2 0 0 0,-2-2 0 0 0,43-105-1 0 0,-45 80-3502 0 0,-4-2 0 0 0,21-113 0 0 0,-38 139 2458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2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5089 0 0,'0'3'-182'0'0,"0"-1"0"0"0,0 0 0 0 0,0 1 0 0 0,0-1 0 0 0,1 0 0 0 0,-1 0 1 0 0,1 1-1 0 0,-1-1 0 0 0,1 0 0 0 0,0 0 0 0 0,0 0 0 0 0,0 0 0 0 0,0 1 0 0 0,0-2 0 0 0,2 4 0 0 0,4 10-408 0 0,1 16 437 0 0,-2 0 0 0 0,-1 0-1 0 0,-2 0 1 0 0,0 48-1 0 0,1 1 176 0 0,7 180 2578 0 0,3 29-495 0 0,60 398-869 0 0,16 220-1009 0 0,-75 393 1075 0 0,-17-434 1202 0 0,20-481-1969 0 0,0 144-4908 0 0,-22-440-636 0 0,2-78 3191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1232 4445 2393 0 0,'-65'222'1037'0'0,"59"-206"-608"0"0,0 0-1 0 0,-1 0 1 0 0,0 0 0 0 0,-1-1-1 0 0,-1 0 1 0 0,-1 0 0 0 0,0-1-1 0 0,-1 0 1 0 0,0-1 0 0 0,-16 15-1 0 0,9-12 121 0 0,-1-1 0 0 0,0-1 0 0 0,-1-1 0 0 0,0 0-1 0 0,-1-2 1 0 0,-1 0 0 0 0,-22 7 0 0 0,34-15-724 0 0,0 0-1 0 0,0-1 1 0 0,0 0 0 0 0,0-1 0 0 0,-1 0-1 0 0,1-1 1 0 0,0 0 0 0 0,-1-1-1 0 0,1 0 1 0 0,-18-4 0 0 0,-11-5-968 0 0,-55-22 0 0 0,43 14 1364 0 0,34 13-201 0 0,0-2 0 0 0,0 0 0 0 0,0-1 0 0 0,1-1 0 0 0,1 0 0 0 0,-1-1 0 0 0,1-1 0 0 0,-15-14-1 0 0,20 15 17 0 0,1 0-1 0 0,1 0 0 0 0,0 0 1 0 0,0-1-1 0 0,1-1 0 0 0,0 1 1 0 0,1-1-1 0 0,1 0 0 0 0,0-1 0 0 0,0 1 1 0 0,-5-25-1 0 0,-59-443 4 0 0,44 266 246 0 0,-10-357 690 0 0,28 355-560 0 0,-69-654-191 0 0,-4-120 1079 0 0,72 784-1066 0 0,0 72-165 0 0,6-1 1 0 0,23-198-1 0 0,-15 295-69 0 0,2 1-1 0 0,1-1 1 0 0,2 2-1 0 0,1-1 0 0 0,2 2 1 0 0,27-50-1 0 0,-33 71-3 0 0,0 0 1 0 0,1 0-1 0 0,1 1 0 0 0,0 0 0 0 0,1 1 1 0 0,0 0-1 0 0,1 1 0 0 0,0 0 0 0 0,1 1 0 0 0,0 0 1 0 0,1 1-1 0 0,0 1 0 0 0,0 0 0 0 0,0 1 0 0 0,1 0 1 0 0,1 1-1 0 0,25-6 0 0 0,-33 10-33 0 0,0 1-1 0 0,0 1 1 0 0,1-1-1 0 0,-1 1 1 0 0,0 1 0 0 0,0 0-1 0 0,1 0 1 0 0,-1 0-1 0 0,0 1 1 0 0,0 0 0 0 0,0 1-1 0 0,0 0 1 0 0,-1 0-1 0 0,1 1 1 0 0,-1 0 0 0 0,0 0-1 0 0,0 0 1 0 0,0 1-1 0 0,-1 0 1 0 0,1 1 0 0 0,-1-1-1 0 0,0 1 1 0 0,-1 0-1 0 0,8 11 1 0 0,9 15-27 0 0,-1 0 0 0 0,-1 1 0 0 0,-2 2 0 0 0,13 35 0 0 0,-17-40 68 0 0,21 47-70 0 0,4 3-88 0 0,-4 1-1 0 0,-3 2 1 0 0,34 144-1 0 0,26 464-60 0 0,-70-485 185 0 0,10 566 110 0 0,-66 2 90 0 0,8-255-63 0 0,9 844 3090 0 0,17-1341-3443 0 0,0 25-508 0 0,-5-20-2561 0 0,5-55-5372 0 0,1 12 7458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788 4997 4953 0 0,'-14'21'3145'0'0,"13"-19"-3105"0"0,-1 0 0 0 0,0 0 0 0 0,1 0 1 0 0,0 0-1 0 0,-1 0 0 0 0,1 0 0 0 0,0 1 0 0 0,0-1 0 0 0,0 0 0 0 0,0 1 0 0 0,0-1 0 0 0,0 4 0 0 0,1-6-120 0 0,0 1 0 0 0,0-1 0 0 0,1 1 0 0 0,-1-1 0 0 0,0 0 0 0 0,0 1 0 0 0,0-1 1 0 0,0 1-1 0 0,1-1 0 0 0,-1 1 0 0 0,0-1 0 0 0,0 0 0 0 0,1 1 0 0 0,-1-1 0 0 0,0 1 0 0 0,1-1 0 0 0,-1 0 0 0 0,0 0 0 0 0,1 1 0 0 0,-1-1 0 0 0,1 0 0 0 0,-1 1 0 0 0,0-1 0 0 0,1 0 0 0 0,-1 0 0 0 0,1 0 0 0 0,0 1 0 0 0,6 4-630 0 0,-14 9 861 0 0,5-11-6 0 0,0 0 1 0 0,0 0-1 0 0,-1-1 0 0 0,1 1 0 0 0,0-1 1 0 0,-1 1-1 0 0,0-1 0 0 0,0 0 0 0 0,1 0 0 0 0,-1-1 1 0 0,0 1-1 0 0,-1 0 0 0 0,1-1 0 0 0,0 0 1 0 0,0 0-1 0 0,-1 0 0 0 0,1 0 0 0 0,0 0 1 0 0,-1-1-1 0 0,1 1 0 0 0,-1-1 0 0 0,1 0 0 0 0,-1 0 1 0 0,-5-1-1 0 0,4-1-168 0 0,0 1 1 0 0,1-1-1 0 0,-1-1 1 0 0,1 1 0 0 0,0 0-1 0 0,-1-1 1 0 0,1 0-1 0 0,0 0 1 0 0,1 0-1 0 0,-1-1 1 0 0,0 1-1 0 0,1-1 1 0 0,0 0-1 0 0,0 0 1 0 0,0 0-1 0 0,-3-7 1 0 0,-157-292 95 0 0,141 255-16 0 0,3 0-1 0 0,2-1 0 0 0,2 0 1 0 0,-11-67-1 0 0,-17-211-34 0 0,32 228 106 0 0,-130-880 1177 0 0,68 418-781 0 0,52 370-270 0 0,-40-589 405 0 0,56 563-612 0 0,17-580 244 0 0,-8 762-300 0 0,2 0 0 0 0,2 0 1 0 0,1 1-1 0 0,2 0 0 0 0,1 1 0 0 0,1 0 1 0 0,2 1-1 0 0,1 0 0 0 0,2 2 1 0 0,1 0-1 0 0,1 1 0 0 0,42-47 0 0 0,-58 73 0 0 0,0 1 1 0 0,-1-1-1 0 0,1 1 0 0 0,1-1 0 0 0,-1 1 0 0 0,0 0 0 0 0,1 1 0 0 0,-1-1 0 0 0,1 1 0 0 0,-1 0 0 0 0,1 0 0 0 0,-1 0 0 0 0,1 1 0 0 0,0 0 1 0 0,-1-1-1 0 0,1 2 0 0 0,0-1 0 0 0,-1 0 0 0 0,9 3 0 0 0,12 2 62 0 0,-1 2 0 0 0,35 13 1 0 0,-33-10-33 0 0,-12-5-27 0 0,-1 0 0 0 0,0 2 0 0 0,-1 0-1 0 0,1 0 1 0 0,-1 1 0 0 0,-1 0 0 0 0,1 1 0 0 0,-1 1 0 0 0,-1-1-1 0 0,0 2 1 0 0,0 0 0 0 0,-1 0 0 0 0,-1 0 0 0 0,9 16 0 0 0,6 15-25 0 0,-2 1 1 0 0,29 89-1 0 0,-8-18 62 0 0,92 188-9 0 0,-93-201 136 0 0,-5 1 1 0 0,-4 2-1 0 0,-5 2 0 0 0,23 181 0 0 0,-37-183-82 0 0,73 623 522 0 0,16 210 429 0 0,-33-331-827 0 0,-55-458-9 0 0,-7 2 1 0 0,-6-1 0 0 0,-7 0-1 0 0,-7 0 1 0 0,-6-1 0 0 0,-59 231-1 0 0,70-353-128 0 0,-41 132 708 0 0,41-135-634 0 0,-2-1 1 0 0,-1 0 0 0 0,0 0-1 0 0,-24 32 1 0 0,32-51-151 0 0,1 1 0 0 0,-1-1-1 0 0,0 0 1 0 0,0-1 0 0 0,-1 1 0 0 0,1 0 0 0 0,-1-1 0 0 0,1 0 0 0 0,-1 0-1 0 0,0 0 1 0 0,1 0 0 0 0,-1 0 0 0 0,0-1 0 0 0,0 0 0 0 0,0 1 0 0 0,-5-1-1 0 0,1 0-17 0 0,0-1 0 0 0,0 0 0 0 0,0 0 0 0 0,1 0 0 0 0,-1-1 0 0 0,0-1 0 0 0,0 1 0 0 0,-8-4 0 0 0,-9-4-105 0 0,1-2-1 0 0,1 0 0 0 0,0-1 0 0 0,-26-19 0 0 0,23 13-683 0 0,1-1 1 0 0,0-2-1 0 0,2 0 0 0 0,0-2 1 0 0,1 0-1 0 0,-32-47 0 0 0,28 31-970 0 0,3-1-1 0 0,1 0 1 0 0,2-2 0 0 0,-15-47-1 0 0,13 28-156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3305 0 0,'-3'8'535'0'0,"-4"10"-263"0"0,0 1 0 0 0,2 0-1 0 0,0 1 1 0 0,-4 25-1 0 0,9-41-419 0 0,-1 0-1 0 0,1 0 0 0 0,0 0 1 0 0,0 1-1 0 0,0-1 0 0 0,1 0 0 0 0,-1 0 1 0 0,1 0-1 0 0,0 0 0 0 0,0 0 1 0 0,1 0-1 0 0,-1 0 0 0 0,1 0 1 0 0,0-1-1 0 0,0 1 0 0 0,0 0 1 0 0,0-1-1 0 0,1 0 0 0 0,-1 1 0 0 0,1-1 1 0 0,0 0-1 0 0,0 0 0 0 0,0-1 1 0 0,0 1-1 0 0,0-1 0 0 0,1 1 1 0 0,4 1-1 0 0,2 1-686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1080 0 0,'0'14'0'0'0,"1"0"-8"0"0,2 5-16 0 0,-1-6 16 0 0,3 0 0 0 0,3-1 8 0 0,0 2-8 0 0,2 0 8 0 0,3 2 0 0 0,-1 0-16 0 0,2 1-24 0 0,1 2-440 0 0,0 0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1176 0 0,'-2'-18'990'0'0,"1"13"264"0"0,0 20-462 0 0,1 102 1696 0 0,-3-8-939 0 0,5-1 0 0 0,32 215-1 0 0,-31-312-1783 0 0,7 52 1555 0 0,-9-60-1529 0 0,-1-1-1 0 0,0 1 1 0 0,0-1-1 0 0,0 1 1 0 0,0-1-1 0 0,0 1 1 0 0,0 0 0 0 0,-1-1-1 0 0,1 1 1 0 0,-1-1-1 0 0,0 1 1 0 0,0-1-1 0 0,0 0 1 0 0,0 1-1 0 0,0-1 1 0 0,0 0-1 0 0,-1 0 1 0 0,1 1-1 0 0,-3 2 1 0 0,3-5-191 0 0,-1 0-1 0 0,1 1 1 0 0,0-1 0 0 0,-1 0 0 0 0,1 0 0 0 0,0 1 0 0 0,-1-1-1 0 0,1 0 1 0 0,0-1 0 0 0,-1 1 0 0 0,1 0 0 0 0,0 0 0 0 0,0 0-1 0 0,-1-1 1 0 0,1 1 0 0 0,-2-1 0 0 0,-3-2-951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7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3777 0 0,'-1'10'664'0'0,"-1"-2"-616"0"0,-1 2-296 0 0,2-4-232 0 0,2-3-168 0 0,0 0-64 0 0,2-1 63 0 0,1 2 185 0 0,1-1 184 0 0,3 0-88 0 0,3 1-264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3105 0 0,'-6'13'336'0'0,"1"-2"-432"0"0,-2 0-224 0 0,2-3-168 0 0,2-3-121 0 0,1-3 89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82 1232 0 0,'-2'3'199'0'0,"1"-1"0"0"0,-1 1 0 0 0,0 0 0 0 0,1-1 0 0 0,-1 1 0 0 0,1 0 0 0 0,0 0 0 0 0,0 0 0 0 0,0 0 0 0 0,1 0 0 0 0,-1 0 0 0 0,1 0 0 0 0,-1 0 0 0 0,1 0 0 0 0,0 0 0 0 0,0 1 0 0 0,0-1 0 0 0,1 0 0 0 0,-1 0 0 0 0,1 0 0 0 0,0 0 0 0 0,0 0 0 0 0,0 0 0 0 0,0 0 0 0 0,0 0 0 0 0,0-1 0 0 0,4 6 0 0 0,6 11-379 0 0,1 0 1 0 0,29 34-1 0 0,-20-26 598 0 0,145 164-235 0 0,-71-88-149 0 0,330 398 661 0 0,-301-357 0 0 0,6-7 0 0 0,159 131-1 0 0,-202-191-572 0 0,34 28-33 0 0,-104-92 382 0 0,1-1 0 0 0,0-1 1 0 0,1-1-1 0 0,0 0 0 0 0,28 9 0 0 0,-44-18-354 0 0,0 0-1 0 0,0-1 0 0 0,1 0 0 0 0,-1 0 1 0 0,0 0-1 0 0,0 0 0 0 0,0 0 0 0 0,0 0 1 0 0,0-1-1 0 0,0 0 0 0 0,0 1 0 0 0,0-1 0 0 0,0 0 1 0 0,0 0-1 0 0,0-1 0 0 0,0 1 0 0 0,-1-1 1 0 0,1 1-1 0 0,0-1 0 0 0,-1 0 0 0 0,0 0 1 0 0,1 0-1 0 0,-1 0 0 0 0,0-1 0 0 0,3-3 1 0 0,7-9-125 0 0,0-1 1 0 0,-1 0 0 0 0,9-20 0 0 0,-5 10 51 0 0,293-557-285 0 0,-138 199 208 0 0,-15 33-263 0 0,-133 304-405 0 0,95-188-772 0 0,-72 161-2257 0 0,5 1-3811 0 0,-46 69 5929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4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3361 0 0,'-51'21'4250'0'0,"23"-9"-4092"0"0,-45 24 0 0 0,63-29-451 0 0,0-1-1 0 0,0 2 0 0 0,1-1 1 0 0,0 1-1 0 0,0 1 1 0 0,1 0-1 0 0,-12 16 1 0 0,3 1 206 0 0,1 1 0 0 0,2 1 0 0 0,1 0 0 0 0,1 1 1 0 0,1 0-1 0 0,1 1 0 0 0,2 0 0 0 0,2 1 0 0 0,0 0 1 0 0,2 0-1 0 0,0 46 0 0 0,4-70 205 0 0,0 0 1 0 0,1 0-1 0 0,0-1 0 0 0,0 1 1 0 0,1-1-1 0 0,0 1 0 0 0,0-1 1 0 0,0 1-1 0 0,1-1 0 0 0,0 0 1 0 0,0 0-1 0 0,1 0 0 0 0,6 8 1 0 0,-2-5-19 0 0,0 0-1 0 0,1-1 1 0 0,-1 0 0 0 0,2-1 0 0 0,-1 0 0 0 0,1 0 0 0 0,14 6 0 0 0,-1-2-283 0 0,0-1-1 0 0,0-1 0 0 0,1-1 1 0 0,1-1-1 0 0,-1-2 0 0 0,45 6 1 0 0,-49-10-392 0 0,1 0-1 0 0,-1-1 1 0 0,0-1 0 0 0,0 0-1 0 0,1-2 1 0 0,-2 0 0 0 0,27-9 0 0 0,-24 4-499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325 101 2697 0 0,'-17'14'674'0'0,"1"1"0"0"0,1 1 0 0 0,0 0 0 0 0,2 1 0 0 0,-1 0 0 0 0,-15 29 1 0 0,25-39-647 0 0,0 0 0 0 0,0 1 0 0 0,1-1 0 0 0,0 1 0 0 0,0 0 1 0 0,1 0-1 0 0,0 0 0 0 0,1 0 0 0 0,-1 0 0 0 0,2 0 0 0 0,-1 0 1 0 0,1 0-1 0 0,0 0 0 0 0,1 1 0 0 0,0-1 0 0 0,0 0 0 0 0,1 0 1 0 0,0 0-1 0 0,0 0 0 0 0,5 11 0 0 0,-6-18-30 0 0,0 1-1 0 0,0 0 1 0 0,0-1-1 0 0,0 1 1 0 0,0-1 0 0 0,0 1-1 0 0,0-1 1 0 0,0 1-1 0 0,1-1 1 0 0,-1 0 0 0 0,1 0-1 0 0,-1 0 1 0 0,1 0-1 0 0,-1 0 1 0 0,1 0-1 0 0,-1 0 1 0 0,1 0 0 0 0,0-1-1 0 0,0 1 1 0 0,-1 0-1 0 0,1-1 1 0 0,0 0 0 0 0,2 1-1 0 0,0-1 18 0 0,0 0 0 0 0,0-1 0 0 0,-1 1 0 0 0,1-1 0 0 0,0 0 0 0 0,0 0 0 0 0,0 0 1 0 0,-1 0-1 0 0,1-1 0 0 0,5-3 0 0 0,2-1 52 0 0,-1-1 1 0 0,0 0 0 0 0,0-1 0 0 0,0 0 0 0 0,15-18 0 0 0,-16 16-4 0 0,-1 0 0 0 0,-1-1 0 0 0,0 0 1 0 0,0 0-1 0 0,-1-1 0 0 0,-1 0 0 0 0,0 0 0 0 0,-1 0 1 0 0,0-1-1 0 0,0 1 0 0 0,-1-1 0 0 0,1-17 0 0 0,-4 22-22 0 0,0 1-1 0 0,0-1 1 0 0,0 1-1 0 0,-1-1 1 0 0,0 1-1 0 0,-1-1 1 0 0,0 1-1 0 0,0 0 1 0 0,0 0-1 0 0,-1 0 1 0 0,0 0-1 0 0,-1 0 1 0 0,1 0-1 0 0,-1 1 0 0 0,0 0 1 0 0,-1 0-1 0 0,0 0 1 0 0,0 0-1 0 0,0 1 1 0 0,0 0-1 0 0,-1 0 1 0 0,-9-6-1 0 0,7 5-163 0 0,0 1 0 0 0,0 0 0 0 0,-1 1 0 0 0,0 0 0 0 0,0 0 0 0 0,-1 1 0 0 0,1 0 0 0 0,0 0 0 0 0,-1 1 0 0 0,0 1 0 0 0,1 0-1 0 0,-1 0 1 0 0,-14 1 0 0 0,13 1-274 0 0,1 0 1 0 0,-1 1-1 0 0,0 0 0 0 0,1 1 0 0 0,0 1 0 0 0,0-1 0 0 0,0 1 0 0 0,0 1 0 0 0,0 0 0 0 0,1 0 0 0 0,0 1 0 0 0,0 1 0 0 0,1-1 0 0 0,0 1 1 0 0,0 0-1 0 0,0 1 0 0 0,1 0 0 0 0,-12 16 0 0 0,2 4-659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5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2024 0 0,'2'26'219'0'0,"1"0"-1"0"0,1-1 0 0 0,1 1 0 0 0,9 25 0 0 0,5 22-244 0 0,16 152-82 0 0,-22-131 1732 0 0,37 145-1 0 0,-39-212 1550 0 0,-7-28-591 0 0,0-16-1705 0 0,5-103-1833 0 0,5 1 0 0 0,61-231-1 0 0,-73 344 914 0 0,0 0-1 0 0,0 0 0 0 0,1 0 1 0 0,0 1-1 0 0,0-1 0 0 0,1 1 1 0 0,-1 0-1 0 0,1 0 0 0 0,0 0 0 0 0,1 0 1 0 0,6-6-1 0 0,-9 10 23 0 0,0 0 1 0 0,0 0-1 0 0,0 0 1 0 0,-1 0-1 0 0,1 0 1 0 0,0 0-1 0 0,0 0 1 0 0,1 0-1 0 0,-1 1 1 0 0,0-1-1 0 0,0 1 1 0 0,0 0-1 0 0,0 0 0 0 0,0 0 1 0 0,0 0-1 0 0,1 0 1 0 0,-1 0-1 0 0,0 0 1 0 0,0 0-1 0 0,0 1 1 0 0,0 0-1 0 0,0-1 1 0 0,0 1-1 0 0,0 0 1 0 0,0 0-1 0 0,0 0 1 0 0,0 0-1 0 0,0 0 0 0 0,-1 0 1 0 0,1 0-1 0 0,0 1 1 0 0,-1-1-1 0 0,1 1 1 0 0,-1-1-1 0 0,1 1 1 0 0,1 3-1 0 0,10 11-1749 0 0,-2 0-1 0 0,0 1 1 0 0,18 35 0 0 0,-23-39 320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1 207 4401 0 0,'5'132'3955'0'0,"-2"-91"-3493"0"0,2 0 0 0 0,3 0-1 0 0,0-1 1 0 0,3 0 0 0 0,23 58-1 0 0,-34-97-441 0 0,1 0 0 0 0,-1 0-1 0 0,0 0 1 0 0,1 1-1 0 0,-1-1 1 0 0,1 0 0 0 0,-1 0-1 0 0,1 0 1 0 0,-1 0-1 0 0,1 0 1 0 0,0-1 0 0 0,-1 1-1 0 0,1 0 1 0 0,0 0 0 0 0,0 0-1 0 0,0-1 1 0 0,0 1-1 0 0,0 0 1 0 0,0-1 0 0 0,0 1-1 0 0,0-1 1 0 0,0 1-1 0 0,1 0 1 0 0,-1-1-47 0 0,0-1-1 0 0,0 1 1 0 0,0-1 0 0 0,0 1 0 0 0,0-1-1 0 0,0 0 1 0 0,-1 1 0 0 0,1-1-1 0 0,0 0 1 0 0,-1 1 0 0 0,1-1 0 0 0,0 0-1 0 0,-1 0 1 0 0,1 1 0 0 0,-1-1-1 0 0,1 0 1 0 0,-1 0 0 0 0,1 0 0 0 0,-1 0-1 0 0,1-1 1 0 0,15-61-969 0 0,-15 60 1086 0 0,7-55-45 0 0,1-82 0 0 0,-9 102 78 0 0,2 0 0 0 0,1 0 0 0 0,2 1 0 0 0,2-1 0 0 0,1 1 0 0 0,15-41 0 0 0,-21 73-61 0 0,0 0 0 0 0,0-1 0 0 0,1 1 0 0 0,0 1 0 0 0,0-1 0 0 0,0 0 1 0 0,1 1-1 0 0,-1-1 0 0 0,1 1 0 0 0,0 0 0 0 0,0 1 0 0 0,1-1 0 0 0,-1 1 0 0 0,8-5 0 0 0,-9 7-42 0 0,0 0 0 0 0,1 0 1 0 0,-1 0-1 0 0,0 0 0 0 0,1 1 0 0 0,-1-1 1 0 0,1 1-1 0 0,-1 0 0 0 0,1 0 0 0 0,-1 0 0 0 0,0 1 1 0 0,1-1-1 0 0,-1 1 0 0 0,1 0 0 0 0,-1 0 0 0 0,0 0 1 0 0,0 0-1 0 0,1 0 0 0 0,-1 1 0 0 0,0-1 0 0 0,0 1 1 0 0,-1 0-1 0 0,1 0 0 0 0,4 4 0 0 0,29 24-115 0 0,31 35-1 0 0,-46-43-315 0 0,1 0 1 0 0,1-2-1 0 0,1-1 0 0 0,51 33 1 0 0,-43-33-1313 0 0,-13-5-3646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7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1773 3473 0 0,'3'2'90'0'0,"-1"-1"1"0"0,1 1-1 0 0,-1-1 1 0 0,1 0-1 0 0,0 0 1 0 0,0 0-1 0 0,0 0 1 0 0,0 0-1 0 0,0 0 1 0 0,0-1-1 0 0,0 1 1 0 0,5-1-1 0 0,47 0-369 0 0,-32-1 350 0 0,130-6-89 0 0,205-36 0 0 0,29-3 1750 0 0,94 36 1516 0 0,-78 5-1365 0 0,-275-2-1384 0 0,143-28-1 0 0,-258 33-438 0 0,1 0-46 0 0,1-1 0 0 0,-1 0-1 0 0,-1-1 1 0 0,1 0 0 0 0,14-8-1 0 0,-25 11 11 0 0,1-1-1 0 0,-1 0 1 0 0,0 0-1 0 0,0 0 1 0 0,0-1-1 0 0,-1 1 1 0 0,1-1-1 0 0,-1 0 0 0 0,1 0 1 0 0,-1 1-1 0 0,0-1 1 0 0,0-1-1 0 0,0 1 1 0 0,0 0-1 0 0,0-1 0 0 0,-1 1 1 0 0,0 0-1 0 0,0-1 1 0 0,0 0-1 0 0,0 1 1 0 0,0-1-1 0 0,-1 0 1 0 0,1 1-1 0 0,-1-7 0 0 0,-4-69 532 0 0,-16-91 1 0 0,1 3-609 0 0,15 17-984 0 0,7 0 0 0 0,26-183-1 0 0,4-74-3750 0 0,-32 399 4701 0 0,-1 3 84 0 0,0 0 1 0 0,0 0-1 0 0,0 0 1 0 0,0 0-1 0 0,-1 0 1 0 0,-2-8-1 0 0,3 12 27 0 0,-1 0-1 0 0,1 0 1 0 0,-1 0 0 0 0,1 0 0 0 0,-1 1-1 0 0,0-1 1 0 0,1 0 0 0 0,-1 0-1 0 0,0 1 1 0 0,1-1 0 0 0,-1 0-1 0 0,0 1 1 0 0,0-1 0 0 0,0 1 0 0 0,0-1-1 0 0,0 1 1 0 0,0-1 0 0 0,0 1-1 0 0,0-1 1 0 0,0 1 0 0 0,0 0 0 0 0,0 0-1 0 0,0 0 1 0 0,0 0 0 0 0,0 0-1 0 0,0 0 1 0 0,0 0 0 0 0,0 0-1 0 0,0 0 1 0 0,0 0 0 0 0,0 0 0 0 0,0 0-1 0 0,0 1 1 0 0,0-1 0 0 0,0 0-1 0 0,0 1 1 0 0,-1 0 0 0 0,-190 72-659 0 0,-15 5 480 0 0,94-50 344 0 0,-1-5-1 0 0,-167 12 0 0 0,-236-18 1508 0 0,160-27-994 0 0,-39 0 223 0 0,285 12-678 0 0,-169 26 1 0 0,249-23-177 0 0,-60 19 1 0 0,81-20-94 0 0,-1-1 0 0 0,1 2-1 0 0,0 0 1 0 0,1 0 0 0 0,-1 0 0 0 0,1 1 0 0 0,0 1-1 0 0,1 0 1 0 0,-11 10 0 0 0,18-15 10 0 0,-1 0 0 0 0,1 0 0 0 0,0 1 0 0 0,0-1 0 0 0,0 1 0 0 0,0-1-1 0 0,0 1 1 0 0,1-1 0 0 0,-1 1 0 0 0,1-1 0 0 0,-1 1 0 0 0,1 0 0 0 0,0-1 0 0 0,0 1 0 0 0,0-1 0 0 0,1 1 0 0 0,-1 0 0 0 0,1-1 0 0 0,-1 1 0 0 0,1-1 0 0 0,0 1 0 0 0,0-1-1 0 0,0 1 1 0 0,1 2 0 0 0,6 11-18 0 0,1 0-1 0 0,16 23 1 0 0,-7-11-29 0 0,24 52 42 0 0,-4 2 0 0 0,54 167 1 0 0,11 186 563 0 0,-93-342-1690 0 0,-17-31-5071 0 0,4-46 3449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1104 0 0,'14'23'2647'0'0,"-14"-21"-2800"0"0,1 0-1 0 0,-1 0 1 0 0,0-1 0 0 0,0 1-1 0 0,0 0 1 0 0,0 0 0 0 0,0 0-1 0 0,-1 0 1 0 0,1 0 0 0 0,0-1-1 0 0,-1 1 1 0 0,1 0 0 0 0,-1 0-1 0 0,0 0 1 0 0,0-1 0 0 0,1 1-1 0 0,-1 0 1 0 0,0-1-1 0 0,-2 3 1 0 0,1-2-515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3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 1288 0 0,'0'1'36'0'0,"0"-1"-1"0"0,0 1 0 0 0,0-1 1 0 0,0 1-1 0 0,0-1 0 0 0,0 1 1 0 0,0-1-1 0 0,-1 1 1 0 0,1-1-1 0 0,0 1 0 0 0,0-1 1 0 0,-1 1-1 0 0,1-1 0 0 0,0 0 1 0 0,0 1-1 0 0,-1-1 0 0 0,1 1 1 0 0,-1-1-1 0 0,1 0 1 0 0,0 1-1 0 0,-1-1 0 0 0,1 0 1 0 0,-1 1-1 0 0,1-1 0 0 0,-1 0 1 0 0,1 0-1 0 0,-1 1 0 0 0,1-1 1 0 0,-1 0-1 0 0,1 0 1 0 0,-1 0-1 0 0,1 0 0 0 0,-1 0 1 0 0,1 0-1 0 0,-1 0 0 0 0,1 0 1 0 0,-1 0-1 0 0,0 0 0 0 0,1 0 1 0 0,-1 0-1 0 0,1 0 1 0 0,-1 0-1 0 0,1-1 0 0 0,-1 1 1 0 0,1 0-1 0 0,-1 0 0 0 0,1 0 1 0 0,-1-1-1 0 0,0 1 1 0 0,1 0-65 0 0,-1-1 1 0 0,1 1-1 0 0,-1 0 1 0 0,1 0-1 0 0,-1 0 1 0 0,1 0-1 0 0,-1 0 1 0 0,1-1 0 0 0,-1 1-1 0 0,1 0 1 0 0,-1-1-1 0 0,1 1 1 0 0,-1 0-1 0 0,1-1 1 0 0,-1 1 0 0 0,1 0-1 0 0,0-1 1 0 0,-1 1-1 0 0,1-1 1 0 0,0 1-1 0 0,-1-1 1 0 0,1 1-1 0 0,0 0 1 0 0,0-1 0 0 0,-1 0-1 0 0,1 1 1 0 0,0-1-1 0 0,0 1 1 0 0,0-1-1 0 0,0 1 1 0 0,-1-1 0 0 0,1 1-1 0 0,0-1 1 0 0,0 1-1 0 0,0-1 1 0 0,0 0-1 0 0,1 1 1 0 0,-1-1-1 0 0,0 1 1 0 0,0-1 0 0 0,0 1-1 0 0,1-2 1 0 0,6 9-1262 0 0,-7-6 754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48 2729 0 0,'-43'-4'6525'0'0,"35"2"-5600"0"0,0 1 0 0 0,0 0 0 0 0,1 1 0 0 0,-1 0 0 0 0,-11 1 0 0 0,16 0-849 0 0,-1 0 0 0 0,1 0 1 0 0,0 0-1 0 0,0 0 0 0 0,0 1 0 0 0,0-1 1 0 0,1 1-1 0 0,-1 0 0 0 0,0 0 1 0 0,1 0-1 0 0,-1 0 0 0 0,1 0 0 0 0,-1 0 1 0 0,1 1-1 0 0,0-1 0 0 0,0 1 1 0 0,-2 3-1 0 0,-4 7 45 0 0,1 1 1 0 0,0-1-1 0 0,1 2 1 0 0,0-1 0 0 0,1 1-1 0 0,1-1 1 0 0,-3 20-1 0 0,5-27-97 0 0,1 0-1 0 0,0 0 1 0 0,0 0-1 0 0,1 0 0 0 0,0 0 1 0 0,0 0-1 0 0,1 0 1 0 0,0 0-1 0 0,0 0 1 0 0,1 0-1 0 0,0 0 0 0 0,0-1 1 0 0,0 1-1 0 0,1 0 1 0 0,0-1-1 0 0,0 0 1 0 0,0 0-1 0 0,5 6 0 0 0,-7-11-20 0 0,0 0-1 0 0,-1-1 1 0 0,1 1-1 0 0,0 0 1 0 0,0 0-1 0 0,0-1 0 0 0,0 1 1 0 0,0-1-1 0 0,-1 1 1 0 0,1-1-1 0 0,0 1 1 0 0,0-1-1 0 0,0 1 1 0 0,0-1-1 0 0,0 0 0 0 0,1 0 1 0 0,-1 0-1 0 0,0 1 1 0 0,0-1-1 0 0,0 0 1 0 0,0 0-1 0 0,0 0 0 0 0,0-1 1 0 0,0 1-1 0 0,0 0 1 0 0,1 0-1 0 0,1-2 3 0 0,0 1 0 0 0,0 0 0 0 0,-1-1 0 0 0,1 1 0 0 0,-1-1-1 0 0,1 0 1 0 0,-1 0 0 0 0,0 0 0 0 0,3-3 0 0 0,36-53-35 0 0,-40 57 23 0 0,13-27-14 0 0,-1 0 1 0 0,-2-1-1 0 0,-1-1 1 0 0,-1 0-1 0 0,-2 0 1 0 0,0 0-1 0 0,1-38 1 0 0,-10 81 92 0 0,1 0 1 0 0,0 0-1 0 0,1 0 1 0 0,0 0-1 0 0,1 0 1 0 0,0 0-1 0 0,1 0 1 0 0,1 0-1 0 0,0-1 1 0 0,7 19-1 0 0,-5-20-409 0 0,32 59-1467 0 0,-11-40-2420 0 0,-24-29 3327 0 0,0 1-1 0 0,1 0 0 0 0,-1 0 1 0 0,0-1-1 0 0,1 1 0 0 0,0-1 0 0 0,-1 0 1 0 0,1 0-1 0 0,5 2 0 0 0,-2-3-1161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3081 0 0,'1'6'205'0'0,"1"-1"-1"0"0,0 0 1 0 0,0 1 0 0 0,0-1 0 0 0,1 0 0 0 0,0 0 0 0 0,0-1-1 0 0,0 1 1 0 0,0 0 0 0 0,1-1 0 0 0,-1 0 0 0 0,1 0 0 0 0,1 0 0 0 0,-1 0-1 0 0,7 3 1 0 0,-8-5-35 0 0,0 0 1 0 0,0 0-1 0 0,0-1 0 0 0,1 1 1 0 0,-1-1-1 0 0,1 0 0 0 0,-1 0 0 0 0,1-1 1 0 0,-1 1-1 0 0,1-1 0 0 0,0 1 1 0 0,-1-1-1 0 0,1 0 0 0 0,-1 0 0 0 0,1-1 1 0 0,0 1-1 0 0,-1-1 0 0 0,1 0 1 0 0,-1 0-1 0 0,1 0 0 0 0,-1 0 0 0 0,0-1 1 0 0,7-3-1 0 0,-4 1-173 0 0,0 0 1 0 0,0-1-1 0 0,0 0 1 0 0,0 0-1 0 0,-1-1 1 0 0,0 1-1 0 0,0-1 0 0 0,0 0 1 0 0,-1 0-1 0 0,5-9 1 0 0,-6 9-1111 0 0,0 0 1 0 0,-1 0 0 0 0,1 0-1 0 0,-1 0 1 0 0,-1-1-1 0 0,1 1 1 0 0,0-10 0 0 0,-2 8-342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1616 0 0,'0'28'2090'0'0,"0"-27"-2192"0"0,0 0 0 0 0,0 0 0 0 0,0 0 1 0 0,0 0-1 0 0,0-1 0 0 0,0 1 0 0 0,0 0 0 0 0,1 0 0 0 0,-1 0 0 0 0,0 0 0 0 0,1-1 0 0 0,-1 1 0 0 0,0 0 0 0 0,1 0 0 0 0,-1 0 0 0 0,1-1 0 0 0,-1 1 0 0 0,1 0 0 0 0,-1-1 0 0 0,1 1 0 0 0,0 0 0 0 0,-1-1 0 0 0,1 1 0 0 0,0-1 0 0 0,0 1 0 0 0,-1-1 0 0 0,1 0 0 0 0,1 1 0 0 0,0-1-551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6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1 984 0 0,'4'3'32'0'0,"-1"1"-40"0"0,2 0 8 0 0,-2-2 0 0 0,-2 1-8 0 0,0-2 0 0 0,0-1 0 0 0,1 1-8 0 0,-2-2 0 0 0,1 1-448 0 0,-2-1-16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7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1712 0 0,'10'18'1795'0'0,"-6"-12"-1763"0"0,-1 1-1 0 0,0-1 1 0 0,0 0 0 0 0,-1 1-1 0 0,3 8 1 0 0,-5-14-102 0 0,1 0 1 0 0,-1 0 0 0 0,0 0-1 0 0,0 0 1 0 0,0 0-1 0 0,0 0 1 0 0,0 0-1 0 0,0 0 1 0 0,-1 0-1 0 0,1 0 1 0 0,0 0 0 0 0,0 0-1 0 0,-1 0 1 0 0,1-1-1 0 0,0 1 1 0 0,-1 0-1 0 0,1 0 1 0 0,-1 0 0 0 0,0 0-1 0 0,1 0 1 0 0,-1-1-1 0 0,1 1 1 0 0,-1 0-1 0 0,0-1 1 0 0,0 1-1 0 0,1 0 1 0 0,-1-1 0 0 0,0 1-1 0 0,0-1 1 0 0,0 1-1 0 0,0-1 1 0 0,0 0-1 0 0,1 1 1 0 0,-1-1-1 0 0,0 0 1 0 0,0 0 0 0 0,0 1-1 0 0,0-1 1 0 0,0 0-1 0 0,0 0 1 0 0,0 0-1 0 0,0 0 1 0 0,-1 0-1 0 0,-6 0-563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44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12159 0 1368 0 0,'0'0'46'0'0,"14"15"1030"0"0,-51-16-125 0 0,19 1-610 0 0,0 0 0 0 0,-30 3-1 0 0,42-1-327 0 0,-1-1 1 0 0,0 1-1 0 0,1 0 0 0 0,-1 0 0 0 0,1 1 1 0 0,0 0-1 0 0,0 0 0 0 0,0 1 0 0 0,0 0 1 0 0,-8 7-1 0 0,-8 6 151 0 0,-1-2-1 0 0,-44 24 1 0 0,41-25-4 0 0,1 1 1 0 0,-35 27-1 0 0,-202 168-69 0 0,-26 46 460 0 0,-149 87-94 0 0,-55 55-230 0 0,253-192-91 0 0,84-75-99 0 0,-126 99-70 0 0,221-177 8 0 0,-106 106 35 0 0,129-122 31 0 0,-52 41 1 0 0,-14 13-9 0 0,-151 149-33 0 0,147-141-20 0 0,-152 165 63 0 0,-51 57 418 0 0,114-120-483 0 0,-74 72 98 0 0,17-47-5 0 0,178-162-57 0 0,-654 504 449 0 0,508-416-356 0 0,-79 61-162 0 0,-508 439 148 0 0,384-345-86 0 0,332-245-26 0 0,-154 126-135 0 0,56-39 55 0 0,-295 157 67 0 0,381-245 32 0 0,-248 109 60 0 0,168-88-95 0 0,-444 226 3 0 0,368-192 148 0 0,-259 136-151 0 0,518-252 35 0 0,-316 179-886 0 0,231-137 733 0 0,-164 57-1 0 0,-625 178-4374 0 0,551-177 3707 0 0,300-92-321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4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8816 504 0 0,'213'-648'1223'0'0,"-109"386"-1194"0"0,156-283 1 0 0,-212 455-35 0 0,183-336-40 0 0,248-312 276 0 0,96-70 321 0 0,-15 156-124 0 0,-422 500-461 0 0,339-310 216 0 0,-167 172-118 0 0,-92 88 263 0 0,336-239 0 0 0,-462 373-301 0 0,240-166 144 0 0,498-263 515 0 0,-453 279-320 0 0,-44 47 137 0 0,149-82-229 0 0,-191 105-119 0 0,-5 4-104 0 0,388-219 345 0 0,-607 329-369 0 0,421-196 194 0 0,-38 50 495 0 0,30 24 146 0 0,-107 42-708 0 0,0-12 193 0 0,-256 93-374 0 0,150-23 1 0 0,-110 28-17 0 0,-60 10 55 0 0,146-10 0 0 0,-210 27-30 0 0,0 2-1 0 0,-1 1 1 0 0,1 1 0 0 0,-1 2-1 0 0,0 1 1 0 0,0 1-1 0 0,0 2 1 0 0,45 19-1 0 0,18 15-51 0 0,285 114 95 0 0,-337-143-37 0 0,-2 2 0 0 0,0 1-1 0 0,0 3 1 0 0,-2 1 0 0 0,-1 2 0 0 0,0 1-1 0 0,38 35 1 0 0,-60-46 20 0 0,-1 2 0 0 0,-1 0 0 0 0,0 1 0 0 0,-1 0 0 0 0,0 1 0 0 0,-2 0 0 0 0,0 1 0 0 0,-1 0 0 0 0,0 1 0 0 0,-2 0 0 0 0,0 1 1 0 0,-2 0-1 0 0,0 0 0 0 0,-1 0 0 0 0,-1 1 0 0 0,0-1 0 0 0,-1 29 0 0 0,-2-28-34 0 0,-2 0-1 0 0,0 0 1 0 0,-1-1 0 0 0,-1 1 0 0 0,-1-1-1 0 0,-1 1 1 0 0,-1-1 0 0 0,-1-1 0 0 0,0 1 0 0 0,-2-1-1 0 0,0 0 1 0 0,-16 24 0 0 0,13-28-654 0 0,0 1 0 0 0,0-2-1 0 0,-2 1 1 0 0,0-2 0 0 0,0 0 0 0 0,-1-1 0 0 0,-1 0-1 0 0,-24 14 1 0 0,2-6-1203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06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72 269 1912 0 0,'-4'-1'92'0'0,"0"1"0"0"0,0-1 0 0 0,0-1 0 0 0,-1 1 0 0 0,1 0 0 0 0,1-1-1 0 0,-1 0 1 0 0,0 0 0 0 0,0 0 0 0 0,1-1 0 0 0,-1 1 0 0 0,1-1 0 0 0,0 0 0 0 0,-1 0-1 0 0,-2-3 1 0 0,5 4-40 0 0,0 0 0 0 0,0 0 0 0 0,0 0 0 0 0,0 0 0 0 0,0 0 0 0 0,0 0 0 0 0,1 0 0 0 0,-1 0 0 0 0,1 0-1 0 0,-1-1 1 0 0,1 1 0 0 0,0 0 0 0 0,0 0 0 0 0,0 0 0 0 0,0 0 0 0 0,0-1 0 0 0,1 1 0 0 0,-1 0 0 0 0,1 0 0 0 0,-1 0 0 0 0,1 0-1 0 0,0 0 1 0 0,0 0 0 0 0,0 0 0 0 0,0 0 0 0 0,0 0 0 0 0,0 0 0 0 0,0 0 0 0 0,1 1 0 0 0,1-3 0 0 0,11-12-40 0 0,1 1 0 0 0,0 0 0 0 0,1 2 0 0 0,1 0 0 0 0,0 0 0 0 0,0 2 1 0 0,1 0-1 0 0,1 1 0 0 0,0 1 0 0 0,0 0 0 0 0,23-5 0 0 0,-28 9 16 0 0,0 1-1 0 0,1 0 1 0 0,-1 1 0 0 0,1 1-1 0 0,0 0 1 0 0,0 1-1 0 0,0 1 1 0 0,0 0 0 0 0,0 1-1 0 0,0 1 1 0 0,-1 0-1 0 0,1 1 1 0 0,0 1 0 0 0,-1 0-1 0 0,0 1 1 0 0,19 9 0 0 0,-24-9 58 0 0,-1 0 1 0 0,1 1 0 0 0,-1 0 0 0 0,0 1-1 0 0,-1 0 1 0 0,0 0 0 0 0,0 0 0 0 0,0 1-1 0 0,-1 0 1 0 0,0 0 0 0 0,-1 1 0 0 0,9 17-1 0 0,-9-13-17 0 0,0 0-1 0 0,-1 0 0 0 0,0 1 0 0 0,-1-1 0 0 0,-1 1 1 0 0,0 0-1 0 0,-1 0 0 0 0,-1 24 0 0 0,-2-17 90 0 0,0 0 0 0 0,-2 0 1 0 0,0 0-1 0 0,-1-1 0 0 0,-1 0 0 0 0,-1 0 0 0 0,-1 0 0 0 0,-1-1 0 0 0,0 0 0 0 0,-2-1 0 0 0,0 0 0 0 0,-18 23 0 0 0,18-29 133 0 0,0-1 0 0 0,-1 0-1 0 0,0 0 1 0 0,0-1 0 0 0,-1 0-1 0 0,-1-2 1 0 0,-18 11 0 0 0,-6-2 1024 0 0,-61 19-1 0 0,83-31-1110 0 0,14-5-199 0 0,0 1 1 0 0,0 0 0 0 0,0-1-1 0 0,0 1 1 0 0,0 0 0 0 0,0 0-1 0 0,0 0 1 0 0,0 0 0 0 0,1 1-1 0 0,-1-1 1 0 0,0 0-1 0 0,1 1 1 0 0,-1-1 0 0 0,-2 4-1 0 0,9 3-77 0 0,18-7 165 0 0,13-6 105 0 0,0-1 0 0 0,-1-3-1 0 0,0 0 1 0 0,56-25 0 0 0,-13 6-61 0 0,-38 14-147 0 0,-15 4 14 0 0,1 2 1 0 0,0 0-1 0 0,1 1 0 0 0,-1 2 0 0 0,42-3 1 0 0,-67 8-184 0 0,-1 0 1 0 0,1 1-1 0 0,-1-1 1 0 0,1 0 0 0 0,0 0-1 0 0,-1 1 1 0 0,1-1-1 0 0,-1 0 1 0 0,1 1-1 0 0,0-1 1 0 0,-1 1 0 0 0,1-1-1 0 0,-1 0 1 0 0,0 1-1 0 0,1-1 1 0 0,-1 1 0 0 0,1 0-1 0 0,-1-1 1 0 0,0 1-1 0 0,1-1 1 0 0,-1 1-1 0 0,0-1 1 0 0,1 1 0 0 0,-1 0-1 0 0,0-1 1 0 0,0 1-1 0 0,0 0 1 0 0,0-1-1 0 0,0 1 1 0 0,0 0 0 0 0,0 1-1 0 0,0-2-48 0 0,0 1-1 0 0,0-1 1 0 0,0 1 0 0 0,0-1-1 0 0,0 1 1 0 0,0-1 0 0 0,0 0-1 0 0,0 1 1 0 0,1-1 0 0 0,-1 1-1 0 0,0-1 1 0 0,0 1 0 0 0,0-1-1 0 0,0 1 1 0 0,1-1-1 0 0,-1 0 1 0 0,0 1 0 0 0,0-1-1 0 0,1 1 1 0 0,-1-1 0 0 0,0 0-1 0 0,1 1 1 0 0,-1-1 0 0 0,0 0-1 0 0,1 1 1 0 0,-1-1 0 0 0,1 0-1 0 0,-1 0 1 0 0,0 1 0 0 0,1-1-1 0 0,-1 0 1 0 0,1 0-1 0 0,-1 0 1 0 0,1 0 0 0 0,-1 1-1 0 0,1-1 1 0 0,3-1-1332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06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3833 0 0,'-1'0'42'0'0,"1"0"1"0"0,-1 0 0 0 0,0 1-1 0 0,0-1 1 0 0,0 0 0 0 0,1 0-1 0 0,-1 0 1 0 0,0 1 0 0 0,0-1-1 0 0,1 0 1 0 0,-1 1 0 0 0,0-1-1 0 0,0 1 1 0 0,1-1 0 0 0,-1 1-1 0 0,0-1 1 0 0,1 1 0 0 0,-1-1-1 0 0,1 1 1 0 0,-1-1 0 0 0,1 1-1 0 0,-1 0 1 0 0,1-1 0 0 0,-1 1-1 0 0,1 0 1 0 0,0 0 0 0 0,-1-1-1 0 0,1 1 1 0 0,0 0 0 0 0,0 0-1 0 0,0 0 1 0 0,-1-1 0 0 0,1 1-1 0 0,0 0 1 0 0,0 0 0 0 0,0 0-1 0 0,0-1 1 0 0,1 2 0 0 0,-3 42 1027 0 0,2-36-902 0 0,27 407 3556 0 0,30-1-2996 0 0,-35-268-457 0 0,14 42-549 0 0,-37-211-6723 0 0,-3-45 4200 0 0,0 40 1511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0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4305 0 0,'0'-2'53'0'0,"0"1"0"0"0,0-1 0 0 0,0 1 0 0 0,1-1 0 0 0,-1 0 0 0 0,1 1 0 0 0,-1-1 0 0 0,1 1 0 0 0,0-1 0 0 0,-1 1 0 0 0,1 0 0 0 0,0-1 0 0 0,0 1 0 0 0,0 0 0 0 0,0 0 0 0 0,0-1 0 0 0,0 1 0 0 0,0 0 0 0 0,1 0 0 0 0,-1 0 0 0 0,0 0 0 0 0,1 0 0 0 0,-1 1 0 0 0,0-1 0 0 0,1 0 0 0 0,-1 1 0 0 0,1-1 0 0 0,1 0 0 0 0,47-18 345 0 0,-36 16-330 0 0,0 0 1 0 0,0 1-1 0 0,1 0 0 0 0,-1 1 0 0 0,1 1 1 0 0,-1 0-1 0 0,0 1 0 0 0,1 1 1 0 0,22 5-1 0 0,-16-1 65 0 0,0 1 1 0 0,-1 0 0 0 0,1 2-1 0 0,-2 0 1 0 0,33 21-1 0 0,-11 0 84 0 0,-2 1-1 0 0,-1 2 0 0 0,-1 1 1 0 0,57 71-1 0 0,-71-75-54 0 0,-1 1-1 0 0,-1 0 1 0 0,-2 2 0 0 0,25 57 0 0 0,-34-66-14 0 0,-1 0 0 0 0,-1 1 0 0 0,-1 1 1 0 0,-2-1-1 0 0,0 1 0 0 0,-1 0 1 0 0,-1 41-1 0 0,-4-51 60 0 0,-1 0 0 0 0,-1-1 0 0 0,0 1 0 0 0,-1-1 0 0 0,-1 0 0 0 0,-1 0 0 0 0,0 0 0 0 0,0-1 0 0 0,-2 0 1 0 0,1 0-1 0 0,-2-1 0 0 0,-10 14 0 0 0,13-19-166 0 0,0-1-1 0 0,-1 1 1 0 0,0-1 0 0 0,0 0 0 0 0,0-1 0 0 0,-1 0 0 0 0,0 0 0 0 0,0 0 0 0 0,-1-1 0 0 0,0 0 0 0 0,0-1 0 0 0,0 0-1 0 0,0 0 1 0 0,0-1 0 0 0,-1 0 0 0 0,0-1 0 0 0,1 0 0 0 0,-1-1 0 0 0,0 0 0 0 0,-12 0 0 0 0,-6-9-1880 0 0,26 6 1262 0 0,-1-1 1 0 0,1 1-1 0 0,-1 0 1 0 0,1-1-1 0 0,0 1 0 0 0,0-1 1 0 0,0 0-1 0 0,0 0 1 0 0,1 0-1 0 0,-1 0 0 0 0,1 0 1 0 0,-1 0-1 0 0,1 0 1 0 0,0 0-1 0 0,1 0 0 0 0,-1-1 1 0 0,0-5-1 0 0,-1-4-1411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1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1544 0 0,'318'-22'6476'0'0,"43"-3"-4717"0"0,-308 25-1093 0 0,-1 3-1 0 0,1 2 0 0 0,-1 2 0 0 0,1 3 1 0 0,78 24-1 0 0,-117-28-739 0 0,8 2 34 0 0,-17-7-4245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2801 0 0,'-1'5'47'0'0,"0"0"1"0"0,0-1 0 0 0,1 1 0 0 0,0 0 0 0 0,0 0 0 0 0,0 0 0 0 0,1-1 0 0 0,0 1-1 0 0,0 0 1 0 0,0-1 0 0 0,0 1 0 0 0,1 0 0 0 0,-1-1 0 0 0,1 0 0 0 0,0 1 0 0 0,1-1-1 0 0,-1 0 1 0 0,1 0 0 0 0,4 6 0 0 0,1 1 199 0 0,1-1 0 0 0,0 1 0 0 0,0-2 0 0 0,1 1 0 0 0,20 15 0 0 0,-14-16 331 0 0,1 0 0 0 0,26 10 0 0 0,-28-13 200 0 0,0 0-1 0 0,0 1 1 0 0,23 17 0 0 0,-37-23-694 0 0,1 0 1 0 0,-1 1-1 0 0,0-1 0 0 0,0 1 1 0 0,0-1-1 0 0,0 1 0 0 0,0 0 1 0 0,0-1-1 0 0,-1 1 0 0 0,1 0 1 0 0,0 0-1 0 0,-1 0 0 0 0,1-1 1 0 0,-1 1-1 0 0,0 0 0 0 0,0 0 1 0 0,0 0-1 0 0,0 0 1 0 0,0 0-1 0 0,0 0 0 0 0,0 0 1 0 0,-1-1-1 0 0,1 1 0 0 0,-1 0 1 0 0,1 0-1 0 0,-1 0 0 0 0,1-1 1 0 0,-1 1-1 0 0,0 0 0 0 0,-2 2 1 0 0,-5 10-32 0 0,1-1 0 0 0,-19 23 0 0 0,15-21 27 0 0,-17 22-172 0 0,-45 45 0 0 0,-19 24-5531 0 0,77-75 574 0 0,14-26 3142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1384 0 0,'-5'42'3457'0'0,"16"32"-2099"0"0,-3-1-1 0 0,-3 2 1 0 0,-5 80-1 0 0,0-82-802 0 0,7 207 1122 0 0,-12-252-3019 0 0,-2-17-1713 0 0,6-11 2864 0 0,1 0 0 0 0,0 1 0 0 0,0-1 0 0 0,-1 0 0 0 0,1 0 0 0 0,0 0 0 0 0,-1 0 0 0 0,1 0 0 0 0,0 0 0 0 0,-1 0 0 0 0,1 0 0 0 0,0 0 0 0 0,-1 0 0 0 0,1 0 0 0 0,0 0 0 0 0,-1 0 0 0 0,1 0 0 0 0,0 0 0 0 0,-1 0-1 0 0,1 0 1 0 0,0 0 0 0 0,-1-1 0 0 0,1 1 0 0 0,0 0 0 0 0,-1 0 0 0 0,1 0 0 0 0,0 0 0 0 0,0-1 0 0 0,-1 1 0 0 0,1 0 0 0 0,0 0 0 0 0,0-1 0 0 0,-1 1 0 0 0,-2-4-1292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42 192 976 0 0,'-2'0'101'0'0,"1"0"0"0"0,-1 0 0 0 0,0 0 0 0 0,0 0-1 0 0,1 0 1 0 0,-1 0 0 0 0,0 0 0 0 0,0-1 0 0 0,1 1 0 0 0,-1-1-1 0 0,0 1 1 0 0,1-1 0 0 0,-1 0 0 0 0,0 1 0 0 0,1-1 0 0 0,-1 0-1 0 0,1 0 1 0 0,-1 0 0 0 0,1 0 0 0 0,0-1 0 0 0,0 1 0 0 0,-1 0-1 0 0,0-2 1 0 0,1 1-24 0 0,1 0 0 0 0,-1 0 0 0 0,1 0 0 0 0,0 0 1 0 0,0 0-1 0 0,0 0 0 0 0,0 0 0 0 0,0 0 0 0 0,1 0 0 0 0,-1 0 0 0 0,0 0 0 0 0,1 0 0 0 0,-1 0 0 0 0,1 0 0 0 0,0 0 0 0 0,0 0 0 0 0,0 0 0 0 0,0 1 0 0 0,0-1 0 0 0,3-3 0 0 0,3-5-58 0 0,1 0 0 0 0,1 0 0 0 0,0 1 0 0 0,0 0-1 0 0,0 0 1 0 0,1 1 0 0 0,1 1 0 0 0,-1-1 0 0 0,1 2-1 0 0,1 0 1 0 0,-1 0 0 0 0,1 1 0 0 0,0 0 0 0 0,0 1-1 0 0,20-4 1 0 0,-16 4-34 0 0,0 1 0 0 0,1 1-1 0 0,-1 1 1 0 0,1 0 0 0 0,-1 1 0 0 0,0 1-1 0 0,1 0 1 0 0,-1 1 0 0 0,0 1-1 0 0,0 1 1 0 0,29 10 0 0 0,-41-13 25 0 0,-1 0 0 0 0,1 1 0 0 0,-1-1 1 0 0,1 1-1 0 0,-1 0 0 0 0,0 1 0 0 0,0-1 1 0 0,0 0-1 0 0,0 1 0 0 0,0 0 0 0 0,0-1 1 0 0,-1 1-1 0 0,1 0 0 0 0,-1 0 0 0 0,0 1 1 0 0,0-1-1 0 0,0 0 0 0 0,0 1 0 0 0,-1-1 0 0 0,2 5 1 0 0,-2-3 16 0 0,0 1 0 0 0,-1 0 0 0 0,0-1 0 0 0,0 1 0 0 0,0 0 0 0 0,0 0 0 0 0,-1-1 0 0 0,0 1 0 0 0,0-1 0 0 0,-1 1-1 0 0,1-1 1 0 0,-4 7 0 0 0,-7 13 74 0 0,-1 0-1 0 0,-2-1 0 0 0,0 0 0 0 0,-25 29 1 0 0,35-47-100 0 0,-18 20 140 0 0,-1 0-1 0 0,-1-1 1 0 0,-1-1-1 0 0,-1-2 1 0 0,-1-1 0 0 0,-1-1-1 0 0,-1-1 1 0 0,-36 16 0 0 0,27-24 372 0 0,37-12-551 0 0,24-5-155 0 0,-5 4 146 0 0,0 0 0 0 0,0 1 0 0 0,0 1 0 0 0,0 0 0 0 0,-1 1 0 0 0,1 1 0 0 0,32 8 0 0 0,116 43-217 0 0,-122-37 254 0 0,-24-9 66 0 0,-1 0 1 0 0,-1 0 0 0 0,0 2 0 0 0,0 0 0 0 0,0 1 0 0 0,-1 1 0 0 0,26 23 0 0 0,-38-30 28 0 0,0-1 0 0 0,0 1-1 0 0,-1 1 1 0 0,0-1 0 0 0,0 0-1 0 0,0 1 1 0 0,0 0 0 0 0,-1 0 0 0 0,0-1-1 0 0,0 1 1 0 0,0 1 0 0 0,0-1-1 0 0,-1 0 1 0 0,0 0 0 0 0,0 1 0 0 0,0-1-1 0 0,-1 0 1 0 0,0 1 0 0 0,0-1 0 0 0,0 0-1 0 0,-1 1 1 0 0,1-1 0 0 0,-1 0-1 0 0,-1 1 1 0 0,1-1 0 0 0,-1 0 0 0 0,0 0-1 0 0,0 0 1 0 0,0 0 0 0 0,-1 0-1 0 0,0-1 1 0 0,-4 6 0 0 0,-3 5 94 0 0,-2-1 0 0 0,0-1 0 0 0,0 0 0 0 0,-1 0 0 0 0,-1-1 0 0 0,0-1 0 0 0,-1-1 0 0 0,0 0 0 0 0,0 0 1 0 0,-1-2-1 0 0,-21 9 0 0 0,17-9-136 0 0,-1 0 1 0 0,0-1 0 0 0,-1-1-1 0 0,1-1 1 0 0,-1-1 0 0 0,0-1-1 0 0,0-1 1 0 0,-39-1 0 0 0,53-2-457 0 0,0 0 0 0 0,1 0 0 0 0,-1-1 0 0 0,1 0 0 0 0,0 0 0 0 0,-1-1 1 0 0,-10-5-1 0 0,16 7 132 0 0,0 0 1 0 0,0-1-1 0 0,0 1 1 0 0,0 0-1 0 0,0 0 1 0 0,1-1-1 0 0,-1 1 1 0 0,0-1-1 0 0,1 0 1 0 0,-1 0 0 0 0,1 1-1 0 0,-1-1 1 0 0,1 0-1 0 0,0 0 1 0 0,0 0-1 0 0,0 0 1 0 0,0 0-1 0 0,0-1 1 0 0,0 1-1 0 0,1 0 1 0 0,-1 0-1 0 0,1-1 1 0 0,0 1-1 0 0,-1 0 1 0 0,1-1-1 0 0,0 1 1 0 0,0 0 0 0 0,0 0-1 0 0,1-3 1 0 0,3-7-862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0 904 0 0,'0'0'110'0'0,"-7"4"4777"0"0,-2 0-3345 0 0,8-2-1477 0 0,0 0 1 0 0,1 0-1 0 0,-1 0 1 0 0,0 1-1 0 0,1-1 1 0 0,0 0-1 0 0,-1 1 1 0 0,1-1-1 0 0,0 0 1 0 0,0 1-1 0 0,0-1 1 0 0,0 0-1 0 0,1 1 1 0 0,-1-1-1 0 0,2 4 0 0 0,14 41-98 0 0,-9-26 135 0 0,140 408 244 0 0,-109-317-560 0 0,40 122 416 0 0,-23-79-4122 0 0,-53-149 1280 0 0,-7-15 1018 0 0,2 3 935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3057 0 0,'2'-4'190'0'0,"-1"0"0"0"0,1 0 0 0 0,1 0 1 0 0,-1 1-1 0 0,1-1 0 0 0,-1 0 0 0 0,1 1 1 0 0,0 0-1 0 0,0 0 0 0 0,1 0 0 0 0,-1 0 1 0 0,0 0-1 0 0,1 1 0 0 0,5-4 0 0 0,7-6 541 0 0,-4 1-647 0 0,1 1 0 0 0,0-1-1 0 0,0 2 1 0 0,1 0 0 0 0,0 0 0 0 0,1 2-1 0 0,27-11 1 0 0,-32 15-53 0 0,0 1 0 0 0,0 0 1 0 0,0 1-1 0 0,-1 0 0 0 0,1 0 1 0 0,0 1-1 0 0,0 1 0 0 0,0-1 1 0 0,0 2-1 0 0,0-1 0 0 0,0 1 0 0 0,-1 1 1 0 0,1 0-1 0 0,11 5 0 0 0,3 4 62 0 0,0 0 0 0 0,0 2 1 0 0,-1 0-1 0 0,-1 2 0 0 0,-1 0 0 0 0,0 2 0 0 0,-1 0 0 0 0,-1 1 0 0 0,-1 1 0 0 0,-1 1 0 0 0,0 0 0 0 0,-2 2 0 0 0,21 39 0 0 0,-29-47 26 0 0,0 1-1 0 0,-2 1 1 0 0,0-1 0 0 0,-1 1-1 0 0,-1 0 1 0 0,0 0-1 0 0,-1 0 1 0 0,-1 1-1 0 0,0-1 1 0 0,-2 0-1 0 0,-3 28 1 0 0,-1-22 16 0 0,0 1 1 0 0,-2-2-1 0 0,0 1 0 0 0,-2-1 0 0 0,0 0 1 0 0,-2-1-1 0 0,-23 37 0 0 0,12-27-256 0 0,-1-2-1 0 0,-2 0 0 0 0,0-1 1 0 0,-2-2-1 0 0,-1-1 0 0 0,-1-1 1 0 0,-1-1-1 0 0,-1-2 0 0 0,-1-1 1 0 0,-55 26-1 0 0,72-40-187 0 0,-56 22-2107 0 0,66-26 1905 0 0,-1-1 0 0 0,1 1 0 0 0,-1-1 0 0 0,1-1 0 0 0,-1 1 0 0 0,1-1 0 0 0,-1 0 0 0 0,0 0 0 0 0,1 0 0 0 0,-1-1 1 0 0,-5-1-1 0 0,1-2-835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6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2064 1944 2072 0 0,'-53'44'1415'0'0,"40"-32"-1155"0"0,0 0 0 0 0,-1-1 0 0 0,0-1 0 0 0,-1 0 1 0 0,-29 14-1 0 0,-21 1 34 0 0,-2-3 1 0 0,-82 16 0 0 0,-140 13 658 0 0,229-43-435 0 0,1-3 0 0 0,0-3 0 0 0,-1-2 0 0 0,-99-13-1 0 0,111 6-246 0 0,1-3-1 0 0,0-1 1 0 0,0-3-1 0 0,1-1 1 0 0,1-3-1 0 0,-51-27 1 0 0,60 23-153 0 0,1-1 0 0 0,2-1 0 0 0,0-2 1 0 0,2-2-1 0 0,1 0 0 0 0,1-2 0 0 0,-31-42 0 0 0,26 26-41 0 0,2-1 0 0 0,2-2 0 0 0,3-1 0 0 0,-38-94-1 0 0,46 86-106 0 0,2 0-1 0 0,3-1 0 0 0,3-1 0 0 0,2 0 0 0 0,3 0 0 0 0,3-1 1 0 0,5-73-1 0 0,1 105 60 0 0,1 1 1 0 0,2 0-1 0 0,1 0 0 0 0,1 1 1 0 0,1 0-1 0 0,2 0 1 0 0,0 1-1 0 0,2 0 1 0 0,1 1-1 0 0,1 1 0 0 0,1 0 1 0 0,1 1-1 0 0,32-34 1 0 0,3 5 4 0 0,1 2 0 0 0,3 3 0 0 0,1 3 0 0 0,76-45 0 0 0,-46 36 97 0 0,96-42 0 0 0,-130 71-73 0 0,2 3 0 0 0,0 2 0 0 0,73-15 0 0 0,-80 26-31 0 0,-1 3 0 0 0,1 1 0 0 0,0 3 0 0 0,1 2 0 0 0,91 13 0 0 0,-77-2 11 0 0,0 2-1 0 0,-1 2 1 0 0,115 49 0 0 0,-135-46-26 0 0,-1 2 0 0 0,-1 2-1 0 0,0 1 1 0 0,-2 2 0 0 0,-2 2 0 0 0,0 1-1 0 0,-2 2 1 0 0,-1 1 0 0 0,-1 2-1 0 0,-3 1 1 0 0,0 1 0 0 0,-2 2-1 0 0,-2 0 1 0 0,-2 2 0 0 0,-1 1 0 0 0,-2 0-1 0 0,18 56 1 0 0,51 215 220 0 0,-72-233-118 0 0,-3 0 0 0 0,3 83-1 0 0,-15-130-36 0 0,-2 0 0 0 0,-1 1 0 0 0,-1-1 0 0 0,-2 0 0 0 0,-10 38-1 0 0,9-52-18 0 0,-1 0-1 0 0,-1-1 1 0 0,0 1-1 0 0,-1-1 0 0 0,-1-1 1 0 0,-1 1-1 0 0,0-1 1 0 0,-1-1-1 0 0,-1 0 0 0 0,-16 16 1 0 0,-14 6 102 0 0,-1-2 0 0 0,-66 42-1 0 0,-22 16-285 0 0,100-64-158 0 0,-15 12-781 0 0,13-25-2750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2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2005 1 2657 0 0,'-3'4'4'0'0,"1"1"0"0"0,-1 0 0 0 0,1 0 1 0 0,0 0-1 0 0,0 0 0 0 0,1 0 0 0 0,-1 1 1 0 0,1-1-1 0 0,0 1 0 0 0,1-1 0 0 0,-1 0 1 0 0,1 1-1 0 0,0-1 0 0 0,1 1 0 0 0,-1-1 1 0 0,1 1-1 0 0,0-1 0 0 0,0 0 0 0 0,4 11 1 0 0,-2-5 36 0 0,0 0 0 0 0,-1 0 1 0 0,1 21-1 0 0,-3-30-2 0 0,0-1 0 0 0,0 1 0 0 0,0 0 0 0 0,0 0 0 0 0,-1-1 0 0 0,1 1 0 0 0,0 0 0 0 0,-1-1 0 0 0,1 1 1 0 0,-1 0-1 0 0,1-1 0 0 0,-1 1 0 0 0,0-1 0 0 0,0 1 0 0 0,0-1 0 0 0,0 1 0 0 0,0-1 0 0 0,0 0 0 0 0,0 1 0 0 0,0-1 0 0 0,0 0 0 0 0,-1 0 0 0 0,1 0 0 0 0,-1 0 0 0 0,-1 1 0 0 0,0 0-9 0 0,-1-1 0 0 0,1 0 0 0 0,-1 0-1 0 0,0-1 1 0 0,1 1 0 0 0,-1-1 0 0 0,1 0 0 0 0,-1 0 0 0 0,0 0 0 0 0,1 0 0 0 0,-6-2 0 0 0,-10-2 159 0 0,0-1 0 0 0,1-1 0 0 0,-26-11 0 0 0,42 16-120 0 0,-56-21 293 0 0,0 3 0 0 0,-1 2-1 0 0,-104-16 1 0 0,-187-3 545 0 0,335 35-893 0 0,-91-2 271 0 0,-162 16 0 0 0,2 1-190 0 0,145-11-36 0 0,70 1-526 0 0,0-3 0 0 0,0-2 0 0 0,-68-10-1 0 0,112 9 181 0 0,0 1-1 0 0,0-1 1 0 0,0 0 0 0 0,0 0-1 0 0,1-1 1 0 0,-1 0-1 0 0,1 0 1 0 0,-1-1-1 0 0,1 0 1 0 0,0 0-1 0 0,1 0 1 0 0,-8-7 0 0 0,6 2-1698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2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1680 0 0,'5'9'66'0'0,"0"1"0"0"0,0-1 0 0 0,1 0 0 0 0,0 0 0 0 0,0-1 0 0 0,1 0 0 0 0,0 0 0 0 0,0 0 0 0 0,1-1 0 0 0,0 0 0 0 0,1-1 0 0 0,-1 1 0 0 0,1-2 0 0 0,0 1 0 0 0,1-1 0 0 0,-1-1 0 0 0,1 0 0 0 0,0 0 0 0 0,0-1 0 0 0,0 0 0 0 0,12 2 0 0 0,24 2-44 0 0,0-1 0 0 0,0-3 0 0 0,74-3 0 0 0,-59-1 80 0 0,528 27-707 0 0,-402-14-305 0 0,-135-9-641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2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2409 0 0,'6'11'45'0'0,"0"0"0"0"0,0 0 1 0 0,1 0-1 0 0,0-1 1 0 0,1 0-1 0 0,0-1 1 0 0,1 0-1 0 0,0 0 1 0 0,15 11-1 0 0,-16-14-19 0 0,1-1 0 0 0,0 0 0 0 0,0-1 0 0 0,0 0 0 0 0,1-1 0 0 0,-1 0 0 0 0,1 0 0 0 0,0-1 0 0 0,0 0 0 0 0,0-1 0 0 0,0 0 0 0 0,13-1 0 0 0,56-4 116 0 0,135-24 0 0 0,-19 0-529 0 0,122 16-140 0 0,-228 11-182 0 0,-54 1-849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30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2633 0 0,'-1'5'2'0'0,"0"0"1"0"0,1 1 0 0 0,-1-1 0 0 0,1 0 0 0 0,0 1 0 0 0,1-1-1 0 0,-1 0 1 0 0,1 0 0 0 0,0 1 0 0 0,0-1 0 0 0,1 0 0 0 0,0 0 0 0 0,0 0-1 0 0,0 0 1 0 0,0-1 0 0 0,1 1 0 0 0,3 5 0 0 0,-1-4 7 0 0,0 0 0 0 0,1-1 1 0 0,0 0-1 0 0,0 0 0 0 0,0 0 1 0 0,0-1-1 0 0,1 0 0 0 0,0 0 1 0 0,-1-1-1 0 0,13 5 0 0 0,12 1 25 0 0,0-1 0 0 0,1-1 0 0 0,-1-2-1 0 0,48 1 1 0 0,-79-5-35 0 0,462 23-900 0 0,-427-23-667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3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2481 0 0,'4'9'25'0'0,"0"-1"1"0"0,1 0-1 0 0,0 0 1 0 0,1 0-1 0 0,0 0 1 0 0,0-1-1 0 0,0 0 1 0 0,1 0-1 0 0,0-1 1 0 0,1 0 0 0 0,-1 0-1 0 0,11 5 1 0 0,15 9 18 0 0,58 25 1 0 0,-75-38-41 0 0,77 36-118 0 0,3-4 0 0 0,1-5 0 0 0,1-4 1 0 0,2-5-1 0 0,0-3 0 0 0,2-5 0 0 0,106 3 0 0 0,-162-18-1505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33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2617 0 0,'-1'24'40'0'0,"0"-1"24"0"0,1 8 32 0 0,0-2-8 0 0,1-2-16 0 0,1 0-32 0 0,2 1-24 0 0,1-2-8 0 0,0 0 8 0 0,1-2-16 0 0,1-2 0 0 0,0-1-48 0 0,0-2-40 0 0,0-4-32 0 0,-1-2-32 0 0,0-4-2001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3033 0 0,'-5'18'671'0'0,"1"1"1"0"0,2 0 0 0 0,0 0 0 0 0,0 0 0 0 0,2 0-1 0 0,1 0 1 0 0,0 0 0 0 0,1 0 0 0 0,1 0-1 0 0,6 20 1 0 0,-8-35-562 0 0,0 0 1 0 0,1 0-1 0 0,-1-1 0 0 0,1 1 0 0 0,0-1 0 0 0,0 1 1 0 0,0-1-1 0 0,0 0 0 0 0,1 1 0 0 0,-1-1 0 0 0,1-1 1 0 0,0 1-1 0 0,0 0 0 0 0,0-1 0 0 0,0 1 0 0 0,0-1 1 0 0,1 0-1 0 0,-1 0 0 0 0,1 0 0 0 0,-1 0 0 0 0,1-1 1 0 0,0 0-1 0 0,0 1 0 0 0,-1-1 0 0 0,1-1 0 0 0,0 1 1 0 0,0 0-1 0 0,0-1 0 0 0,0 0 0 0 0,0 0 0 0 0,0 0 1 0 0,0-1-1 0 0,0 1 0 0 0,0-1 0 0 0,0 0 0 0 0,0 0 1 0 0,-1 0-1 0 0,1 0 0 0 0,0-1 0 0 0,-1 0 0 0 0,1 0 1 0 0,-1 0-1 0 0,1 0 0 0 0,-1 0 0 0 0,0 0 0 0 0,0-1 1 0 0,0 0-1 0 0,3-4 0 0 0,1 0-125 0 0,0 0-1 0 0,0-1 1 0 0,-1 0-1 0 0,-1 0 1 0 0,0-1-1 0 0,0 1 1 0 0,7-17-1 0 0,-10 19-754 0 0,0 1 0 0 0,-1-1-1 0 0,0 1 1 0 0,0-1 0 0 0,0 0 0 0 0,0 0-1 0 0,-1 0 1 0 0,-1-11 0 0 0,-8 7-6278 0 0,6 9 5402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40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5064 3889 2280 0 0,'-35'25'333'0'0,"1"1"-1"0"0,-46 47 0 0 0,-27 23 531 0 0,49-55-366 0 0,-1-3 0 0 0,-66 32 0 0 0,-134 52 135 0 0,226-107-516 0 0,-41 15-24 0 0,-1-3 1 0 0,-1-3 0 0 0,-2-3-1 0 0,0-4 1 0 0,0-3-1 0 0,-1-4 1 0 0,-1-3 0 0 0,-98-5-1 0 0,52-6-15 0 0,1-5 0 0 0,0-6-1 0 0,1-6 1 0 0,1-5 0 0 0,1-5-1 0 0,2-6 1 0 0,1-4 0 0 0,3-6-1 0 0,-156-87 1 0 0,174 80-25 0 0,3-4-1 0 0,-117-93 1 0 0,-176-165 519 0 0,265 215-575 0 0,-290-268-6 0 0,-40-145 82 0 0,412 460-95 0 0,2-1-1 0 0,3-2 1 0 0,2-2-1 0 0,3-1 1 0 0,-26-69-1 0 0,38 75-9 0 0,2-1 0 0 0,2 0 1 0 0,3-2-1 0 0,3 1 0 0 0,2-1 0 0 0,0-77 0 0 0,9 27-46 0 0,18-127 0 0 0,-10 171 39 0 0,2 1 0 0 0,3 1 0 0 0,32-84 0 0 0,-35 116 33 0 0,2 0 0 0 0,2 1 0 0 0,0 0 0 0 0,2 2 0 0 0,0 0 0 0 0,2 1-1 0 0,28-28 1 0 0,15-6-13 0 0,99-72-1 0 0,-14 10-19 0 0,-92 72-28 0 0,1 3 0 0 0,105-65 0 0 0,-90 75 63 0 0,0 3 0 0 0,2 3-1 0 0,1 3 1 0 0,80-17 0 0 0,317-47-218 0 0,-457 89 222 0 0,89-15-22 0 0,1 5 0 0 0,0 4 0 0 0,0 5 0 0 0,1 4 0 0 0,105 15 0 0 0,-50 7-2 0 0,-1 7-1 0 0,-1 7 0 0 0,-2 7 1 0 0,204 86-1 0 0,-238-74 33 0 0,-2 5 0 0 0,-3 5 1 0 0,-3 5-1 0 0,-3 6 0 0 0,105 93 0 0 0,-76-41 48 0 0,387 430-15 0 0,-374-362 96 0 0,-97-122-82 0 0,7 15 16 0 0,-5 2 0 0 0,-4 3 0 0 0,73 172 0 0 0,-115-238 5 0 0,-2 0 0 0 0,-1 2 1 0 0,-2-1-1 0 0,-1 1 0 0 0,-1 0 0 0 0,-2 0 0 0 0,0 1 0 0 0,-3-1 0 0 0,0 1 0 0 0,-3-1 0 0 0,0 1 0 0 0,-2-1 0 0 0,-12 48 0 0 0,3-33 52 0 0,-3-1 0 0 0,-2-1 1 0 0,-2-1-1 0 0,-1 0 0 0 0,-37 54 0 0 0,0-15 238 0 0,-102 113 0 0 0,-148 144-196 0 0,294-326-256 0 0,11-10 4 0 0,-1 0 1 0 0,1 0 0 0 0,0 0-1 0 0,0 0 1 0 0,0 0-1 0 0,0 0 1 0 0,0 1-1 0 0,1 0 1 0 0,0-1-1 0 0,-1 1 1 0 0,2 0-1 0 0,-1 0 1 0 0,-3 8-1 0 0,6-11-20 0 0,0 0-1 0 0,0 0 1 0 0,0-1 0 0 0,-1 1-1 0 0,1 0 1 0 0,0-1-1 0 0,0 1 1 0 0,0-1-1 0 0,0 1 1 0 0,0-1-1 0 0,0 1 1 0 0,0-1 0 0 0,0 0-1 0 0,0 0 1 0 0,0 1-1 0 0,0-1 1 0 0,0 0-1 0 0,0 0 1 0 0,0 0-1 0 0,0 0 1 0 0,0 0 0 0 0,0 0-1 0 0,0-1 1 0 0,0 1-1 0 0,0 0 1 0 0,2-1-1 0 0,31-4-1286 0 0,-1-4-559 0 0,46-19 0 0 0,-55 18 751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4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2385 0 0,'7'24'-8'0'0,"1"-2"-8"0"0,3 8 24 0 0,0-4-8 0 0,0-2 8 0 0,0-2 8 0 0,0-2 0 0 0,2-1 0 0 0,-2-3-8 0 0,2-1-8 0 0,-2-1 0 0 0,0-4-16 0 0,-1-1 0 0 0,0-2-8 0 0,0-1-617 0 0,-2-1-911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0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5116 98 1392 0 0,'-18'17'102'0'0,"-1"-1"0"0"0,-1 0 0 0 0,-1-2-1 0 0,0-1 1 0 0,-45 22 0 0 0,55-28 73 0 0,1 0 0 0 0,0 1 0 0 0,0 0 0 0 0,1 0 0 0 0,0 1-1 0 0,1 0 1 0 0,0 1 0 0 0,-12 18 0 0 0,8-11 87 0 0,-1-1 0 0 0,-17 17-1 0 0,-3-3 291 0 0,-7 5-215 0 0,2 2 1 0 0,2 2-1 0 0,-52 70 1 0 0,-27 50 582 0 0,28-21-756 0 0,54-83 39 0 0,-40 53 1 0 0,49-71-179 0 0,2 0 0 0 0,1 2 0 0 0,3 0 0 0 0,1 1 1 0 0,-16 56-1 0 0,21-61-16 0 0,1 3 58 0 0,-13 78 1 0 0,17-71 44 0 0,-15 47 0 0 0,-8-7 277 0 0,-3-1 0 0 0,-4-2 0 0 0,-4-1 0 0 0,-79 117 1 0 0,-77 72 1002 0 0,94-133-907 0 0,-102 156-109 0 0,118-171-212 0 0,-144 155 0 0 0,-40 52 78 0 0,206-238-239 0 0,-186 278 27 0 0,241-353-27 0 0,-199 307 62 0 0,23-97-114 0 0,112-140 37 0 0,-139 191 22 0 0,135-152 48 0 0,-64 95-67 0 0,109-175 25 0 0,-1-1 0 0 0,-67 64-1 0 0,32-45-141 0 0,-115 83 0 0 0,148-123 27 0 0,0-1-1 0 0,-1-2 1 0 0,-1-1-1 0 0,-1-2 0 0 0,-71 21 1 0 0,-68 12-196 0 0,-163 40-236 0 0,336-88 507 0 0,0-1-1 0 0,-1 0 1 0 0,1-1-1 0 0,0 1 1 0 0,-1-1-1 0 0,1 0 1 0 0,0 0-1 0 0,-1-1 1 0 0,1 1-1 0 0,0-1 1 0 0,0-1-1 0 0,-1 1 1 0 0,1-1-1 0 0,0 1 1 0 0,0-2-1 0 0,0 1 1 0 0,1 0-1 0 0,-1-1 1 0 0,1 0-1 0 0,-1 0 1 0 0,1 0-1 0 0,0-1 0 0 0,-5-4 1 0 0,2-1-17 0 0,0-1-1 0 0,1 0 1 0 0,-1 0-1 0 0,2 0 1 0 0,0 0-1 0 0,0-1 1 0 0,1 0-1 0 0,0 0 1 0 0,-4-21 0 0 0,-10-74-60 0 0,5-1 0 0 0,0-175 0 0 0,11 232 74 0 0,24-323 4 0 0,-4 149-13 0 0,-10 148-16 0 0,28-126 0 0 0,-6 51 11 0 0,-23 91 33 0 0,-1-111 1 0 0,-7 129 2 0 0,1 0 0 0 0,2 0 0 0 0,2 0 1 0 0,2 0-1 0 0,20-73 0 0 0,100-296 42 0 0,-83 280-33 0 0,77-161 0 0 0,-22 60-2 0 0,-47 106-36 0 0,83-151 1 0 0,-97 212 18 0 0,2 1 0 0 0,4 1 0 0 0,2 3 1 0 0,3 1-1 0 0,76-72 0 0 0,111-76 61 0 0,-194 168-48 0 0,-1-1 0 0 0,58-78-1 0 0,-2 1 12 0 0,-18 35-33 0 0,160-130 1 0 0,-223 200 23 0 0,26-22 5 0 0,2 3 0 0 0,72-41 0 0 0,-21 17-3 0 0,169-129 0 0 0,-211 144 31 0 0,291-182 92 0 0,-270 179-99 0 0,175-96-113 0 0,-190 111 70 0 0,2 2-1 0 0,88-26 1 0 0,-37 20 54 0 0,131-34-2 0 0,-204 58-29 0 0,1 2 1 0 0,1 1 0 0 0,-1 2 0 0 0,51 4-1 0 0,-59 2 69 0 0,0 2-1 0 0,0 1 0 0 0,-1 2 0 0 0,1 1 1 0 0,50 22-1 0 0,-26-5 164 0 0,-2 2 1 0 0,52 37 0 0 0,-86-53-183 0 0,0 2 1 0 0,-1 0-1 0 0,-1 1 0 0 0,0 1 1 0 0,-1 0-1 0 0,-1 1 0 0 0,15 21 1 0 0,-25-30 60 0 0,1 1 1 0 0,-1 0-1 0 0,-1 0 1 0 0,0 0 0 0 0,0 1-1 0 0,-1 0 1 0 0,0-1-1 0 0,-1 1 1 0 0,0 0-1 0 0,0 0 1 0 0,-1 1 0 0 0,0-1-1 0 0,-1 0 1 0 0,0 0-1 0 0,-1 0 1 0 0,0 0-1 0 0,-1 0 1 0 0,-3 12 0 0 0,-16 38 280 0 0,-3 0 0 0 0,-2-1 0 0 0,-52 83 0 0 0,-114 172 225 0 0,40-68-567 0 0,84-137 84 0 0,-119 149 1 0 0,107-168-66 0 0,-99 87 0 0 0,134-135-79 0 0,-1 4-25 0 0,2 2 1 0 0,3 2 0 0 0,1 2 0 0 0,3 1 0 0 0,3 2-1 0 0,1 2 1 0 0,-44 109 0 0 0,5 20-1729 0 0,9 3 1 0 0,-69 346-1 0 0,131-533 1740 0 0,-65 301-1990 0 0,52-256 1836 0 0,-2 0 0 0 0,-2-1 0 0 0,-2-1 0 0 0,-32 54-1 0 0,20-50 166 0 0,-3-1 0 0 0,-1-2 0 0 0,-3-2 0 0 0,-1-1 0 0 0,-2-2 0 0 0,-2-2-1 0 0,-2-2 1 0 0,-1-2 0 0 0,-57 32 0 0 0,-79 39 52 0 0,-200 134-33 0 0,346-212 20 0 0,1 3 1 0 0,2 1-1 0 0,1 1 1 0 0,2 2-1 0 0,1 1 1 0 0,-27 43-1 0 0,35-46-243 0 0,3 2-1 0 0,0 0 0 0 0,2 1 0 0 0,2 1 0 0 0,1 0 0 0 0,3 1 0 0 0,-12 59 0 0 0,20-82-583 0 0,1 0 0 0 0,1 1 0 0 0,1-1 0 0 0,0 0 0 0 0,2 17-1 0 0,1-19-893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3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1840 0 0,'-1'1'144'0'0,"1"0"-1"0"0,-1 0 1 0 0,1 0-1 0 0,-1-1 0 0 0,0 1 1 0 0,0 0-1 0 0,1-1 0 0 0,-1 1 1 0 0,0-1-1 0 0,0 1 1 0 0,0-1-1 0 0,0 1 0 0 0,0-1 1 0 0,0 1-1 0 0,0-1 1 0 0,0 0-1 0 0,0 0 0 0 0,0 1 1 0 0,0-1-1 0 0,0 0 1 0 0,-1 0-1 0 0,-33 5 487 0 0,24-3-544 0 0,1-1-41 0 0,2 1-64 0 0,-1-1 1 0 0,0 1-1 0 0,0 0 1 0 0,1 1-1 0 0,-15 7 1 0 0,21-9 10 0 0,0 0 1 0 0,0 0-1 0 0,1 1 1 0 0,-1-1-1 0 0,0 0 1 0 0,1 1-1 0 0,-1 0 1 0 0,1-1-1 0 0,0 1 1 0 0,-1 0-1 0 0,1 0 1 0 0,0 0-1 0 0,0 0 1 0 0,0 0-1 0 0,0 0 1 0 0,1 0-1 0 0,-1 0 1 0 0,0 0 0 0 0,1 0-1 0 0,-1 0 1 0 0,1 0-1 0 0,0 1 1 0 0,0-1-1 0 0,0 0 1 0 0,0 0-1 0 0,0 0 1 0 0,0 0-1 0 0,2 4 1 0 0,14 62 132 0 0,4 0 0 0 0,2-1 1 0 0,48 98-1 0 0,-69-163-125 0 0,33 80-5 0 0,-18-39-9 0 0,2-1 1 0 0,2-1-1 0 0,2-1 0 0 0,29 42 1 0 0,-46-77 31 0 0,0 1 1 0 0,0-1-1 0 0,0-1 0 0 0,1 1 1 0 0,0-1-1 0 0,-1 0 0 0 0,2 0 1 0 0,-1 0-1 0 0,0-1 0 0 0,1 0 1 0 0,-1 0-1 0 0,1-1 0 0 0,0 0 1 0 0,0 0-1 0 0,0 0 0 0 0,0-1 1 0 0,0 0-1 0 0,0-1 0 0 0,1 1 1 0 0,-1-1-1 0 0,0-1 0 0 0,12-1 1 0 0,13-4 197 0 0,0-1 0 0 0,-1-2 0 0 0,55-22 0 0 0,-44 16-292 0 0,182-73 259 0 0,-112 42 444 0 0,1 4 0 0 0,184-41 0 0 0,-66 47 437 0 0,371-11-1 0 0,-414 40-738 0 0,259-4 178 0 0,-305 14-387 0 0,163 24 0 0 0,19 26-62 0 0,365 37 130 0 0,-133-87 4 0 0,91 6 38 0 0,313 38-51 0 0,74 15-187 0 0,273 76 3 0 0,-749-75 8 0 0,16 0-4 0 0,-507-59-228 0 0,100-7 0 0 0,-146 1 159 0 0,0 0 0 0 0,0-2 0 0 0,-1 0 0 0 0,1-1-1 0 0,-1-1 1 0 0,0-1 0 0 0,-1-1 0 0 0,0-1-1 0 0,19-11 1 0 0,-30 15-288 0 0,0-1 0 0 0,-1 0 0 0 0,0-1-1 0 0,0 0 1 0 0,-1 0 0 0 0,1 0 0 0 0,-1-1-1 0 0,-1 0 1 0 0,0 0 0 0 0,0-1 0 0 0,0 1-1 0 0,5-19 1 0 0,-4 9-420 0 0,-1 0-1 0 0,-1-1 1 0 0,-1 1 0 0 0,0-1-1 0 0,-1-32 1 0 0,-2-2-1388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32 433 1800 0 0,'-6'14'85'0'0,"0"1"-1"0"0,1-1 0 0 0,1 1 0 0 0,1 0 0 0 0,0 1 1 0 0,1-1-1 0 0,0 1 0 0 0,1 18 0 0 0,12 132 164 0 0,-4-101 204 0 0,28 227 2578 0 0,-31-272-2668 0 0,0-1-1 0 0,10 27 1 0 0,-12-40-306 0 0,0 0 1 0 0,1-1-1 0 0,-1 1 1 0 0,1-1-1 0 0,0 0 1 0 0,1 0-1 0 0,-1 0 1 0 0,1 0-1 0 0,0 0 1 0 0,0-1-1 0 0,1 0 1 0 0,6 5-1 0 0,-8-7-23 0 0,0-1 0 0 0,-1 0 1 0 0,1 0-1 0 0,0-1 0 0 0,0 1 0 0 0,0-1 1 0 0,0 1-1 0 0,1-1 0 0 0,-1 0 0 0 0,0 0 0 0 0,0 0 1 0 0,0-1-1 0 0,0 1 0 0 0,0-1 0 0 0,0 0 1 0 0,0 0-1 0 0,0 0 0 0 0,-1 0 0 0 0,1 0 0 0 0,0 0 1 0 0,0-1-1 0 0,-1 1 0 0 0,1-1 0 0 0,-1 0 0 0 0,1 0 1 0 0,-1 0-1 0 0,0 0 0 0 0,3-3 0 0 0,7-7 158 0 0,1-1 0 0 0,-2-1 0 0 0,14-19 0 0 0,-9 8-31 0 0,-2 0 1 0 0,0-1-1 0 0,-2 0 0 0 0,-1-1 0 0 0,-1 0 0 0 0,-2-1 1 0 0,11-55-1 0 0,-6-12-103 0 0,0-101 1 0 0,-10 134-155 0 0,3-203-2261 0 0,-9 196-1121 0 0,-21-126 0 0 0,19 170 1885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1 380 1320 0 0,'3'1'170'0'0,"0"0"0"0"0,0 0-1 0 0,0 0 1 0 0,1 0 0 0 0,-1-1-1 0 0,0 1 1 0 0,1-1-1 0 0,-1 0 1 0 0,0 0 0 0 0,1 0-1 0 0,-1 0 1 0 0,0 0 0 0 0,1-1-1 0 0,-1 0 1 0 0,0 1 0 0 0,0-1-1 0 0,1 0 1 0 0,-1-1 0 0 0,5-2-1 0 0,60-34 1319 0 0,-62 35-1354 0 0,209-162 1322 0 0,-92 65-1999 0 0,-116 95 363 0 0,-4 3-157 0 0,1 0 1 0 0,0-1-1 0 0,0 0 0 0 0,-1 1 0 0 0,0-1 1 0 0,1 0-1 0 0,-1-1 0 0 0,0 1 0 0 0,-1-1 1 0 0,1 1-1 0 0,-1-1 0 0 0,1 0 1 0 0,-1 0-1 0 0,0 0 0 0 0,2-6 0 0 0,-4 3-1143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254 313 952 0 0,'15'5'1192'0'0,"1"-2"0"0"0,0 0 0 0 0,-1-1 0 0 0,32 1 0 0 0,-44-3-1162 0 0,0 0 0 0 0,0 0 0 0 0,1-1 0 0 0,-1 1 0 0 0,0-1 0 0 0,0 0-1 0 0,0 0 1 0 0,0 0 0 0 0,0 0 0 0 0,0-1 0 0 0,0 1 0 0 0,0-1 0 0 0,0 0 0 0 0,-1 1 0 0 0,1-1 0 0 0,-1-1-1 0 0,1 1 1 0 0,-1 0 0 0 0,0 0 0 0 0,0-1 0 0 0,0 0 0 0 0,0 1 0 0 0,0-1 0 0 0,0 0 0 0 0,-1 0 0 0 0,1 0-1 0 0,-1 0 1 0 0,0 0 0 0 0,0 0 0 0 0,1-4 0 0 0,2-15-101 0 0,0-1 0 0 0,-1 0 1 0 0,-1 0-1 0 0,-1 0 0 0 0,-2 0 0 0 0,0 0 0 0 0,-1 0 0 0 0,-1 0 1 0 0,-9-32-1 0 0,12 54 77 0 0,0 1 0 0 0,0 0 0 0 0,0 0 0 0 0,0-1 0 0 0,0 1 0 0 0,0 0 0 0 0,0 0 0 0 0,0-1 0 0 0,-1 1 0 0 0,1 0 0 0 0,0 0 0 0 0,0 0 0 0 0,0-1 0 0 0,0 1 0 0 0,0 0 0 0 0,0 0 0 0 0,-1-1 0 0 0,1 1 0 0 0,0 0 0 0 0,0 0 0 0 0,0 0 0 0 0,-1 0 0 0 0,1-1 0 0 0,0 1 0 0 0,0 0 0 0 0,0 0 0 0 0,-1 0 0 0 0,1 0 0 0 0,0 0 0 0 0,0 0 0 0 0,-1 0 0 0 0,1 0 0 0 0,0 0 0 0 0,0 0 1 0 0,-1-1-1 0 0,1 1 0 0 0,0 0 0 0 0,0 0 0 0 0,-1 0 0 0 0,1 1 0 0 0,0-1 0 0 0,0 0 0 0 0,-1 0 0 0 0,-8 11 214 0 0,-3 17-98 0 0,-4 529 725 0 0,8-86 258 0 0,7-449-1136 0 0,-2 1-1 0 0,-7 28 1 0 0,10-47-59 0 0,-1 0 1 0 0,0 0-1 0 0,0 0 0 0 0,-1 0 1 0 0,0 0-1 0 0,1 0 0 0 0,-1 0 1 0 0,0 0-1 0 0,-1 0 1 0 0,1-1-1 0 0,-1 1 0 0 0,1-1 1 0 0,-1 0-1 0 0,0 0 0 0 0,0 0 1 0 0,-1 0-1 0 0,1 0 0 0 0,0-1 1 0 0,-9 5-1 0 0,9-7-31 0 0,-1 1-1 0 0,0-1 1 0 0,0 1-1 0 0,0-1 1 0 0,0 0-1 0 0,0-1 1 0 0,0 1 0 0 0,1-1-1 0 0,-1 0 1 0 0,0 0-1 0 0,0 0 1 0 0,1 0-1 0 0,-1 0 1 0 0,0-1-1 0 0,1 0 1 0 0,-1 0 0 0 0,1 0-1 0 0,-4-2 1 0 0,-10-9-246 0 0,1 0-1 0 0,-17-16 1 0 0,17 14 125 0 0,-7-4-62 0 0,0-1 620 0 0,1 0 0 0 0,-30-34 0 0 0,48 50-235 0 0,1-1 1 0 0,-1 1-1 0 0,1-1 1 0 0,0 0-1 0 0,0 0 1 0 0,0 0-1 0 0,1 0 1 0 0,-1-1-1 0 0,1 1 0 0 0,1-1 1 0 0,-1 0-1 0 0,1 1 1 0 0,0-1-1 0 0,0 0 1 0 0,0 0-1 0 0,1 1 1 0 0,0-1-1 0 0,0 0 1 0 0,2-6-1 0 0,-1 9-94 0 0,0 0 0 0 0,1 0-1 0 0,-1 0 1 0 0,1 1 0 0 0,0-1-1 0 0,0 0 1 0 0,0 1 0 0 0,0-1-1 0 0,0 1 1 0 0,1 0-1 0 0,-1 0 1 0 0,1 0 0 0 0,0 0-1 0 0,-1 0 1 0 0,1 1 0 0 0,0-1-1 0 0,0 1 1 0 0,0 0 0 0 0,5-2-1 0 0,70-17-25 0 0,-50 14 92 0 0,50-15 168 0 0,-41 9-126 0 0,0 2 0 0 0,1 2-1 0 0,0 1 1 0 0,0 2 0 0 0,51 0-1 0 0,-87 5-73 0 0,0-1-1 0 0,0 1 0 0 0,-1 0 0 0 0,1 0 0 0 0,0 0 0 0 0,0 1 0 0 0,-1-1 0 0 0,1 0 1 0 0,0 1-1 0 0,0-1 0 0 0,-1 1 0 0 0,1 0 0 0 0,0-1 0 0 0,-1 1 0 0 0,1 0 1 0 0,-1 0-1 0 0,1 0 0 0 0,-1 0 0 0 0,1 0 0 0 0,-1 0 0 0 0,0 1 0 0 0,1-1 0 0 0,-1 0 1 0 0,0 1-1 0 0,0-1 0 0 0,0 1 0 0 0,0-1 0 0 0,0 1 0 0 0,-1-1 0 0 0,1 1 0 0 0,0 0 1 0 0,-1 0-1 0 0,1-1 0 0 0,-1 1 0 0 0,1 0 0 0 0,-1 0 0 0 0,0-1 0 0 0,0 1 0 0 0,0 0 1 0 0,0 0-1 0 0,0 0 0 0 0,0-1 0 0 0,-1 1 0 0 0,1 0 0 0 0,0 0 0 0 0,-1-1 0 0 0,0 1 1 0 0,1 0-1 0 0,-1-1 0 0 0,-1 3 0 0 0,-4 11 44 0 0,-2 0-1 0 0,1 0 1 0 0,-2 0 0 0 0,-12 15-1 0 0,17-23-122 0 0,-9 11-29 0 0,-38 59-168 0 0,-3-3-1 0 0,-3-2 1 0 0,-74 71 0 0 0,121-135 16 0 0,0 1 1 0 0,-1-1-1 0 0,0-1 1 0 0,-12 7-1 0 0,21-13 111 0 0,-1 0 0 0 0,1 0 0 0 0,0 0 0 0 0,-1 0 0 0 0,1 0 0 0 0,-1-1 0 0 0,1 1 0 0 0,-1-1 0 0 0,1 0 0 0 0,-1 0 0 0 0,1 0 0 0 0,-5 0 0 0 0,6 0 30 0 0,-1-1 0 0 0,1 1 0 0 0,0-1 1 0 0,0 0-1 0 0,0 1 0 0 0,0-1 0 0 0,0 0 1 0 0,0 1-1 0 0,0-1 0 0 0,0 0 0 0 0,0 0 1 0 0,0 0-1 0 0,1 0 0 0 0,-1 0 0 0 0,0 0 1 0 0,0 0-1 0 0,1 0 0 0 0,-1 0 0 0 0,1-1 1 0 0,-1 1-1 0 0,1 0 0 0 0,0 0 0 0 0,-1 0 1 0 0,1-1-1 0 0,0 1 0 0 0,0 0 0 0 0,0-2 1 0 0,-2-11-1188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2889 0 0,'11'12'1401'0'0,"1"0"1"0"0,0-1-1 0 0,23 17 1 0 0,-9-11-1076 0 0,1 0 0 0 0,45 20 0 0 0,-48-29-20 0 0,0 0 1 0 0,1-2 0 0 0,0 0 0 0 0,0-2-1 0 0,0 0 1 0 0,1-2 0 0 0,50-3 0 0 0,-103 11 2790 0 0,-18 21-3065 0 0,37-25 143 0 0,-126 109-1500 0 0,-15 10-4571 0 0,147-123 5636 0 0,-1 0 1 0 0,1-1-1 0 0,-1 1 1 0 0,0-1 0 0 0,1 0-1 0 0,-1 0 1 0 0,0 0-1 0 0,0 0 1 0 0,0-1 0 0 0,0 1-1 0 0,0-1 1 0 0,0 1-1 0 0,0-1 1 0 0,0 0 0 0 0,0 0-1 0 0,-4-1 1 0 0,6 1 193 0 0,1 0 0 0 0,-1 0 0 0 0,1-1 0 0 0,-1 1 0 0 0,1 0 0 0 0,-1 0 0 0 0,1-1 1 0 0,-1 1-1 0 0,1 0 0 0 0,-1 0 0 0 0,1-1 0 0 0,-1 1 0 0 0,1-1 0 0 0,-1 1 0 0 0,1 0 0 0 0,0-1 0 0 0,-1 1 1 0 0,1-1-1 0 0,0 1 0 0 0,-1-1 0 0 0,1 1 0 0 0,0-1 0 0 0,0 1 0 0 0,0-1 0 0 0,-1 1 0 0 0,1-1 0 0 0,0 1 1 0 0,0-1-1 0 0,0-1 0 0 0,0 0 64 0 0,1 0-1 0 0,-1 1 1 0 0,1-1 0 0 0,0 0 0 0 0,-1 0 0 0 0,1 0 0 0 0,0 0-1 0 0,0 1 1 0 0,0-1 0 0 0,0 0 0 0 0,1 1 0 0 0,-1-1 0 0 0,3-2-1 0 0,3-2 98 0 0,0 0 0 0 0,0 0 0 0 0,0 0 0 0 0,1 1 0 0 0,0 0 0 0 0,0 1 0 0 0,13-5 0 0 0,67-22 1697 0 0,-59 21-1176 0 0,31-8 211 0 0,0 3 0 0 0,1 3 1 0 0,0 2-1 0 0,1 3 0 0 0,88 1 0 0 0,-117 4-999 0 0,-32-1-855 0 0,-19-4-293 0 0,-61-9-3409 0 0,53 13 2606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2793 0 0,'10'10'524'0'0,"0"-2"1"0"0,0 1-1 0 0,0-1 0 0 0,1-1 1 0 0,1 0-1 0 0,-1 0 1 0 0,1-2-1 0 0,0 1 1 0 0,0-1-1 0 0,19 4 1 0 0,7 2 5 0 0,0-3 0 0 0,48 5 1 0 0,-69-12-432 0 0,-1 0 0 0 0,0-2 0 0 0,0 0 0 0 0,0-1 0 0 0,1 0 1 0 0,-1-1-1 0 0,-1-1 0 0 0,1-1 0 0 0,-1 0 0 0 0,18-9 0 0 0,-23 9-11 0 0,1 0-1 0 0,-2 0 0 0 0,1-1 0 0 0,0 0 1 0 0,-1-1-1 0 0,-1 0 0 0 0,1 0 1 0 0,-1-1-1 0 0,0 0 0 0 0,-1-1 1 0 0,0 0-1 0 0,0 0 0 0 0,-1 0 0 0 0,0-1 1 0 0,7-14-1 0 0,-12 21-33 0 0,0 0-1 0 0,-1 0 1 0 0,1 1-1 0 0,-1-1 1 0 0,1 0 0 0 0,-1 0-1 0 0,0 0 1 0 0,0 0-1 0 0,0 0 1 0 0,0 0 0 0 0,0 0-1 0 0,-1 1 1 0 0,0-1-1 0 0,1 0 1 0 0,-1 0 0 0 0,0 0-1 0 0,-1-2 1 0 0,1 4-29 0 0,1 1 1 0 0,-1-1-1 0 0,1 1 1 0 0,0-1-1 0 0,-1 0 1 0 0,1 1-1 0 0,-1-1 1 0 0,1 1-1 0 0,-1 0 1 0 0,0-1-1 0 0,1 1 1 0 0,-1-1-1 0 0,1 1 1 0 0,-1 0 0 0 0,0-1-1 0 0,1 1 1 0 0,-1 0-1 0 0,0 0 1 0 0,0-1-1 0 0,1 1 1 0 0,-1 0-1 0 0,0 0 1 0 0,1 0-1 0 0,-1 0 1 0 0,-1 0-1 0 0,1 1-5 0 0,-1-1-1 0 0,0 1 1 0 0,0-1-1 0 0,1 1 1 0 0,-1 0-1 0 0,0 0 1 0 0,1 0-1 0 0,-1 0 1 0 0,1 0-1 0 0,0 0 0 0 0,-1 1 1 0 0,1-1-1 0 0,0 0 1 0 0,-2 3-1 0 0,-6 8-41 0 0,0 1 1 0 0,2 0-1 0 0,-1 0 0 0 0,2 0 0 0 0,0 1 0 0 0,0-1 0 0 0,1 1 0 0 0,-3 17 0 0 0,-18 125 306 0 0,14-71 4 0 0,-7 36-265 0 0,-16 85 902 0 0,27-175-2006 0 0,-1 0 1 0 0,-1-1 0 0 0,-1 0-1 0 0,-23 42 1 0 0,33-70 727 0 0,0 0 0 0 0,0 0 0 0 0,-1 0 0 0 0,1 0-1 0 0,-1 0 1 0 0,1 0 0 0 0,-1 0 0 0 0,0 0 0 0 0,1 0 0 0 0,-1-1 0 0 0,0 1 0 0 0,0-1 0 0 0,0 1 0 0 0,-1-1 0 0 0,1 0-1 0 0,0 0 1 0 0,0 0 0 0 0,-1 0 0 0 0,1 0 0 0 0,-3 0 0 0 0,-10-1-2313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8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1567 3218 1936 0 0,'-1'12'259'0'0,"-1"-1"0"0"0,1 0 0 0 0,-2 0-1 0 0,0-1 1 0 0,0 1 0 0 0,-1 0 0 0 0,-7 13 0 0 0,-40 70 63 0 0,46-86-54 0 0,-1 1 1 0 0,0-1-1 0 0,0-1 0 0 0,-1 1 0 0 0,0-1 1 0 0,0 0-1 0 0,-1 0 0 0 0,0-1 1 0 0,0 0-1 0 0,0-1 0 0 0,-1 1 0 0 0,0-2 1 0 0,0 1-1 0 0,0-1 0 0 0,-1-1 1 0 0,1 1-1 0 0,-1-2 0 0 0,-17 4 0 0 0,5-4 70 0 0,1-1 0 0 0,0-1 0 0 0,-1-1-1 0 0,1-1 1 0 0,0 0 0 0 0,0-2-1 0 0,-41-12 1 0 0,12-1-566 0 0,1-2 0 0 0,1-2-1 0 0,0-2 1 0 0,2-2 0 0 0,-74-55 0 0 0,37 16-962 0 0,-140-142 0 0 0,169 150 842 0 0,2-3-1 0 0,3-3 0 0 0,2-1 1 0 0,-39-71-1 0 0,62 89 355 0 0,2-1-1 0 0,1-1 0 0 0,3-1 0 0 0,2 0 0 0 0,2-2 0 0 0,2 1 0 0 0,-7-65 0 0 0,14 45-7 0 0,3 0-1 0 0,3-1 1 0 0,3 1-1 0 0,24-130 1 0 0,92-265-160 0 0,-114 445 152 0 0,51-149 130 0 0,7 1 0 0 0,8 4 0 0 0,6 3 0 0 0,137-205 1 0 0,-193 329-39 0 0,3 2 0 0 0,47-54 1 0 0,-65 80-76 0 0,1 1 0 0 0,0-1 0 0 0,0 1 0 0 0,0 0 0 0 0,1 1 0 0 0,0 0 0 0 0,0 1 0 0 0,1 0 0 0 0,-1 0 0 0 0,1 0 0 0 0,0 2 0 0 0,1-1 0 0 0,-1 1 0 0 0,0 1 0 0 0,1 0 0 0 0,11-1 0 0 0,-12 4-3 0 0,-1 0-1 0 0,1 1 1 0 0,0 0-1 0 0,-1 1 1 0 0,1 0-1 0 0,-1 1 1 0 0,0 0-1 0 0,0 0 1 0 0,0 1-1 0 0,-1 0 1 0 0,1 0-1 0 0,-1 1 1 0 0,-1 0-1 0 0,1 0 1 0 0,-1 1-1 0 0,0 0 1 0 0,0 1-1 0 0,10 15 1 0 0,3 4 44 0 0,-2 2 1 0 0,-1 0 0 0 0,-1 1 0 0 0,14 39 0 0 0,4 22 523 0 0,-5 1 0 0 0,-4 1 1 0 0,14 103-1 0 0,8 292 986 0 0,-39 449-645 0 0,-23-605-2077 0 0,-9-112-6976 0 0,21-201 5401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1176 0 0,'-9'4'584'0'0,"16"6"609"0"0,16 7 386 0 0,-5-12-1102 0 0,1-1 0 0 0,-1 0 1 0 0,1-1-1 0 0,0-1 0 0 0,24-1 1 0 0,100-10 1862 0 0,-9 1-1362 0 0,59 4 2172 0 0,-190 4-3066 0 0,-1 1-1 0 0,0-1 1 0 0,0 1-1 0 0,0-1 1 0 0,0 1-1 0 0,0 0 1 0 0,0 0-1 0 0,0 0 1 0 0,0 0-1 0 0,0 0 0 0 0,-1 1 1 0 0,3 1-1 0 0,4 2-3392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4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1272 0 0,'-10'31'1192'0'0,"2"1"0"0"0,-4 37 0 0 0,-3 137-1141 0 0,6-65 46 0 0,-86 813 1950 0 0,69-215-1783 0 0,63 0-156 0 0,2 220 2279 0 0,-95 356 481 0 0,7-327-2230 0 0,42-591-1256 0 0,79 701 0 0 0,0-678-2073 0 0,-56-351 1324 0 0,4 0-1 0 0,2-2 1 0 0,61 127 0 0 0,-69-169 706 0 0,2 0 0 0 0,17 23 1 0 0,-2-11-1054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0 1960 0 0,'-18'19'888'0'0,"1"0"0"0"0,-28 41-1 0 0,33-39-936 0 0,1 0 0 0 0,0 1-1 0 0,2 0 1 0 0,0 1 0 0 0,1 0-1 0 0,2 1 1 0 0,0-1 0 0 0,2 1 0 0 0,-3 38-1 0 0,-26 512 1846 0 0,23-339-877 0 0,-12 1051 4281 0 0,15-417-2987 0 0,-27-122-982 0 0,-3 82-762 0 0,72-2-3964 0 0,-29-771 2837 0 0,19 129-2108 0 0,-20-159 1723 0 0,1 1 0 0 0,2-1 0 0 0,0 0 0 0 0,20 40-1 0 0,-12-40-220 0 0,0-4-519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2401 0 0,'-21'192'3027'0'0,"16"99"-2942"0"0,5-110 466 0 0,-9 45 3036 0 0,-62 384 1 0 0,-69 425-1324 0 0,121-731-3367 0 0,28 436-1 0 0,-7-702 750 0 0,18 165-1999 0 0,-15-171 1348 0 0,1-1 0 0 0,2 0 1 0 0,1 0-1 0 0,17 38 0 0 0,-23-62 664 0 0,0 0 1 0 0,1-1-1 0 0,-1 1 0 0 0,1-1 0 0 0,1 0 1 0 0,-1 0-1 0 0,1 0 0 0 0,0-1 1 0 0,8 7-1 0 0,7 2-1553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3465 0 0,'-13'35'2829'0'0,"9"-26"-2797"0"0,0 0-1 0 0,1 0 0 0 0,0 0 0 0 0,1 0 0 0 0,-1 1 0 0 0,2-1 1 0 0,-1 1-1 0 0,1-1 0 0 0,1 1 0 0 0,0-1 0 0 0,0 1 0 0 0,1 0 1 0 0,3 13-1 0 0,4 12 341 0 0,-2 1 0 0 0,-1-1 1 0 0,-1 1-1 0 0,-2 44 0 0 0,-16 147 429 0 0,0-48-409 0 0,15 101-209 0 0,11-1 0 0 0,62 350 0 0 0,23 294 712 0 0,-62 4 144 0 0,-44 652 192 0 0,-2-754-895 0 0,24-250-747 0 0,0-408-2214 0 0,50 236 0 0 0,-60-383 1870 0 0,2 0 0 0 0,1-1 0 0 0,0 1 0 0 0,1-1 0 0 0,1 0 0 0 0,1-1 0 0 0,20 31 0 0 0,-9-25-1147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1168 0 0,'13'106'1586'0'0,"-5"1"-1"0"0,-4 0 0 0 0,-20 198 1 0 0,-8-59-1656 0 0,9 346 0 0 0,65 246-112 0 0,104 321-1353 0 0,-68-705-2139 0 0,-66-362 1919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11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1304 0 0,'-5'5'16'0'0,"0"1"-16"0"0,0 1 16 0 0,0 1 0 0 0,3-1-16 0 0,1 1 0 0 0,2 1 0 0 0,2 0-8 0 0,2 3 0 0 0,4 0-8 0 0,2 2 8 0 0,4-1-8 0 0,0 4 8 0 0,1-4 0 0 0,4 2-8 0 0,2-2-24 0 0,4-2-1104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24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1664 0 0,'30'10'58'0'0,"-9"-4"32"0"0,-4-2 42 0 0,19 3 178 0 0,48 4 1 0 0,-72-10-18 0 0,0-1 1 0 0,0 0 0 0 0,-1-1 0 0 0,1-1 0 0 0,0 0 0 0 0,0 0-1 0 0,-1-1 1 0 0,14-5 0 0 0,-1-3-236 0 0,1 2 0 0 0,0 0 0 0 0,1 2 0 0 0,-1 0 0 0 0,1 2 0 0 0,1 1 0 0 0,32-1 0 0 0,50 0 204 0 0,50 3 215 0 0,-105 2-162 0 0,1-1 1 0 0,69-12-1 0 0,64-2 711 0 0,-108 19-796 0 0,0 3-1 0 0,90 21 0 0 0,-35-5 212 0 0,-100-19-378 0 0,0-2 1 0 0,0-1 0 0 0,1-1-1 0 0,39-7 1 0 0,138-31 516 0 0,21-2-226 0 0,-132 26-316 0 0,-51 6 6 0 0,76-1-1 0 0,-126 9-43 0 0,231 5-82 0 0,-187-1 61 0 0,-1 2-1 0 0,1 2 1 0 0,49 16-1 0 0,-24-5 34 0 0,1-3 0 0 0,0-4-1 0 0,1-2 1 0 0,86 1 0 0 0,290-31 303 0 0,-71-36-521 0 0,-362 52-1441 0 0,-14 4 1430 0 0,0-1 0 0 0,-1 1 0 0 0,1 0 0 0 0,-1-1 0 0 0,1 1 0 0 0,-1-1 0 0 0,0 1 0 0 0,1 0 0 0 0,-1-1 0 0 0,1 1 0 0 0,-1-1 0 0 0,0 1 0 0 0,1-1 0 0 0,-1 0 0 0 0,0 1 0 0 0,1-1 0 0 0,-1 1 0 0 0,0-1 0 0 0,0 1 0 0 0,0-1 0 0 0,0 0 0 0 0,0 1 0 0 0,1-1 0 0 0,-1 0 0 0 0,0 1 0 0 0,0-1 0 0 0,-1 1 0 0 0,1-1 0 0 0,0 0 0 0 0,0 1 0 0 0,0-1 0 0 0,0 1 0 0 0,0-1 0 0 0,-1-1 0 0 0,-1-5-1351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2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2128 0 0,'0'0'22'0'0,"0"0"-1"0"0,1-1 1 0 0,-1 1 0 0 0,0 0-1 0 0,1 0 1 0 0,-1-1-1 0 0,0 1 1 0 0,1 0-1 0 0,-1 0 1 0 0,1 0-1 0 0,-1 0 1 0 0,0 0-1 0 0,1-1 1 0 0,-1 1-1 0 0,1 0 1 0 0,-1 0-1 0 0,0 0 1 0 0,1 0-1 0 0,-1 0 1 0 0,1 0-1 0 0,-1 1 1 0 0,1-1-1 0 0,-1 0 1 0 0,0 0-1 0 0,1 0 1 0 0,-1 0-1 0 0,1 0 1 0 0,-1 1 0 0 0,0-1-1 0 0,1 0 1 0 0,-1 0-1 0 0,0 0 1 0 0,1 1-1 0 0,-1-1 1 0 0,0 0-1 0 0,1 1 1 0 0,-1-1-1 0 0,0 0 1 0 0,0 1-1 0 0,1 0 1 0 0,16 11-348 0 0,-12-6 295 0 0,-1 0 0 0 0,1 0 0 0 0,-1 0 0 0 0,0 0-1 0 0,-1 1 1 0 0,0-1 0 0 0,0 1 0 0 0,3 10 0 0 0,14 63 118 0 0,-12-44-28 0 0,91 335 674 0 0,-43-168-584 0 0,-49-176-41 0 0,2 0 1 0 0,1-1-1 0 0,1 0 1 0 0,1-1-1 0 0,1 0 1 0 0,1 0-1 0 0,23 28 1 0 0,-25-39 46 0 0,0 0 0 0 0,1-1 0 0 0,0 0 0 0 0,1-1 0 0 0,1 0 0 0 0,0-1 0 0 0,0-1 0 0 0,1 0 0 0 0,0-1 0 0 0,1-1 0 0 0,0-1 0 0 0,19 6 0 0 0,8-1 12 0 0,1-2-1 0 0,1-2 1 0 0,58 3-1 0 0,140-6 22 0 0,-164-7-245 0 0,-1 3 1 0 0,1 4 0 0 0,110 21-1 0 0,-135-13-65 0 0,121 23 83 0 0,-157-34-606 0 0,-1-1 1 0 0,1 0 0 0 0,0-1-1 0 0,-1-1 1 0 0,1-1 0 0 0,0-1 0 0 0,26-7-1 0 0,-29 4 8 0 0,-1-3-346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2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8410 0 0,'42'15'-448'0'0,"-19"-6"399"0"0,-1 2 0 0 0,-1 0 0 0 0,1 1-1 0 0,-2 1 1 0 0,0 1 0 0 0,-1 1 0 0 0,0 1 0 0 0,-1 0 0 0 0,-1 2 0 0 0,0 0 0 0 0,-1 0 0 0 0,-2 2 0 0 0,16 24 0 0 0,-28-38 98 0 0,1 1 0 0 0,-1 0 1 0 0,0-1-1 0 0,0 1 0 0 0,-1 0 0 0 0,0 0 1 0 0,0 1-1 0 0,-1-1 0 0 0,0 0 0 0 0,0 0 1 0 0,0 0-1 0 0,-1 0 0 0 0,0 0 0 0 0,-1 0 1 0 0,0 0-1 0 0,0 0 0 0 0,0-1 0 0 0,-1 1 1 0 0,0 0-1 0 0,-6 10 0 0 0,-9 13 271 0 0,0-1 0 0 0,-3-1 0 0 0,-23 26 0 0 0,18-22-372 0 0,-39 45-1072 0 0,-6-4-5158 0 0,53-55 4271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0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4209 0 0,'0'0'980'0'0,"23"30"759"0"0,-13-7-1395 0 0,0 0 0 0 0,-2 0 0 0 0,-1 1 0 0 0,-1 0 0 0 0,0 1 0 0 0,3 47 0 0 0,1-4 69 0 0,-6-26-450 0 0,-1 1 0 0 0,-1 0-1 0 0,-10 82 1 0 0,3-57-3727 0 0,5-63 3091 0 0,0 1-1 0 0,0 0 1 0 0,1-1 0 0 0,-1 1-1 0 0,1 0 1 0 0,2 6 0 0 0,-1-5-418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3273 0 0,'-2'4'89'0'0,"0"0"1"0"0,0-1-1 0 0,0 1 1 0 0,0 0 0 0 0,1 0-1 0 0,-1 0 1 0 0,1 1-1 0 0,0-1 1 0 0,0 0-1 0 0,1 0 1 0 0,-1 1 0 0 0,1-1-1 0 0,0 0 1 0 0,0 5-1 0 0,6 66 1260 0 0,-5-70-1079 0 0,9 32 274 0 0,-9-35-501 0 0,1 0 0 0 0,-1 0 0 0 0,0 1 0 0 0,0-1 0 0 0,-1 0 0 0 0,1 0 1 0 0,0 1-1 0 0,-1-1 0 0 0,1 0 0 0 0,-1 1 0 0 0,0-1 0 0 0,0 0 1 0 0,0 1-1 0 0,0-1 0 0 0,0 1 0 0 0,0-1 0 0 0,-1 0 0 0 0,1 1 0 0 0,-1-1 1 0 0,1 0-1 0 0,-1 1 0 0 0,0-1 0 0 0,0 0 0 0 0,0 0 0 0 0,0 0 1 0 0,-1 0-1 0 0,1 0 0 0 0,-1 0 0 0 0,1 0 0 0 0,-1 0 0 0 0,1-1 0 0 0,-1 1 1 0 0,-3 1-1 0 0,-5 5-1784 0 0,-1 0 0 0 0,0-2 1 0 0,-17 9-1 0 0,18-11 522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45 3177 0 0,'-3'1'73'0'0,"1"1"1"0"0,-1 0-1 0 0,1-1 0 0 0,0 1 1 0 0,-1 0-1 0 0,1 0 1 0 0,0 1-1 0 0,0-1 1 0 0,1 0-1 0 0,-1 1 0 0 0,0-1 1 0 0,1 1-1 0 0,-1-1 1 0 0,1 1-1 0 0,0 0 1 0 0,0 0-1 0 0,0-1 0 0 0,0 1 1 0 0,0 0-1 0 0,1 0 1 0 0,-1 0-1 0 0,1 0 1 0 0,0 0-1 0 0,0 5 0 0 0,-1 11-22 0 0,1 0-1 0 0,2 29 1 0 0,-1-39 4 0 0,1 0 0 0 0,-1 0 0 0 0,1-1 1 0 0,1 1-1 0 0,0 0 0 0 0,0-1 0 0 0,0 0 0 0 0,1 1 1 0 0,1-1-1 0 0,-1-1 0 0 0,1 1 0 0 0,0-1 1 0 0,1 0-1 0 0,0 0 0 0 0,0 0 0 0 0,10 7 0 0 0,-11-10 33 0 0,0-1 1 0 0,0 0-1 0 0,0 0 0 0 0,0-1 0 0 0,0 1 0 0 0,0-1 0 0 0,1-1 0 0 0,0 1 0 0 0,-1-1 0 0 0,1 0 0 0 0,-1 0 0 0 0,1 0 0 0 0,0-1 0 0 0,0 0 1 0 0,0 0-1 0 0,-1 0 0 0 0,1-1 0 0 0,0 0 0 0 0,-1 0 0 0 0,1 0 0 0 0,0-1 0 0 0,-1 0 0 0 0,0 0 0 0 0,1 0 0 0 0,-1-1 0 0 0,8-5 0 0 0,-2 2 54 0 0,-1-1-1 0 0,-1 0 0 0 0,1 0 0 0 0,-1-1 1 0 0,0 0-1 0 0,-1-1 0 0 0,1 0 0 0 0,-2 0 0 0 0,0-1 1 0 0,0 0-1 0 0,10-20 0 0 0,-14 23-73 0 0,0 0-1 0 0,0-1 1 0 0,-1 1-1 0 0,0-1 1 0 0,-1 1-1 0 0,0-1 1 0 0,0 0-1 0 0,0 0 1 0 0,-1 0-1 0 0,0 1 1 0 0,-1-1-1 0 0,0 0 1 0 0,0 0-1 0 0,0 1 1 0 0,-1-1-1 0 0,0 1 1 0 0,-1-1-1 0 0,0 1 1 0 0,-5-11-1 0 0,6 14-71 0 0,-1 0 1 0 0,1 0-1 0 0,-1 0 0 0 0,1 0 0 0 0,-1 1 0 0 0,0-1 1 0 0,0 1-1 0 0,-1-1 0 0 0,1 1 0 0 0,-1 0 0 0 0,1 1 1 0 0,-1-1-1 0 0,0 1 0 0 0,0-1 0 0 0,0 1 0 0 0,-1 0 1 0 0,1 1-1 0 0,-9-3 0 0 0,6 3-9 0 0,0 0 1 0 0,-1 0-1 0 0,1 1 0 0 0,0 1 1 0 0,-1-1-1 0 0,1 1 0 0 0,0 0 1 0 0,0 1-1 0 0,0 0 0 0 0,0 0 0 0 0,-7 3 1 0 0,-7 4-508 0 0,1 1 0 0 0,1 1 0 0 0,0 1 0 0 0,0 0-1 0 0,1 2 1 0 0,-30 28 0 0 0,46-40 209 0 0,0-1 1 0 0,0 1-1 0 0,0 0 0 0 0,1 0 0 0 0,-1 0 0 0 0,1 0 0 0 0,-1 0 0 0 0,1 0 1 0 0,0 0-1 0 0,-1 0 0 0 0,1 0 0 0 0,0 0 0 0 0,0 1 0 0 0,1-1 0 0 0,-1 1 1 0 0,0-1-1 0 0,1 0 0 0 0,0 1 0 0 0,-1-1 0 0 0,1 5 0 0 0,2-2-765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60 123 2433 0 0,'-8'19'159'0'0,"1"1"0"0"0,1 0 0 0 0,-7 41 0 0 0,12-51-82 0 0,0-1-1 0 0,0 0 0 0 0,1 0 0 0 0,0 1 0 0 0,1-1 0 0 0,0 0 1 0 0,0 0-1 0 0,1 1 0 0 0,0-1 0 0 0,1 0 0 0 0,5 12 1 0 0,-7-18 3 0 0,1 0 1 0 0,-1 0 0 0 0,1 0 0 0 0,0 0-1 0 0,0 0 1 0 0,0-1 0 0 0,0 1 0 0 0,0-1-1 0 0,1 1 1 0 0,-1-1 0 0 0,1 0 0 0 0,0 0-1 0 0,-1 0 1 0 0,1 0 0 0 0,0-1 0 0 0,0 1-1 0 0,0-1 1 0 0,0 1 0 0 0,1-1 0 0 0,3 1-1 0 0,-2-2 68 0 0,0 0 0 0 0,0 0 0 0 0,-1 0 0 0 0,1 0 0 0 0,0-1-1 0 0,0 0 1 0 0,-1 0 0 0 0,1 0 0 0 0,-1 0 0 0 0,1-1 0 0 0,-1 0 0 0 0,9-4 0 0 0,-1-1 86 0 0,0-1 0 0 0,-1 0 0 0 0,0-1 0 0 0,0 0 0 0 0,-1-1 0 0 0,0 0 0 0 0,-1-1 1 0 0,15-20-1 0 0,-17 19-128 0 0,0-1-1 0 0,-1 0 1 0 0,-1 0 0 0 0,0-1 0 0 0,0 1 0 0 0,-2-1 0 0 0,0 0-1 0 0,0 0 1 0 0,-1 0 0 0 0,0-21 0 0 0,-2 30-76 0 0,0 0 1 0 0,0 0-1 0 0,0-1 1 0 0,-1 1 0 0 0,0 0-1 0 0,0 1 1 0 0,0-1-1 0 0,-1 0 1 0 0,1 0-1 0 0,-1 0 1 0 0,0 1 0 0 0,-1-1-1 0 0,1 1 1 0 0,-1 0-1 0 0,0 0 1 0 0,0 0-1 0 0,0 0 1 0 0,0 0-1 0 0,-1 0 1 0 0,0 1 0 0 0,1 0-1 0 0,-1-1 1 0 0,0 2-1 0 0,-1-1 1 0 0,1 0-1 0 0,-1 1 1 0 0,1 0-1 0 0,-1 0 1 0 0,1 0 0 0 0,-1 0-1 0 0,0 1 1 0 0,-9-1-1 0 0,7 1-85 0 0,1 0 0 0 0,-1 1-1 0 0,0 0 1 0 0,1 0 0 0 0,-1 1-1 0 0,0 0 1 0 0,1 0 0 0 0,-1 0 0 0 0,1 1-1 0 0,0 0 1 0 0,-7 3 0 0 0,-6 4-742 0 0,0 1 1 0 0,-20 14-1 0 0,-17 10-6516 0 0,53-32 5862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1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 2793 0 0,'-10'9'232'0'0,"1"2"0"0"0,0-1 1 0 0,1 1-1 0 0,1 1 1 0 0,-13 23-1 0 0,-21 30-99 0 0,-42 28 891 0 0,-149 130 0 0 0,83-85-728 0 0,38-43-1391 0 0,31-39-3011 0 0,62-45 2827 0 0</inkml:trace>
  <inkml:trace contextRef="#ctx0" brushRef="#br0" timeOffset="1">2 245 6969 0 0,'-1'0'1049'0'0,"2"2"-1209"0"0,3 0-424 0 0,0 1-25 0 0,1 2 65 0 0,1 0 288 0 0,-1 0 136 0 0,0 0-152 0 0,0 1-232 0 0,0 0-296 0 0,0 0-168 0 0,-2 2-1 0 0,2-2 257 0 0,0 0 264 0 0,0 0-608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2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7146 0 0,'-4'2'792'0'0,"2"0"-1801"0"0,-1 3-767 0 0,2 1 104 0 0,2 2 544 0 0,2 2 527 0 0,-1 0 289 0 0,-1 0 80 0 0,1-2-592 0 0,-2 1 448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2631 1747 3321 0 0,'-11'1'439'0'0,"1"1"0"0"0,0 0 0 0 0,0 1 0 0 0,0 0 0 0 0,-17 9 1 0 0,-5 1 172 0 0,-105 30 447 0 0,-2-5-1 0 0,-2-6 0 0 0,-1-7 1 0 0,-1-5-1 0 0,-206 1 1 0 0,-94-33-517 0 0,333 4 350 0 0,-217-47 0 0 0,289 45-732 0 0,1-1 1 0 0,0-2-1 0 0,1-2 1 0 0,0-1 0 0 0,1-2-1 0 0,1-1 1 0 0,-58-43-1 0 0,72 45-225 0 0,0 0 0 0 0,1-2 0 0 0,1 0 0 0 0,0-1 0 0 0,2-1-1 0 0,0 0 1 0 0,2-1 0 0 0,0-1 0 0 0,2 0 0 0 0,0-1-1 0 0,1 0 1 0 0,-10-37 0 0 0,12 25-3 0 0,1-1 1 0 0,1-1-1 0 0,3 1 0 0 0,0-1 1 0 0,3 1-1 0 0,1-1 0 0 0,2 0 1 0 0,1 1-1 0 0,2-1 0 0 0,20-71 0 0 0,-12 70 4 0 0,1-1 0 0 0,3 2 0 0 0,1 0-1 0 0,1 1 1 0 0,3 1 0 0 0,0 1 0 0 0,3 1 0 0 0,0 1-1 0 0,52-50 1 0 0,-30 39 27 0 0,1 2-1 0 0,3 3 1 0 0,1 2-1 0 0,2 2 1 0 0,105-51-1 0 0,-75 50 6 0 0,1 4 0 0 0,1 3 0 0 0,132-25 0 0 0,-54 27-25 0 0,174-8-1 0 0,161 17-126 0 0,-486 18 177 0 0,30-1 12 0 0,320 8-59 0 0,-326-4 31 0 0,0 2 1 0 0,0 2 0 0 0,-1 1-1 0 0,0 2 1 0 0,-1 1 0 0 0,0 2 0 0 0,54 29-1 0 0,-73-33 1 0 0,0 2 0 0 0,-1 0 0 0 0,0 1 0 0 0,-1 0-1 0 0,-1 1 1 0 0,0 1 0 0 0,0 0 0 0 0,-2 0 0 0 0,0 2 0 0 0,11 18 0 0 0,-9-9-10 0 0,-1 0 1 0 0,-1 1 0 0 0,-1 1-1 0 0,-1-1 1 0 0,-2 2 0 0 0,5 31 0 0 0,-5 5-21 0 0,-2-1 0 0 0,-4 1 0 0 0,-2 0 0 0 0,-3 0 1 0 0,-15 79-1 0 0,0-41-113 0 0,-4 0-1 0 0,-5-2 1 0 0,-4 0 0 0 0,-65 136 0 0 0,-40 4-6778 0 0,102-183 3883 0 0,20-31 1358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1536 0 0,'5'-3'2798'0'0,"1"4"-2768"0"0,0-1 1 0 0,0 1-1 0 0,0 0 0 0 0,0 1 0 0 0,-1-1 0 0 0,1 1 1 0 0,0 0-1 0 0,-1 1 0 0 0,1-1 0 0 0,-1 1 0 0 0,0 0 1 0 0,0 1-1 0 0,0-1 0 0 0,0 1 0 0 0,-1 0 0 0 0,1 0 1 0 0,-1 1-1 0 0,0-1 0 0 0,0 1 0 0 0,-1 0 0 0 0,1 0 1 0 0,-1 0-1 0 0,5 11 0 0 0,4 11 20 0 0,-1 0-1 0 0,-1 1 1 0 0,10 48-1 0 0,-13-48 7 0 0,20 97 136 0 0,-19-79 313 0 0,2 0 1 0 0,27 73 0 0 0,-37-117-443 0 0,1 1 0 0 0,0 0 1 0 0,0 0-1 0 0,1-1 1 0 0,-1 1-1 0 0,1-1 1 0 0,-1 1-1 0 0,1-1 0 0 0,0 1 1 0 0,0-1-1 0 0,0 0 1 0 0,0 0-1 0 0,0 0 1 0 0,0 0-1 0 0,1 0 0 0 0,-1-1 1 0 0,1 1-1 0 0,-1-1 1 0 0,1 1-1 0 0,-1-1 1 0 0,1 0-1 0 0,0 0 0 0 0,0 0 1 0 0,4 0-1 0 0,-3-1 35 0 0,0 0-1 0 0,0-1 0 0 0,-1 0 1 0 0,1 0-1 0 0,0 0 0 0 0,0 0 1 0 0,-1-1-1 0 0,1 1 0 0 0,0-1 1 0 0,-1 0-1 0 0,0 0 0 0 0,1 0 1 0 0,-1 0-1 0 0,0-1 1 0 0,0 1-1 0 0,0-1 0 0 0,4-6 1 0 0,7-6 142 0 0,-1-1 0 0 0,-1-1 0 0 0,0 0 0 0 0,-2 0 0 0 0,0-1 1 0 0,0-1-1 0 0,-2 1 0 0 0,0-2 0 0 0,-2 1 0 0 0,0-1 1 0 0,4-26-1 0 0,-7 29-265 0 0,-1 0 0 0 0,0 0 0 0 0,-2-1 0 0 0,0 1 0 0 0,-1 0 0 0 0,-1 0 1 0 0,0-1-1 0 0,-1 1 0 0 0,-1 0 0 0 0,-1 1 0 0 0,0-1 0 0 0,-1 1 0 0 0,-13-25 0 0 0,-3 8-1301 0 0,1 1-1923 0 0,7-5-4109 0 0,13 33 6414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1 249 6721 0 0,'9'-4'181'0'0,"1"-1"0"0"0,0 1 0 0 0,1 1 0 0 0,-1 0 0 0 0,1 0 0 0 0,-1 1 0 0 0,20-1 0 0 0,28-7-138 0 0,-34 3-93 0 0,0-2 0 0 0,0 0-1 0 0,-1-2 1 0 0,0 0-1 0 0,-1-2 1 0 0,31-22-1 0 0,-39 24-842 0 0,-1 0 0 0 0,0-1 0 0 0,0 0 0 0 0,-2-1-1 0 0,1-1 1 0 0,9-16 0 0 0,-12 17-490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3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5385 0 0,'-3'19'399'0'0,"0"0"-1"0"0,2-1 1 0 0,0 1-1 0 0,3 22 1 0 0,-2 26 482 0 0,-5 13-513 0 0,4-1 0 0 0,3 1 0 0 0,4-1 0 0 0,23 115 0 0 0,-28-186-629 0 0,11 62 832 0 0,-12-66-1136 0 0,0 0 0 0 0,0 0 0 0 0,0 0 1 0 0,-1 0-1 0 0,1 0 0 0 0,-1 0 0 0 0,0 0 1 0 0,0 0-1 0 0,-2 4 0 0 0,3-8 508 0 0,0 0 0 0 0,0 0 0 0 0,0 0 0 0 0,-1 0 0 0 0,1 0 0 0 0,0 0 0 0 0,0 1 1 0 0,0-1-1 0 0,0 0 0 0 0,0 0 0 0 0,0 0 0 0 0,0 0 0 0 0,-1 0 0 0 0,1 0 0 0 0,0 0 0 0 0,0 0 0 0 0,0 0 0 0 0,0 0 0 0 0,0 0 0 0 0,0 0 0 0 0,-1 0 0 0 0,1 0 1 0 0,0 0-1 0 0,0 0 0 0 0,0 0 0 0 0,0 0 0 0 0,0 0 0 0 0,0 0 0 0 0,-1 0 0 0 0,1 0 0 0 0,0 0 0 0 0,0 0 0 0 0,0 0 0 0 0,0 0 0 0 0,0-1 0 0 0,0 1 0 0 0,0 0 0 0 0,-1 0 1 0 0,1 0-1 0 0,0 0 0 0 0,0 0 0 0 0,0 0 0 0 0,0 0 0 0 0,0 0 0 0 0,0-1 0 0 0,0 1 0 0 0,0 0 0 0 0,0 0 0 0 0,0 0 0 0 0,0 0 0 0 0,0 0 0 0 0,0 0 0 0 0,0-1 1 0 0,0 1-1 0 0,0 0 0 0 0,0 0 0 0 0,0 0 0 0 0,0 0 0 0 0,0 0 0 0 0,0 0 0 0 0,0-1 0 0 0,0 1 0 0 0,0 0 0 0 0,0 0 0 0 0,-3-5-851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2433 0 0,'2'-2'342'0'0,"1"-1"0"0"0,-1 2 0 0 0,1-1 1 0 0,-1 0-1 0 0,1 0 0 0 0,0 1 1 0 0,-1 0-1 0 0,1-1 0 0 0,0 1 0 0 0,4-1 1 0 0,12-7 196 0 0,55-51-161 0 0,-56 43-358 0 0,1 0 0 0 0,0 2 0 0 0,2 0 0 0 0,-1 1 0 0 0,2 1 0 0 0,0 2 0 0 0,35-15 0 0 0,-55 25-30 0 0,-1 0 1 0 0,1 1-1 0 0,-1-1 1 0 0,1 1-1 0 0,-1 0 1 0 0,1-1-1 0 0,-1 1 1 0 0,1 0-1 0 0,-1 0 1 0 0,1 0-1 0 0,-1 0 1 0 0,1 0-1 0 0,-1 0 1 0 0,1 0-1 0 0,-1 0 1 0 0,1 1-1 0 0,-1-1 0 0 0,1 1 1 0 0,-1-1-1 0 0,1 1 1 0 0,-1-1-1 0 0,1 1 1 0 0,-1 0-1 0 0,0 0 1 0 0,3 2-1 0 0,-3-1 0 0 0,0 0-1 0 0,0 0 1 0 0,0 0-1 0 0,0 0 1 0 0,-1 0-1 0 0,1 0 0 0 0,-1 0 1 0 0,1 1-1 0 0,-1-1 1 0 0,0 0-1 0 0,1 0 1 0 0,-1 1-1 0 0,0-1 0 0 0,-1 0 1 0 0,0 4-1 0 0,-2 10 6 0 0,0 1-1 0 0,-2-1 0 0 0,-9 25 0 0 0,12-38 23 0 0,-12 29-198 0 0,-1 0 0 0 0,-1-1 0 0 0,-27 37 0 0 0,27-46-850 0 0,0-1 0 0 0,-1 0 0 0 0,-1-2 0 0 0,-40 34 1 0 0,43-42 64 0 0</inkml:trace>
  <inkml:trace contextRef="#ctx0" brushRef="#br0" timeOffset="1">168 254 3057 0 0,'18'-3'777'0'0,"0"0"-1"0"0,-1 1 1 0 0,1 1 0 0 0,0 1 0 0 0,32 3 0 0 0,-30-2-593 0 0,28 4-164 0 0,-24-2-3 0 0,1-1-1 0 0,25-2 1 0 0,-43 0-580 0 0,0-1-1 0 0,0 0 1 0 0,0-1 0 0 0,0 1-1 0 0,-1-1 1 0 0,13-6 0 0 0,-9-3-2462 0 0,-9 9 2221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2601 0 0,'751'-164'4717'0'0,"-718"155"-4664"0"0,6 0-85 0 0,34-9-327 0 0,-29-1-2616 0 0,-44 19 2856 0 0,1 0-1 0 0,-1 0 1 0 0,1-1 0 0 0,0 1 0 0 0,-1 0 0 0 0,1-1 0 0 0,-1 1-1 0 0,1 0 1 0 0,-1-1 0 0 0,1 1 0 0 0,-1-1 0 0 0,0 1-1 0 0,1-1 1 0 0,-1 1 0 0 0,0-1 0 0 0,1 1 0 0 0,-1-1 0 0 0,0 1-1 0 0,1-1 1 0 0,-1 1 0 0 0,0-1 0 0 0,0 0 0 0 0,0 1-1 0 0,0-1 1 0 0,1 1 0 0 0,-1-2 0 0 0,-1-1-580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1840 0 0,'4'2'282'0'0,"1"0"-1"0"0,0 0 0 0 0,0 0 0 0 0,1-1 1 0 0,-1 0-1 0 0,0 0 0 0 0,0 0 0 0 0,1-1 1 0 0,7 0-1 0 0,-2 1 143 0 0,92 9 1494 0 0,143-3 0 0 0,-192-9-1561 0 0,72-11 1 0 0,-52-6-5398 0 0,-66 14 1871 0 0,-8 2 1838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3561 0 0,'-7'6'440'0'0,"1"1"0"0"0,0-1 0 0 0,0 1 0 0 0,1 0 0 0 0,-1 0 0 0 0,2 1 0 0 0,-1-1 0 0 0,1 1 0 0 0,-4 11 0 0 0,-1 3 179 0 0,1 0 0 0 0,-6 31 0 0 0,13-39-1003 0 0,4-14-141 0 0,-6-2 373 0 0,-14 9 888 0 0,9-1-649 0 0,1-1 0 0 0,-1 2 0 0 0,1-1 1 0 0,1 1-1 0 0,-1 0 0 0 0,1 0 0 0 0,0 1 1 0 0,1-1-1 0 0,0 2 0 0 0,0-1 1 0 0,1 0-1 0 0,-7 18 0 0 0,3-4 271 0 0,0 1-1 0 0,2-1 1 0 0,1 1-1 0 0,-3 25 1 0 0,7-45-324 0 0,1 0 0 0 0,-1-1 1 0 0,1 1-1 0 0,-1 0 0 0 0,1 0 1 0 0,0-1-1 0 0,1 1 0 0 0,-1 0 1 0 0,0-1-1 0 0,1 1 0 0 0,-1 0 1 0 0,1-1-1 0 0,0 1 0 0 0,0 0 1 0 0,0-1-1 0 0,0 1 0 0 0,0-1 1 0 0,0 0-1 0 0,1 1 0 0 0,0-1 1 0 0,-1 0-1 0 0,1 0 0 0 0,0 0 1 0 0,0 0-1 0 0,0 0 0 0 0,0 0 1 0 0,0-1-1 0 0,0 1 0 0 0,3 1 1 0 0,0-2 27 0 0,0 0 0 0 0,0 1 0 0 0,0-2 1 0 0,0 1-1 0 0,0-1 0 0 0,0 0 0 0 0,0 0 0 0 0,0 0 1 0 0,0 0-1 0 0,0-1 0 0 0,0 0 0 0 0,-1 0 1 0 0,1-1-1 0 0,0 1 0 0 0,5-3 0 0 0,15-6 238 0 0,-1-1-1 0 0,0-1 1 0 0,44-30-1 0 0,-57 34-127 0 0,0 0-1 0 0,-1-1 0 0 0,0 0 0 0 0,0-1 0 0 0,-1-1 1 0 0,0 1-1 0 0,-1-1 0 0 0,0-1 0 0 0,10-18 0 0 0,-18 30-128 0 0,1-1 0 0 0,-1 0 0 0 0,1 1-1 0 0,-1-1 1 0 0,1 0 0 0 0,-1 0 0 0 0,1 0-1 0 0,-1 0 1 0 0,0 1 0 0 0,1-1 0 0 0,-1 0-1 0 0,0 0 1 0 0,0 0 0 0 0,0 0 0 0 0,1 0-1 0 0,-1 0 1 0 0,0 0 0 0 0,0 0 0 0 0,-1 0-1 0 0,1 0 1 0 0,0 1 0 0 0,0-1 0 0 0,0 0-1 0 0,0 0 1 0 0,-1 0 0 0 0,1 0 0 0 0,-1 0 0 0 0,1 0-1 0 0,0 1 1 0 0,-1-1 0 0 0,1 0 0 0 0,-1 0-1 0 0,0 1 1 0 0,0-2 0 0 0,-1 1-39 0 0,-1 1 1 0 0,1-1 0 0 0,0 1-1 0 0,-1 0 1 0 0,1-1-1 0 0,0 1 1 0 0,-1 0 0 0 0,1 1-1 0 0,0-1 1 0 0,-1 0-1 0 0,1 1 1 0 0,0-1 0 0 0,-3 2-1 0 0,-12 3-468 0 0,-1 1 0 0 0,-23 13-1 0 0,11-2-1603 0 0,1 2-1 0 0,-34 28 1 0 0,10-7-5317 0 0,33-26 3897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4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1144 0 0,'1'2'68'0'0,"-1"1"-1"0"0,1-1 0 0 0,0 0 0 0 0,0 0 1 0 0,0 0-1 0 0,0 0 0 0 0,0 0 1 0 0,1 0-1 0 0,-1 0 0 0 0,1 0 1 0 0,-1-1-1 0 0,1 1 0 0 0,-1 0 0 0 0,1-1 1 0 0,0 1-1 0 0,0-1 0 0 0,0 0 1 0 0,0 0-1 0 0,0 0 0 0 0,0 0 1 0 0,0 0-1 0 0,0 0 0 0 0,0 0 0 0 0,1 0 1 0 0,-1-1-1 0 0,0 0 0 0 0,4 1 1 0 0,7 2 418 0 0,-1-1 1 0 0,1 0-1 0 0,20 0 0 0 0,225-18 2550 0 0,-105 3-1956 0 0,144-18 1652 0 0,115-4-1597 0 0,16 64 7 0 0,-189-8-662 0 0,-115-19 68 0 0,0-5 0 0 0,129-21 0 0 0,40-2 887 0 0,-280 25-1616 0 0,1 1-1 0 0,-1 0 0 0 0,1 0 0 0 0,-1 2 0 0 0,27 5 1 0 0,-39-6-645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3377 0 0,'-1'2'55'0'0,"0"-1"1"0"0,0 0-1 0 0,0 1 1 0 0,0-1-1 0 0,0 1 1 0 0,0-1-1 0 0,0 1 1 0 0,0-1-1 0 0,1 1 1 0 0,-1 0-1 0 0,0 0 0 0 0,1-1 1 0 0,0 1-1 0 0,-1 0 1 0 0,1 0-1 0 0,0-1 1 0 0,0 1-1 0 0,0 0 1 0 0,0 0-1 0 0,0 0 1 0 0,1 3-1 0 0,10 47-214 0 0,-7-34 271 0 0,10 57-208 0 0,31 130 859 0 0,-34-168-2869 0 0,25 57 1 0 0,-34-88 1115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7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192 182 1104 0 0,'-4'19'23'0'0,"0"0"0"0"0,1 1-1 0 0,2-1 1 0 0,0 0 0 0 0,1 1-1 0 0,0-1 1 0 0,2 1 0 0 0,0-1-1 0 0,1 0 1 0 0,7 20 0 0 0,-10-37-24 0 0,0-1 1 0 0,0 0 0 0 0,1 0-1 0 0,-1 1 1 0 0,0-1-1 0 0,1 0 1 0 0,-1 0 0 0 0,1 0-1 0 0,-1 0 1 0 0,1 1 0 0 0,-1-1-1 0 0,1 0 1 0 0,0 0 0 0 0,0 0-1 0 0,-1 0 1 0 0,1 0 0 0 0,0-1-1 0 0,0 1 1 0 0,0 0-1 0 0,0 0 1 0 0,0 0 0 0 0,0-1-1 0 0,0 1 1 0 0,1-1 0 0 0,-1 1-1 0 0,0-1 1 0 0,0 1 0 0 0,0-1-1 0 0,1 0 1 0 0,1 1-1 0 0,0-2 21 0 0,1 0-1 0 0,-1 0 0 0 0,0 0 0 0 0,1-1 0 0 0,-1 1 0 0 0,0-1 0 0 0,0 0 0 0 0,6-4 0 0 0,28-14 213 0 0,-29 18-94 0 0,-1-1 0 0 0,0 0 1 0 0,0 0-1 0 0,0-1 0 0 0,0 0 0 0 0,0 0 1 0 0,-1 0-1 0 0,1-1 0 0 0,-1 0 1 0 0,0-1-1 0 0,-1 1 0 0 0,1-1 0 0 0,-1 0 1 0 0,0 0-1 0 0,-1-1 0 0 0,0 1 1 0 0,7-14-1 0 0,-9 15 13 0 0,0 0 1 0 0,0-1 0 0 0,0 1-1 0 0,-1-1 1 0 0,1 1-1 0 0,-1-1 1 0 0,-1 1 0 0 0,1-1-1 0 0,-1 0 1 0 0,0 0-1 0 0,0 1 1 0 0,-1-1-1 0 0,0 0 1 0 0,0 1 0 0 0,0-1-1 0 0,0 1 1 0 0,-1-1-1 0 0,0 1 1 0 0,0 0-1 0 0,-1-1 1 0 0,1 1 0 0 0,-1 0-1 0 0,0 1 1 0 0,-8-10-1 0 0,-9-8-70 0 0,-2 0 0 0 0,0 1 0 0 0,-1 2 0 0 0,-2 0 0 0 0,-51-30 0 0 0,71 47-148 0 0,1 0 0 0 0,0 1 0 0 0,-1 0 0 0 0,1 0 0 0 0,0 0 0 0 0,-1 0 0 0 0,0 1 0 0 0,1 0 0 0 0,-1 0 0 0 0,1 0 1 0 0,-1 0-1 0 0,1 1 0 0 0,-1-1 0 0 0,1 1 0 0 0,-1 1 0 0 0,1-1 0 0 0,0 0 0 0 0,0 1 0 0 0,-1 0 0 0 0,1 0 0 0 0,0 0 0 0 0,1 1 0 0 0,-1-1 0 0 0,0 1 0 0 0,1 0 1 0 0,-1 0-1 0 0,1 0 0 0 0,0 1 0 0 0,-4 5 0 0 0,-2 2-564 0 0,0 0 0 0 0,0 1 1 0 0,1 0-1 0 0,1 1 0 0 0,0 0 1 0 0,1 0-1 0 0,0 1 0 0 0,-4 17 1 0 0,9-25-180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8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53 5841 0 0,'-10'5'91'0'0,"1"0"0"0"0,0 0 0 0 0,0 1 0 0 0,1 0-1 0 0,0 1 1 0 0,0 0 0 0 0,0 0 0 0 0,1 1 0 0 0,0 0-1 0 0,1 0 1 0 0,0 1 0 0 0,0-1 0 0 0,0 1 0 0 0,1 1 0 0 0,1-1-1 0 0,0 1 1 0 0,0-1 0 0 0,1 1 0 0 0,-3 12 0 0 0,-2 13-41 0 0,1 0 0 0 0,1 0 0 0 0,0 41 0 0 0,6-62-35 0 0,0 1 0 0 0,0 0 0 0 0,2-1 0 0 0,0 1 0 0 0,0 0 0 0 0,2-1 0 0 0,-1 0 0 0 0,2 0 0 0 0,0 0 0 0 0,9 17 0 0 0,-12-27-37 0 0,0 0 0 0 0,0-1 0 0 0,0 1-1 0 0,1-1 1 0 0,0 1 0 0 0,-1-1 0 0 0,1 0 0 0 0,0 0 0 0 0,1 0-1 0 0,-1-1 1 0 0,0 1 0 0 0,1-1 0 0 0,-1 1 0 0 0,1-1-1 0 0,0 0 1 0 0,0-1 0 0 0,0 1 0 0 0,0-1 0 0 0,0 0 0 0 0,6 2-1 0 0,-5-3 39 0 0,1 0-1 0 0,0-1 0 0 0,-1 1 0 0 0,1-1 0 0 0,-1 0 0 0 0,1-1 0 0 0,-1 1 0 0 0,0-1 0 0 0,1 0 1 0 0,-1-1-1 0 0,0 1 0 0 0,0-1 0 0 0,7-4 0 0 0,6-7 220 0 0,0-1 0 0 0,-1-1 0 0 0,-1 0 0 0 0,0-1 0 0 0,-1-1 0 0 0,15-23 0 0 0,-10 12 103 0 0,-2 0 0 0 0,-2-1 0 0 0,0 0 0 0 0,19-58 0 0 0,-32 78-240 0 0,1 0 1 0 0,-2-1-1 0 0,1 1 1 0 0,-1-1-1 0 0,-1 1 0 0 0,0-1 1 0 0,0 0-1 0 0,-1 0 1 0 0,-1 1-1 0 0,0-1 0 0 0,0 0 1 0 0,-1 1-1 0 0,0-1 1 0 0,-1 1-1 0 0,0 0 0 0 0,-1 0 1 0 0,0 0-1 0 0,0 0 1 0 0,-8-12-1 0 0,10 19-59 0 0,0 0 1 0 0,-1 0-1 0 0,1 0 0 0 0,-1 0 0 0 0,0 0 1 0 0,1 0-1 0 0,-1 1 0 0 0,0-1 0 0 0,-1 1 1 0 0,1 0-1 0 0,0 0 0 0 0,-1 0 1 0 0,1 0-1 0 0,-1 0 0 0 0,1 1 0 0 0,-1 0 1 0 0,0 0-1 0 0,0 0 0 0 0,0 0 0 0 0,1 0 1 0 0,-1 1-1 0 0,0 0 0 0 0,0 0 0 0 0,0 0 1 0 0,-5 1-1 0 0,4 0-42 0 0,0 1 1 0 0,1-1 0 0 0,-1 1-1 0 0,1 1 1 0 0,-1-1-1 0 0,1 1 1 0 0,0-1-1 0 0,0 1 1 0 0,0 0 0 0 0,0 1-1 0 0,0-1 1 0 0,1 1-1 0 0,-1 0 1 0 0,1-1-1 0 0,0 2 1 0 0,1-1 0 0 0,-1 0-1 0 0,0 0 1 0 0,-2 8-1 0 0,-3 8-82 0 0,1 0-1 0 0,0 1 1 0 0,2 0 0 0 0,0 0-1 0 0,2 0 1 0 0,0 1-1 0 0,1-1 1 0 0,1 1-1 0 0,2-1 1 0 0,0 1-1 0 0,1 0 1 0 0,5 25-1 0 0,-4-40-373 0 0,0 0 0 0 0,1 0 0 0 0,-1-1-1 0 0,1 1 1 0 0,0-1 0 0 0,1 0 0 0 0,0 0-1 0 0,0 0 1 0 0,0-1 0 0 0,0 1 0 0 0,1-1-1 0 0,0-1 1 0 0,0 1 0 0 0,0-1-1 0 0,1 0 1 0 0,0 0 0 0 0,-1-1 0 0 0,1 0-1 0 0,0 0 1 0 0,1-1 0 0 0,-1 0 0 0 0,0 0-1 0 0,14 1 1 0 0,4 1-1348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3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0 2096 0 0,'-29'11'316'0'0,"-2"-1"0"0"0,1-1 0 0 0,-1-2 0 0 0,0-1 0 0 0,-1-1 0 0 0,0-2 0 0 0,1-1 0 0 0,-36-3 0 0 0,55 1-227 0 0,7-1-8 0 0,-1 1 1 0 0,1-1-1 0 0,0 1 0 0 0,0 1 0 0 0,-1-1 0 0 0,1 1 1 0 0,0-1-1 0 0,0 2 0 0 0,-8 1 0 0 0,27 44 673 0 0,-2 35-345 0 0,2-1 0 0 0,38 117 0 0 0,1 4-384 0 0,54 237 836 0 0,12 61-90 0 0,-79-311-502 0 0,62 285 1007 0 0,-28-34-597 0 0,-32 5-637 0 0,25 184-137 0 0,-63-604 73 0 0,71 605 51 0 0,-76-565-22 0 0,-3 0 1 0 0,-2 0-1 0 0,-23 93 0 0 0,-6 58 264 0 0,32-192-197 0 0,2 0 0 0 0,0 1 0 0 0,2-1 0 0 0,0 1 0 0 0,2-1 0 0 0,1 0 0 0 0,12 44 0 0 0,-12-58-100 0 0,0 1 0 0 0,0-1 1 0 0,1 0-1 0 0,1 0 0 0 0,-1 0 1 0 0,1-1-1 0 0,1 0 0 0 0,0 0 1 0 0,0-1-1 0 0,1 0 1 0 0,0 0-1 0 0,0 0 0 0 0,1-1 1 0 0,0-1-1 0 0,0 0 0 0 0,1 0 1 0 0,0 0-1 0 0,0-1 1 0 0,13 4-1 0 0,13 3-83 0 0,1-3 0 0 0,0 0 0 0 0,0-3-1 0 0,75 4 1 0 0,-41-10-1841 0 0,122-13 0 0 0,-186 12 1386 0 0,0-1 1 0 0,0 1 0 0 0,-1-1 0 0 0,1 0 0 0 0,0-1 0 0 0,-1 1 0 0 0,1-1-1 0 0,-1-1 1 0 0,0 1 0 0 0,11-9 0 0 0,-6 3-744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0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2682 220 1352 0 0,'0'7'163'0'0,"0"1"-1"0"0,0-1 1 0 0,-1 0-1 0 0,0 0 0 0 0,0 0 1 0 0,-1 0-1 0 0,0 0 1 0 0,0 0-1 0 0,-1 0 1 0 0,-5 10-1 0 0,1-7 199 0 0,-1 0 1 0 0,0 0-1 0 0,0-1 1 0 0,-1 0-1 0 0,-12 9 1 0 0,-25 26 49 0 0,2 2 1 0 0,2 1 0 0 0,-61 89-1 0 0,-77 175 1183 0 0,-10 39-1563 0 0,148-280-15 0 0,-4-3-1 0 0,-101 115 1 0 0,119-154 11 0 0,0-1 1 0 0,-2-1-1 0 0,-1-2 0 0 0,0-1 1 0 0,-2-1-1 0 0,-1-2 0 0 0,0-1 1 0 0,-2-2-1 0 0,0-1 0 0 0,0-2 1 0 0,-62 15-1 0 0,-4-7-127 0 0,-1-5 0 0 0,0-3 1 0 0,-1-6-1 0 0,0-4 0 0 0,-122-10 0 0 0,125-2-105 0 0,0 4 1 0 0,-1 5-1 0 0,-113 16 0 0 0,171-5-266 0 0,44-12 456 0 0,0 0 1 0 0,0 0-1 0 0,0 0 0 0 0,0 0 1 0 0,0 0-1 0 0,1 0 0 0 0,-1 0 1 0 0,0 0-1 0 0,0 0 0 0 0,0 0 1 0 0,0 0-1 0 0,0 0 0 0 0,0 0 1 0 0,0 1-1 0 0,0-1 0 0 0,1 0 1 0 0,-1 0-1 0 0,0 0 0 0 0,0 0 1 0 0,0 0-1 0 0,0 0 0 0 0,0 0 1 0 0,0 0-1 0 0,0 0 0 0 0,0 1 0 0 0,0-1 1 0 0,0 0-1 0 0,0 0 0 0 0,0 0 1 0 0,0 0-1 0 0,0 0 0 0 0,0 0 1 0 0,0 1-1 0 0,0-1 0 0 0,0 0 1 0 0,0 0-1 0 0,0 0 0 0 0,0 0 1 0 0,0 0-1 0 0,0 0 0 0 0,0 0 1 0 0,0 1-1 0 0,0-1 0 0 0,0 0 1 0 0,0 0-1 0 0,0 0 0 0 0,0 0 1 0 0,0 0-1 0 0,0 0 0 0 0,0 0 1 0 0,-1 0-1 0 0,1 0 0 0 0,0 1 1 0 0,0-1-1 0 0,0 0 0 0 0,0 0 1 0 0,0 0-1 0 0,0 0 0 0 0,0 0 1 0 0,0 0-1 0 0,0 0 0 0 0,-1 0 1 0 0,1 0-1 0 0,0 0 0 0 0,0 0 0 0 0,0 0 1 0 0,0 0-1 0 0,0 0 0 0 0,26 2-562 0 0,100-3 501 0 0,0-6 1 0 0,-1-6 0 0 0,0-5 0 0 0,-1-5 0 0 0,-2-6 0 0 0,-1-5 0 0 0,118-50 0 0 0,-152 46 177 0 0,-1-4-1 0 0,151-100 0 0 0,-181 102-52 0 0,-2-3 0 0 0,-2-2 0 0 0,-2-2 1 0 0,78-96-1 0 0,-58 49 13 0 0,-5-3-1 0 0,-4-3 1 0 0,68-151 0 0 0,-51 66 4 0 0,63-225 0 0 0,-136 395-50 0 0,-2 9-6 0 0,0-1 0 0 0,-1 0 0 0 0,0 0 0 0 0,-1 0 0 0 0,1 0 0 0 0,-1 0 0 0 0,-1 0 0 0 0,0-13 0 0 0,-3 24 57 0 0,0-1 0 0 0,0 1 0 0 0,0 0 0 0 0,0-1 0 0 0,0 1 0 0 0,1 1 0 0 0,0-1 0 0 0,-3 6 0 0 0,-23 68-56 0 0,-19 86-1 0 0,27-87 96 0 0,-38 96 0 0 0,24-101 67 0 0,-4-1 0 0 0,-2-3-1 0 0,-4-1 1 0 0,-2-2-1 0 0,-3-2 1 0 0,-64 63 0 0 0,49-62-8 0 0,-2-2 1 0 0,-4-4-1 0 0,-1-3 1 0 0,-3-3-1 0 0,-2-3 1 0 0,-2-4-1 0 0,-2-3 1 0 0,-102 37-1 0 0,-335 101-1428 0 0,441-159-187 0 0,-1-2-1 0 0,0-5 0 0 0,-115 8 1 0 0,149-23 451 0 0,22-3-260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0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1339 863 2144 0 0,'-13'46'611'0'0,"-3"-1"0"0"0,-1-1 0 0 0,-33 62 0 0 0,33-78-400 0 0,0 0 1 0 0,-2-1 0 0 0,-1-1 0 0 0,-2-1 0 0 0,-46 42 0 0 0,46-46 43 0 0,-2-2 0 0 0,0-1 0 0 0,-1-1 0 0 0,-30 15 1 0 0,41-25-236 0 0,-1-1 0 0 0,0-1 0 0 0,0 0 0 0 0,0-1 0 0 0,-1-1 1 0 0,1 0-1 0 0,-1-1 0 0 0,1-1 0 0 0,-28-1 0 0 0,12-3-28 0 0,1-1 0 0 0,-1-1 0 0 0,1-2 0 0 0,0-1-1 0 0,1-2 1 0 0,0-1 0 0 0,-34-17 0 0 0,-3-7-38 0 0,-112-80 0 0 0,159 101 30 0 0,1 0 0 0 0,0-2 0 0 0,1 0 0 0 0,1-1 0 0 0,0-1 0 0 0,1 0 0 0 0,1-1 1 0 0,1-1-1 0 0,1 0 0 0 0,1-1 0 0 0,0 0 0 0 0,2 0 0 0 0,-9-29 0 0 0,10 21 21 0 0,2-1 1 0 0,1 1-1 0 0,1-1 0 0 0,2 0 0 0 0,0 0 0 0 0,3 0 1 0 0,0 0-1 0 0,2 0 0 0 0,13-58 0 0 0,-6 48-12 0 0,2 1-1 0 0,1 0 1 0 0,2 1-1 0 0,2 1 0 0 0,2 1 1 0 0,1 0-1 0 0,1 1 1 0 0,2 1-1 0 0,43-48 1 0 0,-50 65-117 0 0,1 1-1 0 0,1 0 1 0 0,0 1 0 0 0,1 1 0 0 0,1 1 0 0 0,0 0 0 0 0,40-17 0 0 0,-43 24-115 0 0,-1 0 0 0 0,1 1 1 0 0,0 1-1 0 0,0 1 0 0 0,1 0 0 0 0,-1 1 1 0 0,1 1-1 0 0,0 1 0 0 0,-1 0 1 0 0,1 1-1 0 0,25 6 0 0 0,-23-2 126 0 0,0 1-1 0 0,0 1 1 0 0,-1 1-1 0 0,0 1 0 0 0,0 0 1 0 0,-1 1-1 0 0,0 1 1 0 0,-1 1-1 0 0,0 1 0 0 0,-1 0 1 0 0,-1 1-1 0 0,0 1 1 0 0,-1 0-1 0 0,0 1 1 0 0,-1 0-1 0 0,-1 1 0 0 0,11 21 1 0 0,-4-4 288 0 0,0 1 0 0 0,-3 1 1 0 0,-1 1-1 0 0,-1 0 0 0 0,-2 1 1 0 0,-2 0-1 0 0,-2 1 0 0 0,5 44 1 0 0,-10-48-325 0 0,-1 0 0 0 0,-1-1 0 0 0,-2 1 0 0 0,-2 0 0 0 0,-1-1 0 0 0,-1 0 0 0 0,-2 0 0 0 0,-2 0 0 0 0,-19 52 0 0 0,13-54-914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1541 454 2569 0 0,'-7'20'759'0'0,"-2"0"1"0"0,0-1 0 0 0,-1 0 0 0 0,-1 0 0 0 0,0-1 0 0 0,-2 0 0 0 0,-26 28 0 0 0,22-29-676 0 0,-1-1 0 0 0,0-1 1 0 0,-1-1-1 0 0,-1 0 1 0 0,0-2-1 0 0,-33 16 0 0 0,20-14-240 0 0,-2-2-1 0 0,1-1 0 0 0,-2-2 0 0 0,1-1 1 0 0,-1-2-1 0 0,0-1 0 0 0,0-2 0 0 0,-1-2 1 0 0,-50-4-1 0 0,35-2 44 0 0,0-3 0 0 0,1-1 1 0 0,0-4-1 0 0,1-1 0 0 0,-81-35 0 0 0,73 22 276 0 0,1-2 1 0 0,2-2-1 0 0,0-4 1 0 0,-61-50-1 0 0,101 73-111 0 0,1 0 0 0 0,1-1 0 0 0,0 0 0 0 0,0-1 0 0 0,1-1 0 0 0,1 0 0 0 0,-11-21 0 0 0,18 30-38 0 0,2 1 0 0 0,-1-1 0 0 0,1-1-1 0 0,0 1 1 0 0,0 0 0 0 0,0 0-1 0 0,1-1 1 0 0,0 1 0 0 0,0-1-1 0 0,1 1 1 0 0,0-1 0 0 0,0 1-1 0 0,1-1 1 0 0,-1 1 0 0 0,1 0 0 0 0,1-1-1 0 0,-1 1 1 0 0,1 0 0 0 0,0-1-1 0 0,1 1 1 0 0,-1 0 0 0 0,1 1-1 0 0,0-1 1 0 0,5-6 0 0 0,4-3-56 0 0,1 1-1 0 0,0 0 1 0 0,1 1 0 0 0,0 0 0 0 0,1 1-1 0 0,1 1 1 0 0,0 0 0 0 0,0 1 0 0 0,1 1-1 0 0,35-14 1 0 0,-10 7-113 0 0,1 3 0 0 0,0 1-1 0 0,72-11 1 0 0,-76 18-59 0 0,1 2 0 0 0,-1 1 0 0 0,1 3 0 0 0,0 0-1 0 0,-1 3 1 0 0,1 1 0 0 0,-1 2 0 0 0,0 2 0 0 0,69 25-1 0 0,-88-25 198 0 0,-1 0 0 0 0,0 1 0 0 0,0 1 0 0 0,-1 1 0 0 0,0 1 0 0 0,-1 0 0 0 0,-1 1 0 0 0,22 24 0 0 0,-26-24 36 0 0,-1 0-1 0 0,-1 1 1 0 0,-1 0 0 0 0,0 1 0 0 0,-1-1 0 0 0,0 2-1 0 0,-1-1 1 0 0,-1 1 0 0 0,-1 0 0 0 0,0 1 0 0 0,2 22-1 0 0,-4-16-567 0 0,-1 0 0 0 0,-1 0 0 0 0,-1 0 0 0 0,-1 0 0 0 0,-1 0 0 0 0,-8 34 0 0 0,4-30-934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1763 1728 992 0 0,'-20'21'31'0'0,"-1"0"0"0"0,-1-1-1 0 0,-1-1 1 0 0,0-1 0 0 0,-1-1-1 0 0,-1-1 1 0 0,-1-1 0 0 0,0-2-1 0 0,-1 0 1 0 0,-28 8 0 0 0,20-10 135 0 0,-1-2 0 0 0,0-1 0 0 0,-1-3 0 0 0,1 0 0 0 0,-1-3 0 0 0,0-1 0 0 0,-60-5 0 0 0,22-4 532 0 0,0-2 0 0 0,0-4-1 0 0,-141-46 1 0 0,178 46-481 0 0,1-2 1 0 0,0-2-1 0 0,1-1 0 0 0,1-1 0 0 0,1-3 1 0 0,1 0-1 0 0,1-2 0 0 0,2-2 0 0 0,-32-33 1 0 0,28 21-277 0 0,2-2 0 0 0,2 0 0 0 0,2-2 0 0 0,1-2 0 0 0,3 0 0 0 0,1-1 1 0 0,3-1-1 0 0,2-1 0 0 0,2-1 0 0 0,2-1 0 0 0,2 0 0 0 0,2 0 0 0 0,3-1 0 0 0,1 0 1 0 0,3-1-1 0 0,3 1 0 0 0,1-1 0 0 0,3 1 0 0 0,2 0 0 0 0,17-70 0 0 0,-14 87 3 0 0,0 0 0 0 0,3 1 1 0 0,1 0-1 0 0,1 1 0 0 0,2 1 0 0 0,1 0 0 0 0,1 1 0 0 0,37-46 0 0 0,-38 57 38 0 0,0 1 0 0 0,1 0 0 0 0,1 2 1 0 0,0 0-1 0 0,1 1 0 0 0,1 1 0 0 0,0 1 0 0 0,1 1 1 0 0,1 1-1 0 0,0 1 0 0 0,0 1 0 0 0,49-12 1 0 0,-29 13 39 0 0,1 1 1 0 0,0 3-1 0 0,0 2 1 0 0,1 1-1 0 0,-1 3 1 0 0,57 9-1 0 0,-35 0-179 0 0,0 3-1 0 0,-1 3 0 0 0,92 38 0 0 0,-110-35-246 0 0,-2 2 0 0 0,0 2-1 0 0,-1 2 1 0 0,-2 2 0 0 0,-1 1 0 0 0,-1 3-1 0 0,-2 1 1 0 0,-1 2 0 0 0,46 54 0 0 0,-58-57 421 0 0,-2 0-1 0 0,0 1 1 0 0,-3 1 0 0 0,0 1-1 0 0,-3 1 1 0 0,0 1 0 0 0,-3 0 0 0 0,-1 1-1 0 0,-2 0 1 0 0,-1 1 0 0 0,-2 0 0 0 0,4 57-1 0 0,-11-23 211 0 0,-2 1-1 0 0,-3 0 0 0 0,-4 0 1 0 0,-3-1-1 0 0,-3-1 0 0 0,-3 0 1 0 0,-41 105-1 0 0,27-98-1377 0 0,-65 114-1 0 0,83-169 300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1536 0 0,'55'65'2660'0'0,"-54"-63"-2646"0"0,0 0 1 0 0,0 0 0 0 0,0 0-1 0 0,0 0 1 0 0,0 0 0 0 0,-1 0-1 0 0,1 1 1 0 0,-1-1 0 0 0,1 0 0 0 0,-1 0-1 0 0,0 1 1 0 0,0-1 0 0 0,0 0-1 0 0,0 0 1 0 0,-1 1 0 0 0,1-1-1 0 0,0 0 1 0 0,-1 0 0 0 0,0 1 0 0 0,1-1-1 0 0,-1 0 1 0 0,0 0 0 0 0,0 0-1 0 0,0 0 1 0 0,-1 0 0 0 0,1 0-1 0 0,0 0 1 0 0,-1 0 0 0 0,-1 1 0 0 0,-8 11-280 0 0,0-1 0 0 0,-22 20 1 0 0,25-26-160 0 0,-47 40-1795 0 0,41-36 1091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1504 1061 1200 0 0,'-26'20'-6'0'0,"0"-1"0"0"0,-2-2 0 0 0,0-1 0 0 0,-1-1-1 0 0,0-1 1 0 0,-1-1 0 0 0,-50 13 0 0 0,38-16 90 0 0,0-2 0 0 0,-1-2-1 0 0,0-1 1 0 0,0-2 0 0 0,-56-4 0 0 0,43-4-38 0 0,0-2 0 0 0,0-2 0 0 0,1-3 1 0 0,0-3-1 0 0,1-1 0 0 0,1-3 1 0 0,1-2-1 0 0,1-3 0 0 0,-56-34 0 0 0,73 37-28 0 0,-114-76 37 0 0,134 86-32 0 0,1 0 1 0 0,1 0-1 0 0,-1-1 1 0 0,2-1-1 0 0,0 0 1 0 0,0-1-1 0 0,1 0 1 0 0,-8-15 0 0 0,14 20 24 0 0,0-1 1 0 0,0 0 0 0 0,1 0 0 0 0,0 0 0 0 0,1-1 0 0 0,0 1 0 0 0,0-1 0 0 0,1 1 0 0 0,0-1 0 0 0,1 1-1 0 0,1-1 1 0 0,1-12 0 0 0,1 7 19 0 0,1 0-1 0 0,1 0 1 0 0,0 0-1 0 0,1 1 1 0 0,0 0-1 0 0,1 0 1 0 0,11-17-1 0 0,6-2 9 0 0,1 1 1 0 0,2 1-1 0 0,1 1 0 0 0,1 1 1 0 0,46-35-1 0 0,-26 26-205 0 0,2 3-1 0 0,1 2 1 0 0,2 2-1 0 0,69-30 1 0 0,-87 46-210 0 0,2 2 0 0 0,0 1 1 0 0,1 2-1 0 0,0 2 0 0 0,0 1 1 0 0,1 2-1 0 0,65-1 0 0 0,-54 9-322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0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1 920 0 0,'3'57'32'0'0,"1"1"8"0"0,-3 16 0 0 0,-1-8-24 0 0,-2-9 0 0 0,-2-1-8 0 0,0-3-8 0 0,1-1 0 0 0,-2-3-24 0 0,0-4-24 0 0,-1-2-16 0 0,1 1-848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1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1869 1084 3049 0 0,'-31'33'420'0'0,"-1"-1"0"0"0,-1-2-1 0 0,-2-2 1 0 0,-1-1 0 0 0,-1-2 0 0 0,-1-1 0 0 0,-1-2 0 0 0,-66 27 0 0 0,56-30-164 0 0,-1-2 0 0 0,0-3 0 0 0,-1-2 0 0 0,-1-2 0 0 0,1-2 0 0 0,-97 2 0 0 0,112-11-266 0 0,-1-2 0 0 0,1-1 1 0 0,0-1-1 0 0,0-3 1 0 0,1 0-1 0 0,0-3 0 0 0,1-1 1 0 0,0-1-1 0 0,1-2 0 0 0,-54-32 1 0 0,33 11-2 0 0,1-2 1 0 0,2-3-1 0 0,2-1 0 0 0,-80-91 1 0 0,95 93 41 0 0,3-1 0 0 0,1-1 1 0 0,2-2-1 0 0,2-1 1 0 0,1-1-1 0 0,-27-77 1 0 0,45 102-47 0 0,1 0 1 0 0,0 0-1 0 0,2-1 1 0 0,1 0-1 0 0,0 1 1 0 0,2-1-1 0 0,0 0 1 0 0,2 0-1 0 0,0 0 1 0 0,2 0-1 0 0,6-28 1 0 0,-5 33 2 0 0,2 1 1 0 0,0-1 0 0 0,1 1-1 0 0,1 0 1 0 0,0 0-1 0 0,1 1 1 0 0,1 0-1 0 0,0 0 1 0 0,1 2-1 0 0,1-1 1 0 0,0 1-1 0 0,0 1 1 0 0,2 0 0 0 0,21-15-1 0 0,-9 10 8 0 0,1 2-1 0 0,1 1 1 0 0,1 1 0 0 0,0 1-1 0 0,0 2 1 0 0,1 1-1 0 0,0 1 1 0 0,1 1 0 0 0,44-3-1 0 0,5 4-54 0 0,0 4 0 0 0,118 10 0 0 0,-127-2-101 0 0,0 3 0 0 0,0 3 0 0 0,-1 3 0 0 0,-1 3 0 0 0,97 39 0 0 0,-138-45 159 0 0,0 1 0 0 0,-1 1 0 0 0,-1 2 0 0 0,0 0 0 0 0,-1 2 0 0 0,-1 1 0 0 0,-1 0 0 0 0,0 2 0 0 0,-2 1 0 0 0,0 1 0 0 0,-2 0 0 0 0,0 2 0 0 0,-2 0 0 0 0,-1 1 0 0 0,17 35 0 0 0,-7 8-1039 0 0,-3 1 0 0 0,-3 2 1 0 0,17 120-1 0 0,-24-123-352 0 0,-2-11-115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1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2373 5561 1968 0 0,'-76'16'1111'0'0,"-104"9"-1"0"0,139-23-861 0 0,1-1 0 0 0,0-2 0 0 0,-1-2 0 0 0,-56-12 0 0 0,43 2-201 0 0,0-3 0 0 0,0-2 0 0 0,2-2-1 0 0,0-3 1 0 0,-90-54 0 0 0,-219-181-70 0 0,337 239 14 0 0,-61-51-54 0 0,2-3 1 0 0,4-4 0 0 0,-118-151 0 0 0,102 100-99 0 0,-152-276 0 0 0,201 314 150 0 0,4-3 1 0 0,4-1-1 0 0,4-1 0 0 0,4-2 0 0 0,4-2 0 0 0,5 0 0 0 0,4-1 0 0 0,5-1 0 0 0,4 0 0 0 0,4 0 0 0 0,5-1 0 0 0,4 1 0 0 0,4 0 0 0 0,26-111 0 0 0,18-10 88 0 0,10 2 0 0 0,161-373-1 0 0,-211 563-73 0 0,219-459 132 0 0,-184 402-60 0 0,4 2 0 0 0,4 3 0 0 0,94-109 1 0 0,-110 150-59 0 0,1 1 0 0 0,2 2 0 0 0,1 1 0 0 0,2 3 0 0 0,2 2 1 0 0,1 2-1 0 0,81-37 0 0 0,-54 35 23 0 0,2 4 0 0 0,0 4-1 0 0,2 2 1 0 0,136-17 0 0 0,-196 36-24 0 0,918-101 270 0 0,-852 99-102 0 0,1 4 1 0 0,-1 4-1 0 0,1 3 1 0 0,114 24-1 0 0,-159-21-71 0 0,-1 2 0 0 0,0 2 0 0 0,-1 1 0 0 0,-1 2 0 0 0,0 2 0 0 0,-1 1 1 0 0,-2 2-1 0 0,0 2 0 0 0,-1 1 0 0 0,60 53 0 0 0,-41-20 77 0 0,-3 2 1 0 0,-2 2-1 0 0,65 107 0 0 0,87 221 379 0 0,-147-257-205 0 0,-6 2-1 0 0,-5 3 1 0 0,27 152 0 0 0,-35-81-82 0 0,15 305 1 0 0,-47-345-107 0 0,-7 0 0 0 0,-7 0 0 0 0,-8-1 0 0 0,-6-1 0 0 0,-55 186 0 0 0,-37 23-1649 0 0,81-281-3126 0 0,-92 169 1 0 0,114-240 2615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1522 2506 1224 0 0,'-5'7'67'0'0,"-1"1"0"0"0,1-1 0 0 0,-1 0 0 0 0,-1-1 0 0 0,1 1 0 0 0,-1-1 0 0 0,-1-1 0 0 0,1 1 0 0 0,-1-1 0 0 0,1-1 0 0 0,-2 1 0 0 0,1-1 0 0 0,-11 3 0 0 0,-13 4 271 0 0,0-2 0 0 0,0-1 1 0 0,-1-2-1 0 0,-40 3 0 0 0,51-9-275 0 0,0 0 1 0 0,0-1-1 0 0,0-1 0 0 0,1-1 1 0 0,-1-1-1 0 0,1-1 0 0 0,-31-12 1 0 0,-1-5-9 0 0,1-2 1 0 0,1-3 0 0 0,2-2-1 0 0,1-1 1 0 0,1-3 0 0 0,-60-55 0 0 0,37 21-90 0 0,2-3 1 0 0,-114-153-1 0 0,145 172 70 0 0,3-3 1 0 0,3 0-1 0 0,1-2 1 0 0,4-2-1 0 0,2 0 1 0 0,2-1-1 0 0,3-2 1 0 0,3 0-1 0 0,2-1 1 0 0,3 0-1 0 0,3 0 0 0 0,2-1 1 0 0,3-1-1 0 0,3 1 1 0 0,3 0-1 0 0,3 0 1 0 0,13-62-1 0 0,-2 43-15 0 0,4 1-1 0 0,4 1 0 0 0,3 1 1 0 0,3 1-1 0 0,56-97 1 0 0,-74 153 23 0 0,1 0 0 0 0,2 1 0 0 0,0 0 0 0 0,1 2 0 0 0,1 0 0 0 0,0 1 0 0 0,2 1 0 0 0,0 0 0 0 0,40-24 0 0 0,-44 32-21 0 0,1 1 1 0 0,1 1-1 0 0,-1 0 0 0 0,1 1 1 0 0,0 1-1 0 0,1 1 0 0 0,-1 0 0 0 0,1 1 1 0 0,-1 1-1 0 0,1 1 0 0 0,0 1 0 0 0,0 1 1 0 0,0 0-1 0 0,22 5 0 0 0,5 4 69 0 0,-1 2-1 0 0,-1 3 0 0 0,0 1 1 0 0,-1 2-1 0 0,-1 2 0 0 0,-1 1 0 0 0,0 3 1 0 0,-2 1-1 0 0,-1 2 0 0 0,-1 1 1 0 0,-2 2-1 0 0,38 41 0 0 0,-46-43-44 0 0,31 30 138 0 0,-3 2 1 0 0,69 98-1 0 0,-83-92 365 0 0,-3 2 1 0 0,-2 1-1 0 0,-4 2 1 0 0,-3 1-1 0 0,-3 1 0 0 0,-3 1 1 0 0,-4 1-1 0 0,-3 1 0 0 0,-3 1 1 0 0,-3 0-1 0 0,-4 1 1 0 0,-6 126-1 0 0,-46 335-838 0 0,25-360-3660 0 0,-1 0-4970 0 0,19-155 7062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0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135 252 176 0 0,'-13'-38'878'0'0,"12"34"-855"0"0,1 1 0 0 0,-1-1 0 0 0,-1 0 0 0 0,1 0 0 0 0,0 1 1 0 0,-1-1-1 0 0,0 0 0 0 0,0 1 0 0 0,0 0 0 0 0,0-1 0 0 0,0 1 0 0 0,-1 0 0 0 0,1 0 0 0 0,-1 0 0 0 0,-4-3 0 0 0,5 5 9 0 0,1-1-1 0 0,-1 0 1 0 0,1 1-1 0 0,0-1 1 0 0,-1 0 0 0 0,1 1-1 0 0,0-1 1 0 0,0 0-1 0 0,0 0 1 0 0,0 0 0 0 0,1 0-1 0 0,-1 0 1 0 0,1 0-1 0 0,-1 0 1 0 0,1-1 0 0 0,0 1-1 0 0,-1 0 1 0 0,1-3-1 0 0,4-48 668 0 0,-1 2 424 0 0,-10 39-647 0 0,-1 20-208 0 0,-2 25-151 0 0,15-1-111 0 0,1 0 0 0 0,2 0-1 0 0,15 43 1 0 0,-11-42 18 0 0,-2 0-1 0 0,10 66 1 0 0,-19-73 27 0 0,-1 0 0 0 0,-2-1 1 0 0,0 1-1 0 0,-2-1 1 0 0,-1 1-1 0 0,-10 30 0 0 0,-4 24 87 0 0,17-77 285 0 0,0-8-172 0 0,-3-24-111 0 0,-1-40-186 0 0,5-11 34 0 0,-3 1-1 0 0,-4-1 1 0 0,-4 1-1 0 0,-23-86 1 0 0,31 153 33 0 0,1 4 8 0 0,0-1 0 0 0,1 1 0 0 0,0-1 0 0 0,-1-16 0 0 0,3 25 1 0 0,4 36-68 0 0,18 134 150 0 0,-8 0 0 0 0,-9 214 0 0 0,-6-364-21 0 0,2-10-34 0 0,-1 0 1 0 0,-1 0 0 0 0,0 0-1 0 0,0 0 1 0 0,-1-1 0 0 0,0 1-1 0 0,-1 0 1 0 0,-7 17 0 0 0,1-78-5275 0 0,6 29 3479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2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1 145 944 0 0,'31'127'2413'0'0,"-29"-117"-2272"0"0,8 36 121 0 0,2 0-1 0 0,2-1 0 0 0,21 46 1 0 0,-35-92-272 0 0,0 1 0 0 0,0 0 1 0 0,0 0-1 0 0,0 0 0 0 0,0-1 0 0 0,0 1 1 0 0,0 0-1 0 0,0 0 0 0 0,0 0 1 0 0,0 0-1 0 0,0-1 0 0 0,0 1 1 0 0,1 0-1 0 0,-1 0 0 0 0,0 0 0 0 0,0 0 1 0 0,0 0-1 0 0,0-1 0 0 0,0 1 1 0 0,0 0-1 0 0,0 0 0 0 0,0 0 1 0 0,1 0-1 0 0,-1 0 0 0 0,0 0 0 0 0,0-1 1 0 0,0 1-1 0 0,0 0 0 0 0,1 0 1 0 0,-1 0-1 0 0,0 0 0 0 0,0 0 1 0 0,0 0-1 0 0,0 0 0 0 0,1 0 0 0 0,-1 0 1 0 0,0 0-1 0 0,0 0 0 0 0,0 0 1 0 0,0 0-1 0 0,1 0 0 0 0,-1 0 1 0 0,0 0-1 0 0,0 0 0 0 0,0 0 0 0 0,0 0 1 0 0,1 0-1 0 0,-1 0 0 0 0,0 0 1 0 0,0 0-1 0 0,0 0 0 0 0,0 1 1 0 0,1-1-1 0 0,-1 0 0 0 0,0 0 0 0 0,0 0 1 0 0,0 0-1 0 0,0 0 0 0 0,0 0 1 0 0,0 1-1 0 0,0-1 0 0 0,1 0 1 0 0,-1 0-1 0 0,0 0 0 0 0,0 0 0 0 0,0 0 1 0 0,0 1-1 0 0,0-1 0 0 0,7-27 70 0 0,1-33 319 0 0,0-25 2 0 0,14-250 1102 0 0,-22 334-1415 0 0,-17 43-86 0 0,-5 29 71 0 0,4 1 0 0 0,2 1 0 0 0,-6 87 1 0 0,11-75 275 0 0,10-81-791 0 0,3-8 203 0 0,6-23 165 0 0,6-39 307 0 0,4-281 235 0 0,-31 394-763 0 0,1-4-26 0 0,-11 214-172 0 0,10-71-31 0 0,12-179 396 0 0,0 2-434 0 0,0 0-1 0 0,0 0 1 0 0,1 0-1 0 0,0 0 0 0 0,2 10 1 0 0,0-13-637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1320 0 0,'0'-2'11'0'0,"1"0"-1"0"0,0 0 0 0 0,-1 1 0 0 0,1-1 0 0 0,0 1 1 0 0,0-1-1 0 0,0 0 0 0 0,0 1 0 0 0,1 0 0 0 0,-1-1 1 0 0,0 1-1 0 0,1 0 0 0 0,-1 0 0 0 0,1-1 1 0 0,-1 1-1 0 0,1 0 0 0 0,2-1 0 0 0,34-18-115 0 0,-32 17 49 0 0,0 0-23 0 0,31-18-103 0 0,-35 20 186 0 0,0 1 0 0 0,-1-1-1 0 0,1 0 1 0 0,-1-1 0 0 0,0 1 0 0 0,1 0 0 0 0,-1 0 0 0 0,0-1 0 0 0,0 1 0 0 0,0 0 0 0 0,0-1 0 0 0,0 1 0 0 0,0-1 0 0 0,0 0 0 0 0,0 1-1 0 0,-1-1 1 0 0,1 0 0 0 0,0-2 0 0 0,-3-1 1808 0 0,7 25-1477 0 0,10 12-216 0 0,-3 1 0 0 0,0 0 0 0 0,-2 0-1 0 0,-2 1 1 0 0,-1 1 0 0 0,-1-1 0 0 0,1 56-1 0 0,-21 250 1897 0 0,8-265-1754 0 0,-30 238 389 0 0,33-301-318 0 0,4-10 364 0 0,1-3-684 0 0,-1 0-1 0 0,1 0 1 0 0,0 0-1 0 0,-1 1 1 0 0,1-1-1 0 0,0 0 1 0 0,-1 1-1 0 0,1-1 1 0 0,0 1-1 0 0,0 0 1 0 0,-1 0-1 0 0,1 0 1 0 0,2 0-1 0 0,85 4-60 0 0,145 26-1 0 0,21 3-145 0 0,341-36 10 0 0,-225-7 154 0 0,490 51-129 0 0,-787-36 126 0 0,1-3 0 0 0,-1-3 0 0 0,0-3 0 0 0,0-4 0 0 0,121-28 0 0 0,-172 33 90 0 0,-22 3-31 0 0,-1-1 0 0 0,1 1 0 0 0,0 0 0 0 0,-1 0 0 0 0,1 0 0 0 0,-1 0 0 0 0,1 0 0 0 0,-1 0 0 0 0,1 0 0 0 0,-1 0 0 0 0,1 0 0 0 0,-1 0-1 0 0,1 1 1 0 0,0-1 0 0 0,-1 0 0 0 0,1 0 0 0 0,-1 0 0 0 0,1 1 0 0 0,-1-1 0 0 0,0 0 0 0 0,1 0 0 0 0,-1 1 0 0 0,1-1 0 0 0,-1 1 0 0 0,1-1 0 0 0,-1 0 0 0 0,0 1 0 0 0,1-1-1 0 0,-1 1 1 0 0,0-1 0 0 0,1 1 0 0 0,-1-1 0 0 0,0 1 0 0 0,1 0 184 0 0,12-45 427 0 0,-5 1-557 0 0,-2-1 0 0 0,-1 0 0 0 0,-3 0 0 0 0,-2 0-1 0 0,-6-55 1 0 0,2-90 124 0 0,14 108-183 0 0,2 0 0 0 0,5 1-1 0 0,28-85 1 0 0,-22 82-4 0 0,-20 74 65 0 0,2-11 104 0 0,-5 20-169 0 0,0 0 1 0 0,0-1-1 0 0,0 1 1 0 0,0 0-1 0 0,0 0 1 0 0,0-1 0 0 0,0 1-1 0 0,0 0 1 0 0,0 0-1 0 0,0 0 1 0 0,0-1 0 0 0,0 1-1 0 0,0 0 1 0 0,0 0-1 0 0,0-1 1 0 0,0 1 0 0 0,0 0-1 0 0,0 0 1 0 0,-1 0-1 0 0,1-1 1 0 0,0 1-1 0 0,0 0 1 0 0,0 0 0 0 0,0 0-1 0 0,0-1 1 0 0,0 1-1 0 0,-1 0 1 0 0,1 0 0 0 0,0 0-1 0 0,0 0 1 0 0,0 0-1 0 0,0-1 1 0 0,-1 1 0 0 0,1 0-1 0 0,0 0 1 0 0,0 0-1 0 0,0 0 1 0 0,-1 0-1 0 0,1 0 1 0 0,0 0 0 0 0,0 0-1 0 0,-1 0 1 0 0,1 0-1 0 0,0 0 1 0 0,0 0 0 0 0,0 0-1 0 0,-1 0 1 0 0,1 0-1 0 0,0 0 1 0 0,0 0 0 0 0,-1 0-1 0 0,1 0 1 0 0,0 0-1 0 0,0 0 1 0 0,0 0-1 0 0,-1 0 1 0 0,-60 16 931 0 0,0-4 0 0 0,-2-2 0 0 0,-124 4 1 0 0,117-11-558 0 0,-99 6 27 0 0,17-3-38 0 0,-216 38 1 0 0,-584 85-91 0 0,373-63 26 0 0,418-44-276 0 0,154-21-133 0 0,-117 11-14 0 0,110-12-754 0 0,-1 0-1 0 0,1-1 0 0 0,0 0 1 0 0,1-1-1 0 0,-1 0 0 0 0,-24-9 0 0 0,36 11 292 0 0,0-1 0 0 0,0 0 0 0 0,0 0-1 0 0,0 0 1 0 0,0 0 0 0 0,0-1 0 0 0,1 1 0 0 0,-1 0-1 0 0,0-1 1 0 0,1 1 0 0 0,-1-1 0 0 0,1 0 0 0 0,-3-2-1 0 0,-3-8-2104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5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 2481 0 0,'-3'0'17'0'0,"0"1"1"0"0,-1 0 0 0 0,1 1 0 0 0,0-1-1 0 0,1 0 1 0 0,-1 1 0 0 0,0 0 0 0 0,0-1 0 0 0,1 1-1 0 0,-1 0 1 0 0,1 1 0 0 0,-1-1 0 0 0,1 0 0 0 0,0 1-1 0 0,-2 2 1 0 0,0 2-345 0 0,1 0 0 0 0,0-1 0 0 0,0 1 0 0 0,1 0 1 0 0,-2 9-1 0 0,-4 13 741 0 0,-8 10 104 0 0,-1-1 0 0 0,-28 47 0 0 0,26-52 76 0 0,1 1 1 0 0,2 1 0 0 0,-15 44-1 0 0,19-34-315 0 0,2 0-1 0 0,2 0 0 0 0,-2 50 0 0 0,8-70-275 0 0,2 1 0 0 0,0-1 0 0 0,2 0 0 0 0,1 0 1 0 0,1 0-1 0 0,1 0 0 0 0,10 29 0 0 0,-14-50-32 0 0,1 1 1 0 0,0-1-1 0 0,0 0 0 0 0,0 1 1 0 0,0-1-1 0 0,1 0 0 0 0,0 0 1 0 0,-1 0-1 0 0,2-1 0 0 0,-1 1 1 0 0,0-1-1 0 0,1 0 0 0 0,-1 1 1 0 0,1-2-1 0 0,0 1 0 0 0,0 0 1 0 0,0-1-1 0 0,1 0 0 0 0,-1 0 1 0 0,0 0-1 0 0,1 0 0 0 0,-1-1 1 0 0,1 1-1 0 0,7 0 0 0 0,-4-2 0 0 0,-1 0-1 0 0,1 0 1 0 0,-1-1-1 0 0,1 0 1 0 0,-1 0-1 0 0,1-1 0 0 0,-1 1 1 0 0,0-2-1 0 0,0 1 1 0 0,0-1-1 0 0,0 0 1 0 0,0-1-1 0 0,-1 1 1 0 0,1-1-1 0 0,5-5 0 0 0,13-12 118 0 0,-1 0-1 0 0,0-2 0 0 0,-2-1 0 0 0,-1 0 0 0 0,-1-2 0 0 0,0 0 0 0 0,-3-1 0 0 0,0-1 0 0 0,-1 0 0 0 0,-2-2 0 0 0,-1 0 1 0 0,9-34-1 0 0,-19 53 49 0 0,-1 0 1 0 0,-1 0-1 0 0,0 0 1 0 0,0-1 0 0 0,-1 1-1 0 0,0 0 1 0 0,-1 0-1 0 0,-1 0 1 0 0,0-1-1 0 0,0 1 1 0 0,-1 1-1 0 0,0-1 1 0 0,-1 0 0 0 0,-1 1-1 0 0,1 0 1 0 0,-1 0-1 0 0,-1 0 1 0 0,0 0-1 0 0,0 1 1 0 0,-1 0 0 0 0,-1 0-1 0 0,1 1 1 0 0,-1 0-1 0 0,-17-13 1 0 0,6 6-211 0 0,0 2 0 0 0,-1 0 0 0 0,0 1 0 0 0,-1 1-1 0 0,-1 0 1 0 0,0 2 0 0 0,0 1 0 0 0,0 1 0 0 0,-1 0 0 0 0,-47-5 0 0 0,62 11 286 0 0,-29-6-3156 0 0,28-3 345 0 0,19-7 128 0 0,-3 11 1491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6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5897 0 0,'-1'1'53'0'0,"1"0"1"0"0,-1 0-1 0 0,1 0 0 0 0,-1 0 0 0 0,1 0 0 0 0,-1 0 0 0 0,1 0 1 0 0,0 0-1 0 0,-1 0 0 0 0,1 0 0 0 0,0 0 0 0 0,0 0 0 0 0,0 0 1 0 0,0 0-1 0 0,0 1 0 0 0,0-1 0 0 0,0 0 0 0 0,0 0 0 0 0,1 0 1 0 0,-1 0-1 0 0,0 0 0 0 0,1 0 0 0 0,0 1 0 0 0,20 26 33 0 0,37 15-554 0 0,-53-39 592 0 0,33 21-157 0 0,3 2-43 0 0,1-1 0 0 0,78 35-1 0 0,-95-52-52 0 0,41 19-172 0 0,-62-26 300 0 0,1 0-1 0 0,-1 0 0 0 0,0 1 1 0 0,-1 0-1 0 0,1 0 1 0 0,0 0-1 0 0,-1 0 0 0 0,0 0 1 0 0,0 1-1 0 0,0-1 1 0 0,5 8-1 0 0,-6 5-188 0 0,-3-15-23 0 0,1 0-1 0 0,0 0 0 0 0,0 0 1 0 0,0 0-1 0 0,0 0 0 0 0,0 0 1 0 0,0 0-1 0 0,0 0 0 0 0,0 0 1 0 0,0 0-1 0 0,1-1 0 0 0,-1 1 1 0 0,0 0-1 0 0,1 0 1 0 0,-1 0-1 0 0,0 0 0 0 0,1 0 1 0 0,-1 0-1 0 0,1-1 0 0 0,-1 1 1 0 0,1 0-1 0 0,1 1 0 0 0,1-1-830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2465 0 0,'4'2'299'0'0,"1"0"1"0"0,0-1 0 0 0,-1 1 0 0 0,1-1 0 0 0,0 0 0 0 0,0-1 0 0 0,0 1 0 0 0,0-1 0 0 0,-1 0 0 0 0,7 0 0 0 0,6 0 451 0 0,174 3 3627 0 0,-120-4-3647 0 0,88 9 0 0 0,-130-4-558 0 0,-3 0 211 0 0,1-1 0 0 0,1-1 1 0 0,-1-1-1 0 0,31-4 1 0 0,-49 2 886 0 0,2-1-6282 0 0,-19-11-5547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6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8322 0 0,'-41'70'7197'0'0,"33"-52"-7224"0"0,0 0 1 0 0,1 0-1 0 0,2 1 1 0 0,-1 0-1 0 0,2 0 0 0 0,1 0 1 0 0,-2 26-1 0 0,2 7-1681 0 0,3 60 0 0 0,2-87-1373 0 0,1-1 0 0 0,9 35 0 0 0,-7-40 706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7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152 195 1672 0 0,'-12'24'127'0'0,"2"1"-1"0"0,0 1 0 0 0,2 0 1 0 0,1 0-1 0 0,1 0 1 0 0,1 1-1 0 0,1 0 0 0 0,2 0 1 0 0,0 0-1 0 0,2 0 0 0 0,6 54 1 0 0,-5-78-164 0 0,-1 0 0 0 0,1 0 0 0 0,-1 0 0 0 0,1 1 0 0 0,0-1 0 0 0,0 0 1 0 0,1 0-1 0 0,-1 0 0 0 0,0 0 0 0 0,1-1 0 0 0,0 1 0 0 0,0 0 0 0 0,-1-1 0 0 0,2 1 1 0 0,-1-1-1 0 0,0 0 0 0 0,0 1 0 0 0,1-1 0 0 0,-1 0 0 0 0,1 0 0 0 0,0-1 0 0 0,0 1 1 0 0,-1 0-1 0 0,1-1 0 0 0,0 0 0 0 0,0 0 0 0 0,1 0 0 0 0,-1 0 0 0 0,0 0 0 0 0,0-1 1 0 0,0 1-1 0 0,0-1 0 0 0,1 0 0 0 0,-1 0 0 0 0,5 0 0 0 0,-1-1 10 0 0,0-1 0 0 0,0 1-1 0 0,0-1 1 0 0,-1-1 0 0 0,1 1-1 0 0,-1-1 1 0 0,1 0 0 0 0,-1-1-1 0 0,0 1 1 0 0,0-1 0 0 0,0 0 0 0 0,-1-1-1 0 0,1 0 1 0 0,-1 1 0 0 0,6-9-1 0 0,4-7 81 0 0,-2-1 0 0 0,0 0-1 0 0,-2-1 1 0 0,0-1 0 0 0,-1 1 0 0 0,8-32-1 0 0,-2-1 557 0 0,12-91-1 0 0,-26 134-424 0 0,0 1 0 0 0,-1-1 1 0 0,-1 1-1 0 0,0-1 0 0 0,0 0 0 0 0,-1 1 1 0 0,-1-1-1 0 0,-4-17 0 0 0,4 25-129 0 0,1 0 0 0 0,-1 0-1 0 0,0 0 1 0 0,0 1 0 0 0,0-1 0 0 0,-1 1 0 0 0,1-1 0 0 0,-1 1-1 0 0,1 0 1 0 0,-1 0 0 0 0,0 0 0 0 0,-1 0 0 0 0,1 1-1 0 0,0-1 1 0 0,-1 1 0 0 0,0 0 0 0 0,1 0 0 0 0,-1 0-1 0 0,0 0 1 0 0,0 1 0 0 0,0-1 0 0 0,0 1 0 0 0,0 0 0 0 0,0 0-1 0 0,0 1 1 0 0,-7-1 0 0 0,-6 1-198 0 0,1 1 0 0 0,0 0 0 0 0,0 1 0 0 0,0 1 0 0 0,0 1 0 0 0,0 0 0 0 0,-22 10 0 0 0,22-9-354 0 0,1 1 1 0 0,-1-2 0 0 0,0 0 0 0 0,0-1-1 0 0,-1 0 1 0 0,-30 0 0 0 0,29-8-187 0 0,9 1-148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7146 0 0,'0'4'59'0'0,"0"-1"1"0"0,-1 0-1 0 0,2 1 1 0 0,-1-1-1 0 0,0 0 1 0 0,1 0-1 0 0,-1 1 1 0 0,1-1 0 0 0,0 0-1 0 0,0 0 1 0 0,0 0-1 0 0,1 0 1 0 0,-1 0-1 0 0,1 0 1 0 0,-1 0 0 0 0,1-1-1 0 0,0 1 1 0 0,0-1-1 0 0,0 1 1 0 0,1-1-1 0 0,4 5 1 0 0,10 8-221 0 0,1 0-1 0 0,20 14 1 0 0,-11-10 268 0 0,171 133-6203 0 0,-171-138 4861 0 0,-22-13 527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3825 0 0,'-7'22'3734'0'0,"6"-21"-3719"0"0,1 1 0 0 0,0-1 0 0 0,0 0 0 0 0,0 1 1 0 0,0-1-1 0 0,0 0 0 0 0,0 1 0 0 0,0-1 0 0 0,0 1 0 0 0,1-1 1 0 0,-1 0-1 0 0,1 0 0 0 0,-1 1 0 0 0,1-1 0 0 0,0 2 1 0 0,2 0-253 0 0,1 1 1 0 0,-1-1 0 0 0,1 0 0 0 0,-1 0 0 0 0,1 0-1 0 0,0 0 1 0 0,0-1 0 0 0,7 3 0 0 0,0 1 31 0 0,71 44-1964 0 0,-74-45 1964 0 0,0 1 0 0 0,0 0 1 0 0,-1 0-1 0 0,0 1 0 0 0,0 0 1 0 0,-1 0-1 0 0,9 13 0 0 0,-14-19 249 0 0,-1 1 0 0 0,1-1 0 0 0,0 1 0 0 0,-1-1 0 0 0,1 1 0 0 0,-1-1 0 0 0,0 1 0 0 0,1-1 0 0 0,-1 1 0 0 0,0 0 0 0 0,0-1 0 0 0,0 1 0 0 0,0 0 0 0 0,0-1 0 0 0,0 1 0 0 0,-1-1 0 0 0,1 1 0 0 0,0 0 0 0 0,-1-1 0 0 0,0 1 0 0 0,1-1 0 0 0,-2 3 0 0 0,-1 0 202 0 0,1 0 0 0 0,-1 0 1 0 0,0-1-1 0 0,0 1 1 0 0,-1-1-1 0 0,1 0 0 0 0,-1 0 1 0 0,-3 3-1 0 0,-3 0 308 0 0,1 0-1 0 0,0-1 0 0 0,-1 0 1 0 0,0 0-1 0 0,0-1 1 0 0,-17 4-1 0 0,104-50-3603 0 0,-77 42 3038 0 0,1-1 0 0 0,0 1 0 0 0,-1 0 0 0 0,1-1 1 0 0,-1 1-1 0 0,1 0 0 0 0,0-1 0 0 0,-1 1 0 0 0,1 0 0 0 0,0-1 0 0 0,-1 1 0 0 0,1 0 0 0 0,0 0 0 0 0,-1 0 0 0 0,1 0 0 0 0,0 0 0 0 0,0 0 0 0 0,-1 0 0 0 0,1 0 1 0 0,0 0-1 0 0,-1 0 0 0 0,1 0 0 0 0,0 1 0 0 0,-1-1 0 0 0,1 0 0 0 0,0 0 0 0 0,-1 1 0 0 0,1-1 0 0 0,0 0 0 0 0,-1 1 0 0 0,1-1 0 0 0,-1 0 0 0 0,1 1 0 0 0,-1-1 1 0 0,1 1-1 0 0,-1-1 0 0 0,1 2 0 0 0,-1 0 16 0 0,0 0 1 0 0,0 0-1 0 0,-1 0 1 0 0,1 0-1 0 0,-1 0 1 0 0,0 0-1 0 0,1 0 1 0 0,-1 0-1 0 0,0-1 0 0 0,0 1 1 0 0,0 0-1 0 0,-2 2 1 0 0,-44 55-60 0 0,46-58 5 0 0,-88 90-247 0 0,78-80-88 0 0,-1-1 1 0 0,-1 0-1 0 0,0-1 0 0 0,0-1 1 0 0,-1 0-1 0 0,-15 6 0 0 0,16-10-416 0 0,2-1-553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9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1904 0 0,'0'0'21'0'0,"0"-1"-1"0"0,0 1 0 0 0,0-1 0 0 0,0 1 0 0 0,-1-1 0 0 0,1 1 0 0 0,0-1 0 0 0,0 1 0 0 0,0-1 1 0 0,0 0-1 0 0,1 1 0 0 0,-1-1 0 0 0,0 1 0 0 0,0-1 0 0 0,0 1 0 0 0,0-1 0 0 0,0 1 1 0 0,1-1-1 0 0,-1 1 0 0 0,0-1 0 0 0,1 1 0 0 0,-1-1 0 0 0,0 1 0 0 0,1 0 0 0 0,-1-1 1 0 0,0 1-1 0 0,1-1 0 0 0,-1 1 0 0 0,1 0 0 0 0,0-1 0 0 0,12-16-37 0 0,-4 8 15 0 0,0 2 0 0 0,1-1-1 0 0,-1 1 1 0 0,1 0 0 0 0,1 1 0 0 0,-1 0-1 0 0,1 1 1 0 0,0 0 0 0 0,1 1 0 0 0,-1 0-1 0 0,1 1 1 0 0,0 0 0 0 0,21-2 0 0 0,-26 4 8 0 0,-1 1 1 0 0,0 0 0 0 0,0 0 0 0 0,1 1 0 0 0,-1 0-1 0 0,0 0 1 0 0,0 0 0 0 0,0 1 0 0 0,0 0 0 0 0,0 0-1 0 0,0 0 1 0 0,-1 1 0 0 0,1 0 0 0 0,-1 0 0 0 0,0 0-1 0 0,1 1 1 0 0,-2-1 0 0 0,1 1 0 0 0,0 0-1 0 0,-1 1 1 0 0,1-1 0 0 0,-1 1 0 0 0,-1 0 0 0 0,1 0-1 0 0,-1 0 1 0 0,0 1 0 0 0,0-1 0 0 0,3 9 0 0 0,-3-4 51 0 0,0-1 1 0 0,-1 1 0 0 0,0-1 0 0 0,-1 1-1 0 0,0 0 1 0 0,-1 0 0 0 0,0-1 0 0 0,0 1-1 0 0,-1 0 1 0 0,-1 0 0 0 0,1-1-1 0 0,-1 1 1 0 0,-4 10 0 0 0,-1-1 68 0 0,0 1 0 0 0,-1-1-1 0 0,-1 0 1 0 0,-1-1 0 0 0,-13 20 0 0 0,7-17 203 0 0,0 0 0 0 0,-1-1 0 0 0,-1-1 0 0 0,-27 21 1 0 0,35-31-144 0 0,-1-1 1 0 0,0 0 0 0 0,0-1-1 0 0,-1-1 1 0 0,0 1 0 0 0,0-2-1 0 0,-1 0 1 0 0,1 0 0 0 0,-1-1-1 0 0,-15 3 1 0 0,21-9-220 0 0,19-5-49 0 0,23-6-41 0 0,10 6 55 0 0,1 3-1 0 0,-1 1 0 0 0,89 5 1 0 0,-109-1 35 0 0,-13-1-606 0 0,1 1 0 0 0,-1 0 0 0 0,0 1 0 0 0,0 0 0 0 0,0 1 0 0 0,0 0 0 0 0,-1 1 0 0 0,1 0 0 0 0,13 7 0 0 0,-19-7-284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4201 0 0,'-8'66'2035'0'0,"7"35"-3342"0"0,2-49-116 0 0,-1-52 1402 0 0,0 1-1 0 0,-1-1 1 0 0,1 1 0 0 0,0-1 0 0 0,0 1-1 0 0,0-1 1 0 0,0 1 0 0 0,0-1-1 0 0,0 1 1 0 0,0-1 0 0 0,0 1-1 0 0,0 0 1 0 0,0-1 0 0 0,0 1 0 0 0,0-1-1 0 0,0 1 1 0 0,1-1 0 0 0,-1 1-1 0 0,0-1 1 0 0,0 1 0 0 0,1-1-1 0 0,-1 1 1 0 0,0-1 0 0 0,0 0 0 0 0,1 1-1 0 0,-1-1 1 0 0,0 1 0 0 0,1-1-1 0 0,-1 0 1 0 0,1 1 0 0 0,-1-1-1 0 0,1 0 1 0 0,-1 1 0 0 0,0-1 0 0 0,1 0-1 0 0,-1 0 1 0 0,1 1 0 0 0,-1-1-1 0 0,1 0 1 0 0,-1 0 0 0 0,1 0-1 0 0,0 0 1 0 0,-1 0 0 0 0,1 0-1 0 0,24-13-124 0 0,-6 1 496 0 0,-13 9-277 0 0,1 0 0 0 0,-1 0-1 0 0,1 1 1 0 0,0 0 0 0 0,0 0 0 0 0,0 0-1 0 0,0 1 1 0 0,15-1 0 0 0,-20 2-75 0 0,0 0-1 0 0,0 1 1 0 0,1-1-1 0 0,-1 0 1 0 0,0 1-1 0 0,0-1 1 0 0,1 1-1 0 0,-1 0 1 0 0,0 0-1 0 0,0 0 1 0 0,0 0-1 0 0,0 0 1 0 0,0 1 0 0 0,0-1-1 0 0,-1 0 1 0 0,1 1-1 0 0,0-1 1 0 0,-1 1-1 0 0,1 0 1 0 0,-1 0-1 0 0,1-1 1 0 0,-1 1-1 0 0,0 0 1 0 0,0 0 0 0 0,0 0-1 0 0,0 0 1 0 0,0 1-1 0 0,0-1 1 0 0,-1 0-1 0 0,1 0 1 0 0,0 4-1 0 0,4 22-60 0 0,-1 0-1 0 0,-2 0 0 0 0,0 0 0 0 0,-2 0 1 0 0,-1 1-1 0 0,-2-1 0 0 0,0 0 0 0 0,-2 0 0 0 0,-1-1 1 0 0,-19 54-1 0 0,23-76 66 0 0,0 0 0 0 0,-1-1 0 0 0,1 1 0 0 0,-1 0 0 0 0,0-1 0 0 0,-1 1 0 0 0,1-1 0 0 0,-1 0 0 0 0,1 0 0 0 0,-1-1 1 0 0,-1 1-1 0 0,-8 5 0 0 0,11-8-30 0 0,-1 0 1 0 0,1 0-1 0 0,-1 0 1 0 0,1-1-1 0 0,-1 1 1 0 0,0-1-1 0 0,1 0 1 0 0,-1 0-1 0 0,0 0 1 0 0,0 0-1 0 0,1 0 1 0 0,-1 0-1 0 0,0-1 1 0 0,1 1-1 0 0,-1-1 1 0 0,1 0-1 0 0,-1 0 1 0 0,1 0-1 0 0,-1 0 1 0 0,1 0-1 0 0,0 0 1 0 0,-1-1-1 0 0,1 1 1 0 0,0-1 0 0 0,0 0-1 0 0,0 1 1 0 0,-3-5-1 0 0,-13-12-213 0 0,2-1 0 0 0,0-1 0 0 0,1 0 0 0 0,-15-29-1 0 0,8 13-331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0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7 335 976 0 0,'-2'-6'27'0'0,"0"0"-1"0"0,1-1 1 0 0,0 1-1 0 0,1 0 0 0 0,-1-1 1 0 0,1 1-1 0 0,0-1 1 0 0,1 1-1 0 0,-1 0 1 0 0,1-1-1 0 0,1 1 0 0 0,-1 0 1 0 0,1 0-1 0 0,0 0 1 0 0,4-7-1 0 0,-2 6 96 0 0,0 1 1 0 0,0 0-1 0 0,1 0 0 0 0,0 1 1 0 0,0-1-1 0 0,1 1 0 0 0,0 0 0 0 0,0 0 1 0 0,0 1-1 0 0,0 0 0 0 0,1 0 0 0 0,12-5 1 0 0,54-24 518 0 0,236-73-2523 0 0,-246 92 980 0 0,-43 12 80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1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0 2681 0 0,'-78'119'3451'0'0,"-41"56"-1116"0"0,99-150-2859 0 0,-1 0 0 0 0,-1-1 0 0 0,-1-1 1 0 0,-38 27-1 0 0,22-29-3409 0 0,27-18 2186 0 0</inkml:trace>
  <inkml:trace contextRef="#ctx0" brushRef="#br0" timeOffset="1">33 90 7930 0 0,'-9'15'1440'0'0,"2"0"-1112"0"0,-2 2-432 0 0,4-3-248 0 0,3-3-216 0 0,2-1-152 0 0,1 0 0 0 0,1-1 95 0 0,1-2 97 0 0,1 1-72 0 0,1-2-296 0 0,0 1-224 0 0,1-1 0 0 0,2 2 319 0 0,4-2-95 0 0,1 0 256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7906 0 0,'-6'13'840'0'0,"-1"-5"-1056"0"0,3 4-464 0 0,0-5-425 0 0,3-3-271 0 0,1 0-16 0 0,1-1 208 0 0,3 0 295 0 0,-1-1 353 0 0,1 2-152 0 0,2-2 16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1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3273 0 0,'-5'36'226'0'0,"2"0"0"0"0,1 0 0 0 0,3 1 0 0 0,0-1 0 0 0,9 47 0 0 0,-4-42-321 0 0,-2 0 0 0 0,-2 1 0 0 0,-5 64 0 0 0,2-99-17 0 0,1-4-24 0 0,0-1-1 0 0,0 0 0 0 0,0 1 0 0 0,0-1 1 0 0,0 0-1 0 0,-1 0 0 0 0,1 1 0 0 0,-1-1 0 0 0,1 0 1 0 0,-1 0-1 0 0,0 0 0 0 0,0 0 0 0 0,0 1 1 0 0,0-1-1 0 0,0-1 0 0 0,-1 1 0 0 0,1 0 0 0 0,-1 0 1 0 0,1 0-1 0 0,-1-1 0 0 0,1 1 0 0 0,-1-1 1 0 0,-2 3-1 0 0,-5-3-702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3321 0 0,'5'41'2522'0'0,"-3"-35"-2272"0"0,-1-1 0 0 0,0 1 0 0 0,-1 0 0 0 0,1 0 0 0 0,-1 1 0 0 0,0-1 1 0 0,-1 0-1 0 0,-1 10 0 0 0,-2-5-116 0 0,-1 1 0 0 0,0-1 0 0 0,0 0 1 0 0,-1-1-1 0 0,-1 1 0 0 0,0-1 0 0 0,0-1 0 0 0,-1 1 1 0 0,-10 9-1 0 0,11-12-1044 0 0,0-1 1 0 0,0 0 0 0 0,0 0-1 0 0,-1 0 1 0 0,0-1-1 0 0,0 0 1 0 0,-11 4-1 0 0,11-7-14 0 0,0 0-272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2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1336 0 0,'25'5'159'0'0,"0"-2"0"0"0,1 0 0 0 0,-1-2 0 0 0,1-1 0 0 0,0-1 0 0 0,-1-1 0 0 0,1-1 0 0 0,-1-2 0 0 0,0 0 0 0 0,0-2 0 0 0,-1 0 0 0 0,0-2 0 0 0,0-1 0 0 0,37-21 0 0 0,-61 31-117 0 0,1 0 0 0 0,-1-1 1 0 0,1 1-1 0 0,-1 0 0 0 0,0 0 1 0 0,1-1-1 0 0,-1 1 0 0 0,1 0 1 0 0,-1 0-1 0 0,1 0 0 0 0,-1 0 0 0 0,1 0 1 0 0,-1 0-1 0 0,0-1 0 0 0,1 1 1 0 0,-1 0-1 0 0,1 0 0 0 0,-1 0 1 0 0,1 1-1 0 0,-1-1 0 0 0,1 0 0 0 0,-1 0 1 0 0,1 0-1 0 0,-1 0 0 0 0,0 0 1 0 0,1 0-1 0 0,-1 1 0 0 0,1-1 1 0 0,-1 0-1 0 0,1 0 0 0 0,-1 1 0 0 0,0-1 1 0 0,1 1-1 0 0,4 17 479 0 0,-11 37-848 0 0,4-40 174 0 0,-3 390-1015 0 0,7-89 1909 0 0,-8-224-669 0 0,2-26-740 0 0,3 73 0 0 0,6-124-1862 0 0,-4-17 1583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353 211 1528 0 0,'-21'57'1678'0'0,"12"-34"-1438"0"0,0 0 0 0 0,-10 49 0 0 0,19-71-229 0 0,-1 0-1 0 0,1 0 1 0 0,0 0-1 0 0,0 0 1 0 0,0 0-1 0 0,-1 0 1 0 0,1 0-1 0 0,0 0 1 0 0,0 0-1 0 0,0 0 0 0 0,1 0 1 0 0,-1 0-1 0 0,0 0 1 0 0,0 0-1 0 0,1 0 1 0 0,-1 0-1 0 0,0 0 1 0 0,1 0-1 0 0,-1 0 1 0 0,1-1-1 0 0,-1 1 1 0 0,1 0-1 0 0,-1 0 1 0 0,1 0-1 0 0,0-1 1 0 0,-1 1-1 0 0,1 0 1 0 0,0 0-1 0 0,1 0 1 0 0,28 2-269 0 0,5-1 200 0 0,-32-2 35 0 0,1 1-1 0 0,-1 1 1 0 0,1-1 0 0 0,-1 0 0 0 0,1 1 0 0 0,-1 0 0 0 0,0 0-1 0 0,0 0 1 0 0,0 0 0 0 0,0 0 0 0 0,0 1 0 0 0,0-1-1 0 0,0 1 1 0 0,-1 0 0 0 0,0 0 0 0 0,1 0 0 0 0,-1 0 0 0 0,0 0-1 0 0,0 0 1 0 0,-1 0 0 0 0,1 1 0 0 0,-1-1 0 0 0,1 1 0 0 0,-1-1-1 0 0,0 1 1 0 0,-1 0 0 0 0,1-1 0 0 0,-1 1 0 0 0,1 0-1 0 0,-1-1 1 0 0,0 1 0 0 0,-1 5 0 0 0,0-4-36 0 0,0 0 1 0 0,0 1-1 0 0,0-1 0 0 0,-1 0 1 0 0,1 0-1 0 0,-2 0 0 0 0,1 0 1 0 0,0 0-1 0 0,-1 0 0 0 0,0-1 1 0 0,0 1-1 0 0,0-1 0 0 0,-1 0 1 0 0,1 0-1 0 0,-1 0 1 0 0,0 0-1 0 0,0-1 0 0 0,0 0 1 0 0,-1 0-1 0 0,1 0 0 0 0,-1 0 1 0 0,-6 2-1 0 0,4-2 16 0 0,0-2 0 0 0,0 1 1 0 0,0-1-1 0 0,0 0 0 0 0,-1 0 0 0 0,1-1 0 0 0,0 0 0 0 0,-1 0 0 0 0,1-1 1 0 0,0 0-1 0 0,0 0 0 0 0,0-1 0 0 0,0 0 0 0 0,0 0 0 0 0,0-1 0 0 0,0 0 1 0 0,0 0-1 0 0,1 0 0 0 0,0-1 0 0 0,0 0 0 0 0,0 0 0 0 0,-6-6 1 0 0,-7-5 40 0 0,2 0 0 0 0,0-2 1 0 0,1 0-1 0 0,0 0 1 0 0,-20-33-1 0 0,24 33 1 0 0,1 0 0 0 0,1-1 0 0 0,1 0 0 0 0,1-1 1 0 0,-12-37-1 0 0,18 51 44 0 0,1 1 0 0 0,0-1-1 0 0,0 0 1 0 0,0 0 0 0 0,1 0 0 0 0,0 0 0 0 0,0 0 0 0 0,0 0 0 0 0,1 0 0 0 0,-1 0 0 0 0,1 0 0 0 0,0 0 0 0 0,0 1 0 0 0,1-1 0 0 0,0 0 0 0 0,0 1 0 0 0,0-1 0 0 0,0 1 0 0 0,1 0 0 0 0,-1-1 0 0 0,1 1 0 0 0,0 0-1 0 0,0 1 1 0 0,1-1 0 0 0,-1 0 0 0 0,1 1 0 0 0,0 0 0 0 0,0 0 0 0 0,7-4 0 0 0,19-8 367 0 0,1 1-1 0 0,0 2 0 0 0,57-14 1 0 0,13-6-920 0 0,48-27-1922 0 0,-128 49 1669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1 1840 0 0,'-64'228'1576'0'0,"-25"78"148"0"0,57-203-1408 0 0,-16 47-703 0 0,39-128-253 0 0,-1-1 1 0 0,-16 27-1 0 0,24-46 519 0 0,1 1 0 0 0,-1-1 1 0 0,0 1-1 0 0,0-1 0 0 0,1 1 0 0 0,-2-1 1 0 0,1 0-1 0 0,0 0 0 0 0,0 0 0 0 0,-1 0 0 0 0,1 0 1 0 0,-1-1-1 0 0,1 1 0 0 0,-1-1 0 0 0,-4 2 1 0 0,-8-1-1042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3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6913 0 0,'-1'29'1297'0'0,"1"-5"-1409"0"0,0 5-488 0 0,2-9-433 0 0,2-8-359 0 0,1-2-88 0 0,4-1 232 0 0,1-2 423 0 0,3 0 393 0 0,4-4-632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27 2761 0 0,'-15'0'1580'0'0,"19"1"-2983"0"0,-1-2 1221 0 0,0 1 0 0 0,0-1 0 0 0,-1 1 0 0 0,1-1 0 0 0,0 0 0 0 0,-1 0 0 0 0,1 0 0 0 0,0 0 0 0 0,-1-1 0 0 0,4-1 0 0 0,3-10 627 0 0,-15 10 1848 0 0,5 3-2237 0 0,0 1 0 0 0,0-1 0 0 0,0 1 0 0 0,0 0-1 0 0,0-1 1 0 0,0 1 0 0 0,0 0 0 0 0,0-1 0 0 0,0 1 0 0 0,0 0-1 0 0,0 0 1 0 0,1 0 0 0 0,-1 0 0 0 0,0 0 0 0 0,1-1 0 0 0,-1 1-1 0 0,1 1 1 0 0,-1-1 0 0 0,1 0 0 0 0,-1 0 0 0 0,1 0 0 0 0,0 0-1 0 0,-1 0 1 0 0,1 0 0 0 0,0 0 0 0 0,0 1 0 0 0,0-1-1 0 0,0 0 1 0 0,0 1 0 0 0,2 41-929 0 0,14 76 0 0 0,-9-78 356 0 0,3 75 0 0 0,-10-101 536 0 0,0 0 0 0 0,-2 0 0 0 0,0 0 0 0 0,-1-1-1 0 0,0 1 1 0 0,-1-1 0 0 0,0 1 0 0 0,-13 24 0 0 0,13-31 109 0 0,0 0-1 0 0,1 0 1 0 0,0 1 0 0 0,0-1-1 0 0,-2 12 1 0 0,5-19-130 0 0,-1 0 0 0 0,1 1 0 0 0,0-1 0 0 0,0 0-1 0 0,0 0 1 0 0,0 1 0 0 0,0-1 0 0 0,0 0 0 0 0,1 1 0 0 0,-1-1 0 0 0,0 0 0 0 0,1 0 0 0 0,-1 1-1 0 0,1-1 1 0 0,-1 0 0 0 0,1 0 0 0 0,-1 0 0 0 0,1 0 0 0 0,0 1 0 0 0,0-1 0 0 0,0 0 0 0 0,-1 0-1 0 0,1-1 1 0 0,0 1 0 0 0,0 0 0 0 0,0 0 0 0 0,0 0 0 0 0,0-1 0 0 0,1 1 0 0 0,-1 0 0 0 0,0-1-1 0 0,0 1 1 0 0,0-1 0 0 0,1 1 0 0 0,-1-1 0 0 0,0 0 0 0 0,0 0 0 0 0,1 1 0 0 0,-1-1 0 0 0,0 0-1 0 0,1 0 1 0 0,-1 0 0 0 0,0 0 0 0 0,3-1 0 0 0,247 22-177 0 0,-135-7 157 0 0,61 5-66 0 0,158 12 45 0 0,-239-26 57 0 0,147-13 0 0 0,-94-7 79 0 0,2-2 49 0 0,157 4-1 0 0,-94 23 1 0 0,144-1 1136 0 0,-331-10-1194 0 0,36 0 286 0 0,1-3 1 0 0,121-24-1 0 0,-179 27-313 0 0,-1 0-1 0 0,1-1 1 0 0,0 1-1 0 0,-1-1 1 0 0,1-1-1 0 0,-1 1 1 0 0,0-1-1 0 0,1 0 1 0 0,-1 0-1 0 0,-1-1 1 0 0,1 1-1 0 0,0-1 1 0 0,-1 0-1 0 0,0 0 0 0 0,0-1 1 0 0,0 1-1 0 0,0-1 1 0 0,-1 0-1 0 0,4-8 1 0 0,22-33-3042 0 0,47-59 1 0 0,-33 49 2150 0 0,-27 35 418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7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1432 840 0 0,'-4'5'39'0'0,"1"-2"27"0"0,0 0 0 0 0,0 0 0 0 0,0 0 0 0 0,0 0 0 0 0,-1-1 0 0 0,1 1-1 0 0,-1-1 1 0 0,1 0 0 0 0,-1 0 0 0 0,0 0 0 0 0,0 0 0 0 0,0-1 0 0 0,-7 2 0 0 0,8-1 210 0 0,-1-1 1 0 0,1 1-1 0 0,-1 0 1 0 0,1 0-1 0 0,-1 1 1 0 0,1-1-1 0 0,0 1 1 0 0,0-1-1 0 0,1 1 1 0 0,-1 0-1 0 0,0 0 1 0 0,1 0-1 0 0,0 1 1 0 0,-1-1-1 0 0,1 1 1 0 0,-2 6-1 0 0,-26 69 37 0 0,24-62-135 0 0,0 4 13 0 0,1 1-1 0 0,1-1 0 0 0,1 1 0 0 0,0 0 1 0 0,2 0-1 0 0,2 33 0 0 0,22 136-236 0 0,-5-68 111 0 0,-1 137 305 0 0,-20 305-1 0 0,-5-184 654 0 0,10-269 574 0 0,-5-125-1379 0 0,0 0 1 0 0,-1 1-1 0 0,0-1 1 0 0,-1 1 0 0 0,-13-23-1 0 0,6 11-31 0 0,-10-30-9 0 0,1-1 0 0 0,-21-98-1 0 0,-7-119-63 0 0,8-237-129 0 0,42-3-6 0 0,2 209 27 0 0,-6 130-32 0 0,13-266-482 0 0,-9 431 613 0 0,4-19-744 0 0,-1 28-5 0 0,2 16 103 0 0,33 135-246 0 0,22 172 0 0 0,-25-117 381 0 0,110 634-61 0 0,-63 8 540 0 0,-75-708-41 0 0,-2-49 61 0 0,-8 149 0 0 0,-5-208 539 0 0,3-36-75 0 0,0-18-430 0 0,-15-194 644 0 0,7 61-523 0 0,-133-801-55 0 0,26 218-85 0 0,85 464-50 0 0,3-281 0 0 0,42 193-436 0 0,0 1-1663 0 0,-11 348 1922 0 0,1 7 71 0 0,0 0 0 0 0,-1 0 0 0 0,0 1 0 0 0,0-1 0 0 0,0 0 0 0 0,-1 0 0 0 0,0 0 0 0 0,0 1 0 0 0,0-1 0 0 0,-3-8 0 0 0,3 13 48 0 0,0 0-1 0 0,1 1 0 0 0,-1-1 0 0 0,0 0 0 0 0,1 1 1 0 0,-1-1-1 0 0,0 1 0 0 0,1-1 0 0 0,-1 1 0 0 0,1-1 1 0 0,-1 1-1 0 0,1 0 0 0 0,-1-1 0 0 0,1 1 1 0 0,0 0-1 0 0,-1-1 0 0 0,1 1 0 0 0,0 0 0 0 0,0-1 1 0 0,-1 1-1 0 0,1 0 0 0 0,0 0 0 0 0,0-1 1 0 0,0 1-1 0 0,0 0 0 0 0,0 1 0 0 0,-7 24-62 0 0,1 33-132 0 0,3 0 0 0 0,5 76 1 0 0,21 121 4 0 0,-14-171 84 0 0,17 153-131 0 0,52 589-762 0 0,-70 4 1053 0 0,-95 37 859 0 0,85-844-973 0 0,-6 28-1053 0 0,19-111-2295 0 0,-7-42 3477 0 0,-4 61-325 0 0,5-495-1916 0 0,-3 405 1266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3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1043 1233 1888 0 0,'-36'48'135'0'0,"24"-30"-12"0"0,-1 0 0 0 0,-1-1 0 0 0,0 0 0 0 0,-2-1 0 0 0,1 0 0 0 0,-2-2 0 0 0,-34 24 0 0 0,-22 5 946 0 0,-1-3 1 0 0,-112 43-1 0 0,174-80-1034 0 0,1 1 0 0 0,-1-1 0 0 0,0-1 0 0 0,1 0 0 0 0,-1-1 0 0 0,0 0 0 0 0,0-1 1 0 0,0 0-1 0 0,0-1 0 0 0,0 0 0 0 0,0-1 0 0 0,0-1 0 0 0,0 1 0 0 0,1-2 0 0 0,-1 0 0 0 0,1 0 1 0 0,0-1-1 0 0,0 0 0 0 0,1-1 0 0 0,-1 0 0 0 0,1-1 0 0 0,-11-9 0 0 0,4 0-31 0 0,0-1 0 0 0,0 0-1 0 0,2-1 1 0 0,0-1 0 0 0,1 0-1 0 0,1-1 1 0 0,1-1 0 0 0,1 0-1 0 0,0 0 1 0 0,-9-33 0 0 0,0-1-36 0 0,3-1 0 0 0,2-1 0 0 0,3 0 0 0 0,2-1 0 0 0,3 0 0 0 0,3-1 0 0 0,4-98 0 0 0,5 94 24 0 0,3 1 0 0 0,2 1-1 0 0,35-114 1 0 0,-35 147 15 0 0,0 0-1 0 0,2 0 1 0 0,1 1-1 0 0,2 1 1 0 0,0 0-1 0 0,1 1 1 0 0,2 1-1 0 0,0 1 1 0 0,2 0-1 0 0,28-25 0 0 0,-37 39-8 0 0,1 0 0 0 0,0 0 0 0 0,1 1 0 0 0,0 1-1 0 0,0 0 1 0 0,0 1 0 0 0,1 0 0 0 0,0 1 0 0 0,0 1 0 0 0,1 0-1 0 0,-1 1 1 0 0,1 1 0 0 0,0 0 0 0 0,0 0 0 0 0,-1 2-1 0 0,1 0 1 0 0,0 1 0 0 0,0 0 0 0 0,0 1 0 0 0,-1 1-1 0 0,20 5 1 0 0,-3 3 19 0 0,-1 1 0 0 0,0 1 0 0 0,-1 1 0 0 0,0 1 0 0 0,-2 2 0 0 0,0 1 0 0 0,0 2 0 0 0,41 39-1 0 0,-28-20 263 0 0,-2 0 0 0 0,-1 3 0 0 0,-3 1 0 0 0,-1 1 0 0 0,40 73-1 0 0,-56-84-44 0 0,-2 0 0 0 0,-1 1-1 0 0,-1 0 1 0 0,-2 1-1 0 0,-2 0 1 0 0,-1 1 0 0 0,-2 0-1 0 0,-1 0 1 0 0,0 48-1 0 0,-7-21-84 0 0,-2 0 0 0 0,-17 76 0 0 0,-38 119-265 0 0,20-98-997 0 0,39-157 1080 0 0,-6 22-1075 0 0,-5 49 0 0 0,10-68 712 0 0,1 1 1 0 0,0-1-1 0 0,0 0 1 0 0,1 0-1 0 0,-1 0 0 0 0,1 0 1 0 0,1 0-1 0 0,-1 0 1 0 0,1 0-1 0 0,0 0 0 0 0,0 0 1 0 0,1 0-1 0 0,5 9 1 0 0,0-4-1586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3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1620 1358 3209 0 0,'-9'25'391'0'0,"0"0"0"0"0,-2-1 0 0 0,-1 0-1 0 0,-1-1 1 0 0,0 0 0 0 0,-21 23 0 0 0,16-25-389 0 0,-2-2 0 0 0,-1 0-1 0 0,-45 32 1 0 0,-77 36 27 0 0,135-82-23 0 0,-67 33 44 0 0,-2-3 0 0 0,-1-3 0 0 0,-2-4 0 0 0,-112 25 0 0 0,165-46 70 0 0,0-2 0 0 0,0-1-1 0 0,0-1 1 0 0,-1-1 0 0 0,0-2-1 0 0,1-1 1 0 0,-1-1-1 0 0,1-1 1 0 0,-45-11 0 0 0,54 9-104 0 0,0-1 0 0 0,1-1 0 0 0,0 0 0 0 0,0-2 0 0 0,1 0 0 0 0,0 0 0 0 0,0-2 0 0 0,1 0 0 0 0,1 0 1 0 0,-1-2-1 0 0,2 0 0 0 0,0 0 0 0 0,1-1 0 0 0,0-1 0 0 0,-11-19 0 0 0,-3-10-44 0 0,3-2-1 0 0,1-1 1 0 0,3 0 0 0 0,1-2-1 0 0,3 0 1 0 0,2-1 0 0 0,2 0-1 0 0,2-1 1 0 0,-3-74-1 0 0,10 42 12 0 0,3 0 0 0 0,3 0 0 0 0,4 0 0 0 0,4 1-1 0 0,25-90 1 0 0,-22 116-14 0 0,2 1-1 0 0,3 0 1 0 0,50-96-1 0 0,-57 127 28 0 0,2 0 1 0 0,0 1-1 0 0,2 0 1 0 0,0 2-1 0 0,2 0 1 0 0,0 0-1 0 0,1 2 1 0 0,1 1-1 0 0,1 0 0 0 0,28-16 1 0 0,-38 27 0 0 0,0 1-1 0 0,0 1 1 0 0,1 0 0 0 0,-1 0-1 0 0,1 1 1 0 0,0 1 0 0 0,0 1-1 0 0,0-1 1 0 0,1 2 0 0 0,-1 0 0 0 0,18 1-1 0 0,-11 2 2 0 0,0 0-1 0 0,0 2 1 0 0,0 0-1 0 0,-1 1 1 0 0,1 1-1 0 0,32 15 1 0 0,-5 5 38 0 0,0 1 0 0 0,-2 2 0 0 0,-2 2 1 0 0,69 63-1 0 0,-81-66 143 0 0,-2 1 1 0 0,-1 2-1 0 0,-1 1 1 0 0,-2 1-1 0 0,-1 0 1 0 0,-2 2-1 0 0,-1 1 1 0 0,-2 1-1 0 0,-1 1 1 0 0,-2 0-1 0 0,-2 1 1 0 0,-1 0-1 0 0,-3 1 1 0 0,-1 1-1 0 0,-1 0 1 0 0,2 71-1 0 0,-14 124 312 0 0,-1-137-2396 0 0,11 133 0 0 0,-5-226 1350 0 0,-1-1 0 0 0,1 1 0 0 0,1 0 0 0 0,-1 0 0 0 0,1 0 0 0 0,0-1 0 0 0,4 9 0 0 0,-1-6-1592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4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1439 1969 3081 0 0,'-20'19'522'0'0,"0"-2"0"0"0,-2 0 0 0 0,0-2-1 0 0,-46 24 1 0 0,53-32-546 0 0,-1-1 0 0 0,0 0 0 0 0,1-2 0 0 0,-1 0 0 0 0,-1 0 0 0 0,1-2 0 0 0,-1 0-1 0 0,1-1 1 0 0,-22-1 0 0 0,9-2 34 0 0,0-1 0 0 0,0-2 0 0 0,1-1-1 0 0,0-1 1 0 0,0-1 0 0 0,0-2 0 0 0,-34-17-1 0 0,24 7 31 0 0,1-1 0 0 0,1-2 0 0 0,0-2-1 0 0,-44-41 1 0 0,20 7 56 0 0,2-2 0 0 0,4-3 0 0 0,2-2-1 0 0,-68-113 1 0 0,77 104-18 0 0,2-1-1 0 0,4-3 0 0 0,3 0 1 0 0,-25-94-1 0 0,43 115 2 0 0,2-1 0 0 0,3-1 0 0 0,3 0-1 0 0,2 0 1 0 0,3-1 0 0 0,8-103 0 0 0,-3 140-103 0 0,2 1-1 0 0,0-1 1 0 0,1 1-1 0 0,2 0 1 0 0,0 0-1 0 0,2 1 1 0 0,22-43-1 0 0,-21 50 39 0 0,0-1 0 0 0,1 2-1 0 0,1-1 1 0 0,1 2 0 0 0,0-1-1 0 0,0 2 1 0 0,1 0 0 0 0,1 0-1 0 0,0 2 1 0 0,30-17 0 0 0,-17 14 16 0 0,0 2-1 0 0,1 1 1 0 0,0 1 0 0 0,0 2-1 0 0,0 0 1 0 0,1 2 0 0 0,0 2 0 0 0,1 0-1 0 0,-1 2 1 0 0,0 2 0 0 0,0 0-1 0 0,0 2 1 0 0,0 1 0 0 0,48 14 0 0 0,-29-5 38 0 0,-1 3 1 0 0,-1 1-1 0 0,0 3 1 0 0,-2 2-1 0 0,0 1 1 0 0,-1 3 0 0 0,-2 1-1 0 0,41 35 1 0 0,-56-38-4 0 0,-1 0-1 0 0,-1 2 1 0 0,-1 1 0 0 0,-2 1 0 0 0,0 0 0 0 0,-2 2-1 0 0,-1 0 1 0 0,20 46 0 0 0,-19-27 63 0 0,-1 1 1 0 0,-3 1-1 0 0,-2 0 1 0 0,14 104-1 0 0,-18-52-77 0 0,-5 174-1 0 0,-30 89-1092 0 0,23-344 913 0 0,-5 42-1177 0 0,3 0 0 0 0,2 0 0 0 0,4-1 0 0 0,9 66 0 0 0,-7-107-241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1499 1622 3937 0 0,'-21'19'714'0'0,"-1"0"0"0"0,-1-2 1 0 0,0 0-1 0 0,-37 18 0 0 0,44-27-752 0 0,-1 0-1 0 0,-1-2 1 0 0,1 0 0 0 0,-1-1-1 0 0,0-1 1 0 0,0-1 0 0 0,0 0-1 0 0,-19 0 1 0 0,-3-3 9 0 0,0-1 1 0 0,1-2 0 0 0,-1-2-1 0 0,1-1 1 0 0,0-3-1 0 0,1 0 1 0 0,-51-21 0 0 0,42 10 11 0 0,2-2 0 0 0,0-1-1 0 0,1-3 1 0 0,2-1 0 0 0,-54-45 0 0 0,47 29-38 0 0,1-3 0 0 0,2-2 0 0 0,3-1 0 0 0,2-3-1 0 0,2-1 1 0 0,2-2 0 0 0,3-2 0 0 0,2 0 0 0 0,-32-82-1 0 0,52 108 23 0 0,2-1 0 0 0,1 0-1 0 0,1 0 1 0 0,1-1-1 0 0,3 0 1 0 0,0 0-1 0 0,2 0 1 0 0,1 0 0 0 0,6-49-1 0 0,-1 58 42 0 0,0 0 0 0 0,1 1-1 0 0,2 0 1 0 0,0 0 0 0 0,2 0 0 0 0,0 1 0 0 0,1 0-1 0 0,2 1 1 0 0,0 1 0 0 0,1-1 0 0 0,1 2-1 0 0,1 0 1 0 0,30-31 0 0 0,-19 27-12 0 0,0 2 0 0 0,1 0-1 0 0,1 2 1 0 0,1 1 0 0 0,0 1 0 0 0,1 1-1 0 0,1 2 1 0 0,1 1 0 0 0,0 1 0 0 0,0 2 0 0 0,1 2-1 0 0,1 0 1 0 0,66-4 0 0 0,-69 10 11 0 0,0 2 1 0 0,0 1 0 0 0,0 1-1 0 0,-1 2 1 0 0,1 1-1 0 0,-1 2 1 0 0,0 0-1 0 0,0 3 1 0 0,-1 0-1 0 0,0 2 1 0 0,-1 0-1 0 0,-1 2 1 0 0,0 2-1 0 0,-1 0 1 0 0,37 30-1 0 0,-36-22 53 0 0,0 2-1 0 0,-2 0 1 0 0,-1 2 0 0 0,-1 1-1 0 0,-2 0 1 0 0,30 54-1 0 0,-29-38 140 0 0,-1 0-1 0 0,-3 2 0 0 0,-1 0 0 0 0,13 64 0 0 0,-13-14-167 0 0,-4 0 0 0 0,-4 1-1 0 0,-5 0 1 0 0,-11 144 0 0 0,0-177-681 0 0,3-44-129 0 0,2-1 1 0 0,0 1-1 0 0,1 0 0 0 0,2 0 0 0 0,2 22 1 0 0,-1-35-556 0 0,1-3 319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2473 0 0,'26'-8'1750'0'0,"1"1"1"0"0,0 2 0 0 0,1 0 0 0 0,46 0 0 0 0,109 11-1059 0 0,-84 0-443 0 0,-84-5-766 0 0,42 0 1182 0 0,-55-1-1227 0 0,0-1 0 0 0,0 1 1 0 0,0 0-1 0 0,0-1 0 0 0,0 1 0 0 0,0-1 1 0 0,0 0-1 0 0,0 1 0 0 0,0-1 0 0 0,0 0 1 0 0,0 0-1 0 0,2-2 0 0 0,-5-5-2844 0 0,-1 4 1999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6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1481 2381 3169 0 0,'-25'20'1051'0'0,"-2"-2"0"0"0,0 0 0 0 0,-58 28 0 0 0,58-34-1043 0 0,-1-2 1 0 0,-1-1 0 0 0,0-1 0 0 0,0-1 0 0 0,-1-1-1 0 0,1-2 1 0 0,-1-1 0 0 0,0-1 0 0 0,0-2 0 0 0,0-1-1 0 0,0-1 1 0 0,-55-12 0 0 0,39 3-27 0 0,0-2 0 0 0,1-2 1 0 0,0-2-1 0 0,2-2 0 0 0,0-2 0 0 0,1-2 1 0 0,1-1-1 0 0,1-2 0 0 0,1-2 0 0 0,2-2 1 0 0,1-1-1 0 0,1-2 0 0 0,2-1 0 0 0,1-2 1 0 0,2-1-1 0 0,2-1 0 0 0,1-2 0 0 0,2 0 0 0 0,2-2 1 0 0,2-1-1 0 0,-20-54 0 0 0,21 36-24 0 0,3 0-1 0 0,2-1 1 0 0,4-1 0 0 0,2 0-1 0 0,2-1 1 0 0,4 1-1 0 0,2-1 1 0 0,10-76 0 0 0,1 57-19 0 0,4 1 1 0 0,3 0 0 0 0,5 2 0 0 0,2 0 0 0 0,64-137-1 0 0,-68 174 49 0 0,3 2 0 0 0,1 0 0 0 0,2 2 0 0 0,2 0 0 0 0,1 2 0 0 0,2 2 0 0 0,2 1 0 0 0,1 1 0 0 0,63-47 0 0 0,-71 61 9 0 0,0 2 0 0 0,2 2-1 0 0,0 0 1 0 0,0 1-1 0 0,1 2 1 0 0,1 1-1 0 0,0 2 1 0 0,1 1 0 0 0,-1 1-1 0 0,2 1 1 0 0,-1 2-1 0 0,0 1 1 0 0,1 2-1 0 0,0 1 1 0 0,41 5 0 0 0,-37 0 27 0 0,0 2 1 0 0,0 2-1 0 0,-1 1 1 0 0,0 2-1 0 0,-1 2 1 0 0,0 0-1 0 0,-1 3 1 0 0,-1 0-1 0 0,0 2 1 0 0,-2 2-1 0 0,29 24 1 0 0,-23-14 24 0 0,-3 2 1 0 0,0 1-1 0 0,-2 2 0 0 0,-2 1 1 0 0,-1 1-1 0 0,-2 1 1 0 0,-2 2-1 0 0,23 50 0 0 0,-5 10-23 0 0,-4 2-1 0 0,-4 1 1 0 0,-5 1-1 0 0,30 215 1 0 0,-42-145-1671 0 0,-7 1 1 0 0,-17 236-1 0 0,3-352 645 0 0,-2 0-95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105 117 344 0 0,'-22'-18'56'0'0,"2"-2"-64"0"0,-4-6-24 0 0,5 1-152 0 0,0-3 16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1368 0 0,'24'24'432'0'0,"-3"1"-416"0"0,5 10-8 0 0,-4 0 0 0 0,-6 0 0 0 0,1 2 0 0 0,-2 3 0 0 0,-2 2 8 0 0,1 4-8 0 0,-2 5-8 0 0,1 4 8 0 0,-1 3-8 0 0,3 3 0 0 0,-1 1 0 0 0,1 3 0 0 0,-2 1-440 0 0,1 3-888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2277 6001 1680 0 0,'-11'23'3'0'0,"-1"-2"-1"0"0,-24 35 1 0 0,28-47 3 0 0,0 0 0 0 0,-1-1 0 0 0,1 1 1 0 0,-2-2-1 0 0,1 1 0 0 0,-1-1 0 0 0,-18 9 1 0 0,9-4 32 0 0,1-1 0 0 0,0 2-1 0 0,1 1 1 0 0,0 0 0 0 0,1 1 0 0 0,0 0 0 0 0,1 2 0 0 0,1 0 0 0 0,1 0 0 0 0,-17 29 0 0 0,-2 15 210 0 0,2 1 1 0 0,-22 67 0 0 0,31-72-91 0 0,-2-1 0 0 0,-3-1 0 0 0,-37 59 0 0 0,47-91-131 0 0,0-1-1 0 0,-1 0 1 0 0,-2-1-1 0 0,0-2 1 0 0,-1 1-1 0 0,0-2 1 0 0,-26 17-1 0 0,34-28 2 0 0,0 0 0 0 0,-1 0 0 0 0,1-1 0 0 0,-2-1-1 0 0,1 0 1 0 0,0 0 0 0 0,-1-2 0 0 0,0 0 0 0 0,0 0 0 0 0,0-1 0 0 0,0-1-1 0 0,0 0 1 0 0,-1-1 0 0 0,1-1 0 0 0,-23-3 0 0 0,19 0-33 0 0,0 0-1 0 0,0-2 1 0 0,1 1 0 0 0,0-2 0 0 0,0 0-1 0 0,1-2 1 0 0,-1 1 0 0 0,-26-22 0 0 0,21 13-10 0 0,0-2 1 0 0,2 0 0 0 0,1-2-1 0 0,0 0 1 0 0,-18-27 0 0 0,-3-15-10 0 0,3-2 0 0 0,3-2 0 0 0,-37-100 1 0 0,-87-359 488 0 0,-78-382 410 0 0,178 684-847 0 0,-73-345 9 0 0,14-170-109 0 0,50-6 78 0 0,60 462-15 0 0,41-393 0 0 0,-20 570 15 0 0,4 2-1 0 0,4 0 0 0 0,5 2 1 0 0,5 0-1 0 0,4 3 0 0 0,4 1 1 0 0,4 1-1 0 0,58-91 0 0 0,-28 72-26 0 0,164-200-1 0 0,-215 289 2 0 0,19-23 34 0 0,2 2 0 0 0,2 2 0 0 0,69-55 0 0 0,-82 79-17 0 0,1 1 0 0 0,0 2 0 0 0,2 1 0 0 0,0 2 0 0 0,1 1-1 0 0,0 2 1 0 0,1 2 0 0 0,0 1 0 0 0,1 2 0 0 0,0 1 0 0 0,1 3-1 0 0,-1 1 1 0 0,66 3 0 0 0,-74 2 7 0 0,0 1 0 0 0,0 2-1 0 0,-1 1 1 0 0,0 1 0 0 0,0 1-1 0 0,-1 2 1 0 0,0 1 0 0 0,-1 1 0 0 0,0 2-1 0 0,-1 0 1 0 0,0 2 0 0 0,-1 1 0 0 0,-1 1-1 0 0,-1 1 1 0 0,0 2 0 0 0,-2 0-1 0 0,38 46 1 0 0,-6 8-1 0 0,-4 3 0 0 0,-3 2-1 0 0,48 110 1 0 0,-44-66 69 0 0,57 217 0 0 0,64 632 249 0 0,-160-883-310 0 0,17 176 299 0 0,-12 1 0 0 0,-12 1 0 0 0,-31 296 0 0 0,3-300-208 0 0,-80 772-1762 0 0,80-886-2195 0 0,20-140 2292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7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1934 5804 2136 0 0,'-32'112'965'0'0,"19"-58"-785"0"0,-3-1 1 0 0,-2 0 0 0 0,-2-1-1 0 0,-2-1 1 0 0,-33 54 0 0 0,43-88-212 0 0,-163 231 291 0 0,156-224-202 0 0,-2 0-1 0 0,-1-2 1 0 0,-1-1 0 0 0,-1 0 0 0 0,0-2-1 0 0,-1-1 1 0 0,-45 24 0 0 0,54-34-66 0 0,1-1 0 0 0,-1-1 0 0 0,0-1 1 0 0,0 0-1 0 0,0-1 0 0 0,-1-1 0 0 0,0-1 0 0 0,1 0 1 0 0,-1-1-1 0 0,0 0 0 0 0,0-2 0 0 0,0 0 0 0 0,0-1 1 0 0,1 0-1 0 0,-1-2 0 0 0,1 0 0 0 0,-1-1 0 0 0,1 0 1 0 0,1-1-1 0 0,-1-1 0 0 0,1-1 0 0 0,0 0 0 0 0,1-1 1 0 0,0 0-1 0 0,-23-21 0 0 0,6 1-38 0 0,1-2 1 0 0,2-1-1 0 0,1-2 1 0 0,1 0-1 0 0,2-2 0 0 0,2 0 1 0 0,-28-64-1 0 0,16 21-45 0 0,4-2 0 0 0,-36-150-1 0 0,-69-650-232 0 0,62 332 367 0 0,27 258 74 0 0,-70-428 387 0 0,-23-486-365 0 0,111-42 653 0 0,28 1243-787 0 0,22-410 377 0 0,-17 369-366 0 0,3-1-1 0 0,2 1 1 0 0,2 1 0 0 0,2 0-1 0 0,1 1 1 0 0,42-81-1 0 0,-46 106-12 0 0,1 0-1 0 0,0 0 0 0 0,2 2 0 0 0,0-1 1 0 0,0 2-1 0 0,2 0 0 0 0,0 0 1 0 0,0 2-1 0 0,1 0 0 0 0,1 1 1 0 0,31-16-1 0 0,-25 17 4 0 0,1 1-1 0 0,1 1 1 0 0,-1 1 0 0 0,1 1 0 0 0,0 2-1 0 0,1 0 1 0 0,-1 2 0 0 0,43 0 0 0 0,-29 4-5 0 0,0 3 0 0 0,0 0 1 0 0,-1 3-1 0 0,0 1 0 0 0,0 2 1 0 0,-1 2-1 0 0,-1 1 1 0 0,1 2-1 0 0,-2 1 0 0 0,-1 3 1 0 0,0 0-1 0 0,49 37 1 0 0,-49-26 41 0 0,-2 0 0 0 0,0 2 1 0 0,39 51-1 0 0,72 118 33 0 0,-78-96-75 0 0,-5 2 0 0 0,80 193 0 0 0,47 247-33 0 0,-133-335 122 0 0,-9 2 0 0 0,-9 1 0 0 0,14 344 0 0 0,-87 658 180 0 0,-14-755-144 0 0,-46 230-319 0 0,55-412-866 0 0,-10 83-3030 0 0,49-345 2763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2589 6403 2064 0 0,'-40'45'456'0'0,"-2"-2"0"0"0,-76 59-1 0 0,92-83-416 0 0,0-1 0 0 0,-1-2 0 0 0,-1-1 0 0 0,-1-1 1 0 0,0-1-1 0 0,-51 15 0 0 0,37-17 14 0 0,0-2 1 0 0,-1-1-1 0 0,1-3 1 0 0,-1-1-1 0 0,0-2 1 0 0,0-3-1 0 0,0-1 1 0 0,0-2-1 0 0,0-2 1 0 0,1-2-1 0 0,0-2 1 0 0,0-1-1 0 0,1-3 0 0 0,1-1 1 0 0,0-2-1 0 0,1-2 1 0 0,1-2-1 0 0,1-1 1 0 0,-41-32-1 0 0,2-4-150 0 0,4-4 0 0 0,-69-73 0 0 0,97 86 88 0 0,3-2 0 0 0,1-2-1 0 0,-60-106 1 0 0,37 33 119 0 0,-84-232-1 0 0,-11-149 115 0 0,109 337-111 0 0,-16-71 25 0 0,-49-347 0 0 0,33-257-103 0 0,67 605-6 0 0,-23-511 13 0 0,65 2 65 0 0,-13 635-113 0 0,5 1 0 0 0,54-182 0 0 0,-47 221 1 0 0,2 0 0 0 0,4 2 1 0 0,2 2-1 0 0,78-117 0 0 0,-85 149-19 0 0,1 1 0 0 0,2 2 0 0 0,44-41 0 0 0,-51 55 5 0 0,2 2 1 0 0,0 0 0 0 0,1 2-1 0 0,1 0 1 0 0,51-21-1 0 0,-29 19 25 0 0,1 2-1 0 0,0 3 0 0 0,1 2 1 0 0,85-9-1 0 0,-67 15 66 0 0,1 3 0 0 0,137 12 1 0 0,-181-5-11 0 0,0 1 1 0 0,-1 1 0 0 0,0 2-1 0 0,-1 0 1 0 0,0 1 0 0 0,0 2 0 0 0,-1 1-1 0 0,0 0 1 0 0,-1 2 0 0 0,0 0 0 0 0,-1 2-1 0 0,-1 0 1 0 0,0 1 0 0 0,-2 1 0 0 0,0 1-1 0 0,18 24 1 0 0,2 4-4 0 0,-1 1 0 0 0,-3 1-1 0 0,-2 2 1 0 0,-2 2 0 0 0,-3 0-1 0 0,35 97 1 0 0,190 751 154 0 0,-188-586 709 0 0,30 396 0 0 0,-80-479 19 0 0,-10 0-1 0 0,-37 340 0 0 0,-115 401 739 0 0,4-282-1382 0 0,22-115-1119 0 0,113-530 517 0 0,-4 12-895 0 0,3 1 0 0 0,2-1 0 0 0,2 2 0 0 0,4 79 0 0 0,2-137 1069 0 0,5 26-1793 0 0,-5-27 1847 0 0,0-1-1 0 0,0 1 0 0 0,1 0 1 0 0,-1-1-1 0 0,0 1 1 0 0,0-1-1 0 0,0 1 1 0 0,1-1-1 0 0,-1 0 0 0 0,0 1 1 0 0,1-1-1 0 0,-1 1 1 0 0,0-1-1 0 0,1 1 0 0 0,-1-1 1 0 0,1 0-1 0 0,-1 1 1 0 0,1-1-1 0 0,-1 0 1 0 0,0 1-1 0 0,1-1 0 0 0,-1 0 1 0 0,1 0-1 0 0,-1 0 1 0 0,1 1-1 0 0,0-1 0 0 0,-1 0 1 0 0,1 0-1 0 0,-1 0 1 0 0,1 0-1 0 0,-1 0 0 0 0,1 0 1 0 0,-1 0-1 0 0,1 0 1 0 0,-1 0-1 0 0,1 0 1 0 0,0 0-1 0 0,-1 0 0 0 0,1-1 1 0 0,-1 1-1 0 0,1 0 1 0 0,-1 0-1 0 0,1 0 0 0 0,0-1 1 0 0,8-6-969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5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3382 7088 1600 0 0,'-93'182'1429'0'0,"77"-156"-1154"0"0,0-1 1 0 0,-2-1-1 0 0,-1-1 1 0 0,-39 38-1 0 0,-371 355 488 0 0,359-336-569 0 0,34-36-117 0 0,-2-2 0 0 0,-1-2 1 0 0,-52 40-1 0 0,67-64-98 0 0,-1-2 0 0 0,-1 0 0 0 0,0-2 0 0 0,-1 0 0 0 0,0-2 0 0 0,-1-1 0 0 0,0-2 0 0 0,0 0 0 0 0,-1-2 0 0 0,1-1 0 0 0,-1-1 0 0 0,-57-3 0 0 0,33-2-85 0 0,1-4 0 0 0,-1-1-1 0 0,2-3 1 0 0,-1-1 0 0 0,1-4 0 0 0,-61-25 0 0 0,73 23 41 0 0,1-3 0 0 0,0-1 0 0 0,2-1 0 0 0,1-2 0 0 0,0-2 0 0 0,2-1 0 0 0,2-2 0 0 0,0-1-1 0 0,2-1 1 0 0,1-1 0 0 0,1-2 0 0 0,-28-49 0 0 0,-5-22 19 0 0,5-2-1 0 0,5-3 0 0 0,-40-126 0 0 0,-149-451 475 0 0,46-13-119 0 0,15-30 657 0 0,-34-115-473 0 0,177 649-491 0 0,9-2-1 0 0,-2-273 0 0 0,26 142-32 0 0,10-472 168 0 0,5 628-139 0 0,7 0 0 0 0,8 1 0 0 0,7 2 0 0 0,8 2 0 0 0,7 1 0 0 0,7 3 0 0 0,131-263 0 0 0,-157 373-14 0 0,1 1 0 0 0,3 2-1 0 0,1 2 1 0 0,3 1-1 0 0,3 1 1 0 0,1 3 0 0 0,2 1-1 0 0,1 3 1 0 0,3 2 0 0 0,59-37-1 0 0,-81 61-13 0 0,-1 1 0 0 0,2 2 1 0 0,0 1-1 0 0,0 1 0 0 0,1 1 0 0 0,0 1 0 0 0,0 2 0 0 0,0 1 0 0 0,42-1 0 0 0,-2 5 59 0 0,1 3 0 0 0,129 23 0 0 0,-158-19 22 0 0,0 3-1 0 0,-1 1 1 0 0,0 3-1 0 0,0 0 1 0 0,-2 3-1 0 0,0 1 1 0 0,-1 2-1 0 0,0 1 0 0 0,-2 2 1 0 0,-1 2-1 0 0,-1 1 1 0 0,-1 1-1 0 0,-1 2 1 0 0,-2 1-1 0 0,-1 2 1 0 0,-1 0-1 0 0,-2 2 1 0 0,-1 1-1 0 0,20 40 1 0 0,-9-1 347 0 0,-3 2 1 0 0,-4 1 0 0 0,-3 1 0 0 0,21 116-1 0 0,27 330 757 0 0,-72-515-1151 0 0,59 841 875 0 0,-68-114 431 0 0,0-491-1254 0 0,16 417-1021 0 0,33-2-2338 0 0,11 392-3099 0 0,-51-974 5240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51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1696 7760 3073 0 0,'-22'61'821'0'0,"-3"-1"0"0"0,-2-1 1 0 0,-65 102-1 0 0,79-144-795 0 0,0-1 1 0 0,0-1-1 0 0,-2 0 0 0 0,0 0 0 0 0,0-2 0 0 0,-33 23 1 0 0,34-29-63 0 0,1 1 0 0 0,-1-2 0 0 0,-1 1 0 0 0,1-2 0 0 0,-1 0 0 0 0,0-1 0 0 0,0-1 0 0 0,0 0 0 0 0,-1-1 1 0 0,-20 1-1 0 0,18-3-45 0 0,-1-1 1 0 0,1 0-1 0 0,-1-2 1 0 0,1 0-1 0 0,0-1 0 0 0,0 0 1 0 0,0-2-1 0 0,0 0 1 0 0,1-1-1 0 0,-25-14 1 0 0,17 6 3 0 0,2-2-1 0 0,-1 0 1 0 0,2-1 0 0 0,1-1-1 0 0,0-1 1 0 0,-21-26 0 0 0,-5-17 28 0 0,3-2 1 0 0,3-2-1 0 0,2-1 1 0 0,-30-78-1 0 0,9 4 98 0 0,7-3 0 0 0,5-1 0 0 0,8-3 0 0 0,-39-270 0 0 0,52 160-169 0 0,12-2 0 0 0,17-261 0 0 0,4-88-239 0 0,-15 444 760 0 0,-48-273-1 0 0,-78-302 84 0 0,82 131-505 0 0,51-3-294 0 0,-2 123 337 0 0,4-189 330 0 0,28 385-278 0 0,-18 240-62 0 0,2 1 0 0 0,3 0 0 0 0,29-70 0 0 0,-26 81-39 0 0,2 1-1 0 0,2 1 1 0 0,2 1 0 0 0,55-69 0 0 0,-44 64 51 0 0,3 2 1 0 0,1 1-1 0 0,2 2 1 0 0,1 2-1 0 0,82-54 1 0 0,-88 71-27 0 0,1 2 0 0 0,0 1 0 0 0,1 1 0 0 0,1 3 0 0 0,1 1 0 0 0,-1 2 0 0 0,2 1 0 0 0,-1 2 1 0 0,1 2-1 0 0,0 2 0 0 0,0 2 0 0 0,1 1 0 0 0,-1 3 0 0 0,0 1 0 0 0,-1 1 0 0 0,73 21 0 0 0,-89-17 26 0 0,-1 0 0 0 0,0 2-1 0 0,0 1 1 0 0,-1 0 0 0 0,-1 2 0 0 0,0 0-1 0 0,-1 1 1 0 0,0 2 0 0 0,22 24-1 0 0,-13-10 36 0 0,-2 2 0 0 0,-2 1 0 0 0,-1 1-1 0 0,34 67 1 0 0,-18-23-5 0 0,274 603 1159 0 0,-279-575-869 0 0,32 163-1 0 0,-3 117-268 0 0,-12-66-42 0 0,69 474 206 0 0,-79 7 424 0 0,-54-428-437 0 0,0 193-63 0 0,17-361-256 0 0,2 379 1304 0 0,-46-1 1449 0 0,-93 193-1410 0 0,-37-6-5304 0 0,60-286-2832 0 0,85-376 5444 0 0,11-59 182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28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3001 0 0,'1'31'6637'0'0,"1"1"-3352"0"0,-1-1-4073 0 0,0 0-4784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2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4297 0 0,'21'25'5586'0'0,"-14"-17"-7488"0"0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50 4153 0 0,'-2'2'351'0'0,"0"0"0"0"0,0 1 0 0 0,1-1 1 0 0,-1 1-1 0 0,1 0 0 0 0,-1-1 0 0 0,1 1 0 0 0,0 0 0 0 0,0 0 1 0 0,1 0-1 0 0,-1-1 0 0 0,0 1 0 0 0,1 0 0 0 0,0 0 0 0 0,-1 0 1 0 0,1 0-1 0 0,1 0 0 0 0,-1 0 0 0 0,0 0 0 0 0,2 5 0 0 0,13 62 1790 0 0,-11-56-1931 0 0,4 13 212 0 0,1-1 0 0 0,1 0 1 0 0,1 0-1 0 0,20 32 0 0 0,-31-58-386 0 0,0 0 0 0 0,0 0 0 0 0,0 0 0 0 0,1 0 1 0 0,-1 0-1 0 0,0 0 0 0 0,0 0 0 0 0,0 0 0 0 0,0 1 0 0 0,1-1 1 0 0,-1 0-1 0 0,0 0 0 0 0,0 0 0 0 0,0 0 0 0 0,1 0 0 0 0,-1 0 0 0 0,0 0 1 0 0,0 0-1 0 0,0 0 0 0 0,0 0 0 0 0,1 0 0 0 0,-1 0 0 0 0,0 0 1 0 0,0 0-1 0 0,0 0 0 0 0,1-1 0 0 0,-1 1 0 0 0,0 0 0 0 0,0 0 1 0 0,0 0-1 0 0,0 0 0 0 0,0 0 0 0 0,1 0 0 0 0,-1 0 0 0 0,0 0 1 0 0,0-1-1 0 0,0 1 0 0 0,0 0 0 0 0,0 0 0 0 0,0 0 0 0 0,1 0 1 0 0,-1-1-1 0 0,0 1 0 0 0,0 0 0 0 0,0 0 0 0 0,0 0 0 0 0,0 0 0 0 0,0-1 1 0 0,0 1-1 0 0,0 0 0 0 0,0 0 0 0 0,0 0 0 0 0,0-1 0 0 0,0 1 1 0 0,0 0-1 0 0,0 0 0 0 0,0-1 0 0 0,7-22 582 0 0,2-25-479 0 0,-1-34-67 0 0,-7 59-43 0 0,1 0-1 0 0,0 0 1 0 0,2 1 0 0 0,1-1 0 0 0,0 1-1 0 0,15-37 1 0 0,-19 59-73 0 0,-1-1-1 0 0,0 1 1 0 0,0 0 0 0 0,1-1-1 0 0,-1 1 1 0 0,0-1 0 0 0,0 1-1 0 0,1 0 1 0 0,-1-1 0 0 0,0 1-1 0 0,1 0 1 0 0,-1 0 0 0 0,1-1-1 0 0,-1 1 1 0 0,0 0 0 0 0,1 0-1 0 0,-1-1 1 0 0,1 1 0 0 0,-1 0-1 0 0,1 0 1 0 0,-1 0 0 0 0,1 0-1 0 0,-1 0 1 0 0,0 0 0 0 0,1 0-1 0 0,-1 0 1 0 0,1 0-1 0 0,-1 0 1 0 0,1 0 0 0 0,-1 0-1 0 0,1 0 1 0 0,-1 0 0 0 0,1 0-1 0 0,-1 0 1 0 0,1 0 0 0 0,-1 1-1 0 0,1-1 1 0 0,21 17-3790 0 0,11 28-2960 0 0,-21-20 2279 0 0,-6-11 2355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3129 0 0,'4'4'436'0'0,"0"-1"1"0"0,0 1-1 0 0,-1 0 1 0 0,1 0-1 0 0,-1 0 1 0 0,0 1-1 0 0,-1-1 1 0 0,1 1-1 0 0,-1-1 1 0 0,4 10-1 0 0,-6-11-368 0 0,0 1-1 0 0,0-1 0 0 0,0 0 0 0 0,0 0 0 0 0,-1 0 0 0 0,1 0 0 0 0,-1 0 0 0 0,1 1 0 0 0,-1-1 1 0 0,0 0-1 0 0,-1 0 0 0 0,1-1 0 0 0,0 1 0 0 0,-1 0 0 0 0,1 0 0 0 0,-1-1 0 0 0,0 1 0 0 0,0-1 1 0 0,-4 4-1 0 0,-45 50-1268 0 0,40-46-972 0 0,-1 0-1 0 0,-25 16 1 0 0,28-21 757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29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3129 0 0,'5'5'996'0'0,"1"-1"0"0"0,0 0 0 0 0,0 0 1 0 0,0 0-1 0 0,0-1 0 0 0,7 3 0 0 0,-7-4-1501 0 0,1 1 1 0 0,-1 0-1 0 0,0 1 0 0 0,-1-1 0 0 0,11 10 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2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3433 0 0,'42'34'3168'0'0,"29"5"-1135"0"0,0 1-8485 0 0,-70-39 5681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31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1160 0 0,'30'14'328'0'0,"2"-2"1"0"0,-1-1-1 0 0,2-1 0 0 0,-1-2 0 0 0,58 7 0 0 0,173 0-377 0 0,-205-14 204 0 0,1483-7 948 0 0,25 36 6 0 0,-4 104-3287 0 0,-1197-102-312 0 0,-332-30 1927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3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2660 1840 0 0,'1'1'-24'0'0,"0"0"0"0"0,-1 0 0 0 0,1 0 0 0 0,0 0 0 0 0,0-1 0 0 0,0 1-1 0 0,0 0 1 0 0,-1-1 0 0 0,1 1 0 0 0,0 0 0 0 0,0-1 0 0 0,0 1 0 0 0,0-1-1 0 0,1 0 1 0 0,-1 1 0 0 0,0-1 0 0 0,0 0 0 0 0,0 0 0 0 0,0 0 0 0 0,0 1-1 0 0,0-1 1 0 0,2-1 0 0 0,40 5-268 0 0,-28-3 331 0 0,-2 1 278 0 0,-1 1 1 0 0,1 0-1 0 0,-1 1 0 0 0,0 0 0 0 0,0 1 1 0 0,-1 1-1 0 0,1-1 0 0 0,-1 2 0 0 0,0 0 1 0 0,-1 0-1 0 0,13 11 0 0 0,-14-11-110 0 0,-4-4-189 0 0,0 0-1 0 0,0 0 0 0 0,0 0 0 0 0,1-1 1 0 0,0 1-1 0 0,-1-1 0 0 0,1 0 0 0 0,0-1 1 0 0,0 0-1 0 0,0 0 0 0 0,0 0 0 0 0,0 0 1 0 0,10-1-1 0 0,-5-1 8 0 0,0-1 1 0 0,0 0-1 0 0,0 0 1 0 0,0-1-1 0 0,0-1 0 0 0,18-7 1 0 0,5-7-14 0 0,-1-2 1 0 0,-1-1-1 0 0,36-30 1 0 0,-62 46-24 0 0,33-29 20 0 0,-2-1-1 0 0,-1-3 0 0 0,58-80 1 0 0,-50 52 64 0 0,-4-3 1 0 0,64-147-1 0 0,-74 150-79 0 0,9-18-7 0 0,-3-1 0 0 0,40-153-1 0 0,22-255-130 0 0,-25 144 120 0 0,-51 274-21 0 0,4 0-1 0 0,51-107 1 0 0,-59 150 11 0 0,0 1-1 0 0,2 1 1 0 0,2 1 0 0 0,0 1-1 0 0,2 1 1 0 0,1 1 0 0 0,49-40-1 0 0,-51 48 8 0 0,0 1 0 0 0,1 1-1 0 0,1 1 1 0 0,0 1-1 0 0,1 2 1 0 0,1 0 0 0 0,0 2-1 0 0,0 0 1 0 0,1 2-1 0 0,33-5 1 0 0,-46 12 18 0 0,0 0-1 0 0,0 0 1 0 0,1 1-1 0 0,-1 1 1 0 0,0 1-1 0 0,0 0 1 0 0,0 1 0 0 0,0 0-1 0 0,-1 1 1 0 0,15 7-1 0 0,-9-2 30 0 0,-1 0-1 0 0,-1 2 1 0 0,1 0-1 0 0,-2 1 1 0 0,0 1 0 0 0,22 20-1 0 0,8 17 123 0 0,-2 3-1 0 0,-3 1 1 0 0,52 86 0 0 0,-47-68-19 0 0,377 590 493 0 0,-208-237 758 0 0,-161-308-1186 0 0,-36-75-92 0 0,3-1 1 0 0,2-1-1 0 0,1-1 1 0 0,2-1-1 0 0,45 49 0 0 0,-27-41 235 0 0,2-2 0 0 0,1-2 0 0 0,100 65-1 0 0,-107-81-406 0 0,1-3 0 0 0,2-2 0 0 0,0-1 0 0 0,0-3 0 0 0,85 22 0 0 0,-105-34-366 0 0,-1-1 0 0 0,1-2-1 0 0,-1 0 1 0 0,1-1 0 0 0,0-2-1 0 0,0 0 1 0 0,-1-1 0 0 0,1-2-1 0 0,-1 0 1 0 0,0-2 0 0 0,0 0-1 0 0,0-2 1 0 0,-1 0 0 0 0,0-2-1 0 0,-1 0 1 0 0,0-2 0 0 0,-1 0-1 0 0,22-17 1 0 0,0-4-325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0:09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1009 39 896 0 0,'-5'3'119'0'0,"-1"-1"0"0"0,1-1-1 0 0,-1 1 1 0 0,1-1 0 0 0,-1 0-1 0 0,0 0 1 0 0,0-1 0 0 0,1 1-1 0 0,-1-1 1 0 0,0-1 0 0 0,0 1-1 0 0,-5-2 1 0 0,-78-21 2742 0 0,70 17-2291 0 0,0 1 0 0 0,-32-6-1 0 0,32 10-601 0 0,0 0-1 0 0,0 0 1 0 0,0 2-1 0 0,0 1 1 0 0,0 0-1 0 0,-34 9 0 0 0,46-9 21 0 0,0 0-1 0 0,0 1 0 0 0,0 0 0 0 0,0 0 1 0 0,1 1-1 0 0,0-1 0 0 0,0 2 0 0 0,0-1 1 0 0,0 1-1 0 0,0-1 0 0 0,1 1 0 0 0,0 1 1 0 0,0-1-1 0 0,1 1 0 0 0,-1 0 0 0 0,1 0 0 0 0,0 0 1 0 0,1 1-1 0 0,-1-1 0 0 0,-3 12 0 0 0,-7 32-103 0 0,1 0 0 0 0,3 0 0 0 0,2 1-1 0 0,2 1 1 0 0,3-1 0 0 0,5 86-1 0 0,58 304-155 0 0,-8-99 218 0 0,-47-292 275 0 0,-3-1 0 0 0,-2 1 0 0 0,-1 0 0 0 0,-3-1 0 0 0,-3 0 0 0 0,-22 90 0 0 0,21-114 92 0 0,-1-1 0 0 0,-1 0 1 0 0,-1-1-1 0 0,0 0 0 0 0,-2 0 0 0 0,-22 28 1 0 0,23-37-12 0 0,-1 0 0 0 0,0 0 1 0 0,0-1-1 0 0,-2-1 0 0 0,1 0 1 0 0,-2-1-1 0 0,1-1 0 0 0,-1 0 1 0 0,-29 12-1 0 0,36-17-101 0 0,-1-2 1 0 0,1 1 0 0 0,-1-1-1 0 0,0-1 1 0 0,0 1-1 0 0,0-2 1 0 0,0 1-1 0 0,-1-2 1 0 0,1 1 0 0 0,0-1-1 0 0,0-1 1 0 0,-1 0-1 0 0,1 0 1 0 0,0-1-1 0 0,0 0 1 0 0,0-1 0 0 0,0 0-1 0 0,1-1 1 0 0,-1 0-1 0 0,-15-9 1 0 0,29 22-628 0 0,0 1 0 0 0,-1-1 1 0 0,0 1-1 0 0,-1 0 0 0 0,0 0 0 0 0,0 12 1 0 0,12 91 183 0 0,-12 26 61 0 0,-19 171 1 0 0,1 93 159 0 0,39 47 140 0 0,5 235 1504 0 0,-28-634-1511 0 0,-1 86 202 0 0,19 144-1 0 0,-12-238-313 0 0,2 1 0 0 0,1-1-1 0 0,3-1 1 0 0,1 0 0 0 0,2-1 0 0 0,2 0 0 0 0,32 56 0 0 0,-37-77 105 0 0,0 1-771 0 0,1-1 0 0 0,0-1 0 0 0,22 25-1 0 0,-30-39 59 0 0,-1 0 0 0 0,1-1 0 0 0,0 1 0 0 0,0-1 0 0 0,1-1 0 0 0,-1 1 0 0 0,1-1-1 0 0,0 0 1 0 0,0 0 0 0 0,0-1 0 0 0,0 1 0 0 0,0-1 0 0 0,1-1 0 0 0,-1 1-1 0 0,1-1 1 0 0,-1 0 0 0 0,8 0 0 0 0,4-2-1019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1:05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66 816 0 0,'7'-3'5074'0'0,"19"-8"-4435"0"0,22 8-660 0 0,-34 2 31 0 0,0 0 1 0 0,0 1 0 0 0,0 0 0 0 0,20 3-1 0 0,14 16 125 0 0,-43-16-104 0 0,0 0-1 0 0,1 0 1 0 0,-1-1-1 0 0,1 0 1 0 0,-1 0-1 0 0,1-1 1 0 0,0 1-1 0 0,0-1 1 0 0,8 0-1 0 0,-1-2 52 0 0,0-1-1 0 0,0 0 0 0 0,0-1 1 0 0,15-5-1 0 0,44-8-87 0 0,-26 14-15 0 0,0 3 0 0 0,60 7 0 0 0,-55-3 24 0 0,82-2 1 0 0,77-2-6 0 0,-84 1 178 0 0,158-18 440 0 0,49 0-557 0 0,-63 9 338 0 0,-1 0-90 0 0,-79 11-370 0 0,260 17-921 0 0,-438-19 497 0 0,1 0-1 0 0,-1-1 1 0 0,1-1-1 0 0,-1 0 0 0 0,1 0 1 0 0,-1-2-1 0 0,1 1 1 0 0,-1-2-1 0 0,0 1 1 0 0,0-2-1 0 0,0 0 0 0 0,0 0 1 0 0,-1-1-1 0 0,21-12 1 0 0,-11 1-44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1:06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0 853 1320 0 0,'97'12'2153'0'0,"221"15"160"0"0,-76-10-2314 0 0,902 144-1046 0 0,-883-95 952 0 0,-182-42 595 0 0,0-4-1 0 0,1-3 1 0 0,95 7-1 0 0,-174-24-526 0 0,2 1 214 0 0,1-1 1 0 0,-1 0 0 0 0,1 0-1 0 0,-1 0 1 0 0,1 0-1 0 0,-1 0 1 0 0,1-1-1 0 0,-1 1 1 0 0,0-1 0 0 0,4-1-1 0 0,-5 1-57 0 0,-1-1-1 0 0,0 1 0 0 0,0-1 1 0 0,0 1-1 0 0,0-1 1 0 0,0 1-1 0 0,-1-1 0 0 0,1 1 1 0 0,0-1-1 0 0,-1 0 0 0 0,1 1 1 0 0,-1-1-1 0 0,1 0 1 0 0,-1 0-1 0 0,0 1 0 0 0,0-1 1 0 0,0 0-1 0 0,0 0 1 0 0,0 0-1 0 0,0 1 0 0 0,0-3 1 0 0,5-121 533 0 0,29-162 0 0 0,1-5-750 0 0,-34 281-110 0 0,0 0 0 0 0,-1 0 0 0 0,-1 0 0 0 0,1 0 0 0 0,-2 1 0 0 0,0-1 0 0 0,0 0 0 0 0,0 1 0 0 0,-2 0 0 0 0,-6-17 0 0 0,6 20 140 0 0,0 1 0 0 0,0 0 0 0 0,-1 0 0 0 0,0 0 0 0 0,0 1 0 0 0,0-1-1 0 0,-1 1 1 0 0,1 0 0 0 0,-1 1 0 0 0,-1 0 0 0 0,1 0 0 0 0,0 0 0 0 0,-1 0 0 0 0,0 1 0 0 0,0 0 0 0 0,-9-2 0 0 0,-184-60-114 0 0,-3 9 1 0 0,-219-30-1 0 0,227 60-304 0 0,-259 0-1 0 0,309 29 287 0 0,1 5 0 0 0,-215 41 0 0 0,300-38 125 0 0,25-6-135 0 0,1 1 0 0 0,0 1 0 0 0,0 2 0 0 0,0 2-1 0 0,-59 27 1 0 0,90-37 137 0 0,0 0 0 0 0,0 0 0 0 0,1 0 0 0 0,-1 0 0 0 0,0 0 0 0 0,1 0-1 0 0,-1 0 1 0 0,0 0 0 0 0,1 1 0 0 0,-1-1 0 0 0,1 0 0 0 0,0 1 0 0 0,0 0-1 0 0,-1-1 1 0 0,1 1 0 0 0,0 0 0 0 0,0-1 0 0 0,0 1 0 0 0,1 0 0 0 0,-1 0-1 0 0,0 0 1 0 0,1 0 0 0 0,-1 0 0 0 0,1 0 0 0 0,0 0 0 0 0,-1 0 0 0 0,1 0-1 0 0,0 0 1 0 0,0 0 0 0 0,1 0 0 0 0,-1 0 0 0 0,0 0 0 0 0,1 0 0 0 0,-1 0-1 0 0,1 0 1 0 0,-1-1 0 0 0,1 1 0 0 0,0 0 0 0 0,0 0 0 0 0,0 0 0 0 0,0-1-1 0 0,0 1 1 0 0,0 0 0 0 0,0-1 0 0 0,1 1 0 0 0,-1-1 0 0 0,2 2 0 0 0,10 9 49 0 0,0-1 1 0 0,0 0-1 0 0,1-1 1 0 0,23 12-1 0 0,-18-10 148 0 0,-12-8-95 0 0,0 0 0 0 0,-1 0 0 0 0,0 1 0 0 0,0 0 0 0 0,0 0-1 0 0,-1 1 1 0 0,1-1 0 0 0,-1 1 0 0 0,0 0 0 0 0,-1 1-1 0 0,0-1 1 0 0,0 1 0 0 0,0 0 0 0 0,-1 0 0 0 0,0 0 0 0 0,0 0-1 0 0,-1 1 1 0 0,0-1 0 0 0,0 1 0 0 0,-1-1 0 0 0,0 1 0 0 0,0 0-1 0 0,0 0 1 0 0,-1-1 0 0 0,-1 1 0 0 0,1 0 0 0 0,-1 0-1 0 0,-3 9 1 0 0,-7 75 53 0 0,-13 73-210 0 0,17-145-1096 0 0,6-20 1164 0 0,1 0 0 0 0,0 0 0 0 0,-1 0 0 0 0,1 1 0 0 0,-1-1-1 0 0,1 0 1 0 0,0 0 0 0 0,-1 0 0 0 0,1 0 0 0 0,-1 0-1 0 0,1 0 1 0 0,-1 0 0 0 0,1 0 0 0 0,0 0 0 0 0,-1 0-1 0 0,1 0 1 0 0,-1 0 0 0 0,1 0 0 0 0,-1 0 0 0 0,1-1 0 0 0,0 1-1 0 0,-1 0 1 0 0,1 0 0 0 0,0 0 0 0 0,-1-1 0 0 0,1 1-1 0 0,-1 0 1 0 0,1 0 0 0 0,0-1 0 0 0,-1 1 0 0 0,1 0-1 0 0,0-1 1 0 0,0 1 0 0 0,-1 0 0 0 0,1-1 0 0 0,0 1 0 0 0,0 0-1 0 0,0-1 1 0 0,-1 1 0 0 0,1-1 0 0 0,0 1 0 0 0,0 0-1 0 0,0-1 1 0 0,0 1 0 0 0,0-1 0 0 0,-7-12-1002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1:0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3383 2 856 0 0,'-178'37'1353'0'0,"66"-11"-625"0"0,-22-3 588 0 0,-148 5 0 0 0,-139-14-210 0 0,138-7-1285 0 0,-41 3-1073 0 0,-640-66 1 0 0,359-25-1939 0 0,526 71 2403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1:09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1167 336 0 0,'13'6'78'0'0,"1"0"1"0"0,0-1-1 0 0,0 0 0 0 0,0-1 1 0 0,1-1-1 0 0,0 0 0 0 0,-1-1 1 0 0,1 0-1 0 0,28-2 0 0 0,-37 0 16 0 0,-1 0 0 0 0,0-1 0 0 0,0 0-1 0 0,0 0 1 0 0,1 0 0 0 0,-1-1 0 0 0,0 1 0 0 0,0-1 0 0 0,-1 0-1 0 0,1-1 1 0 0,0 1 0 0 0,-1-1 0 0 0,1 0 0 0 0,-1 0-1 0 0,0 0 1 0 0,0-1 0 0 0,0 1 0 0 0,0-1 0 0 0,-1 0 0 0 0,0 0-1 0 0,1-1 1 0 0,-2 1 0 0 0,1-1 0 0 0,0 1 0 0 0,-1-1-1 0 0,0 0 1 0 0,0 0 0 0 0,0 0 0 0 0,-1 0 0 0 0,2-7 0 0 0,38-408-368 0 0,-34 303 157 0 0,-4 88 39 0 0,-2 0 1 0 0,-1-1 0 0 0,-1 1-1 0 0,-1-1 1 0 0,-2 1 0 0 0,-1 0-1 0 0,-1 1 1 0 0,-18-51 0 0 0,24 79 39 0 0,-1-1 1 0 0,1 1 0 0 0,0-1 0 0 0,0 0 0 0 0,-1 1 0 0 0,1-1-1 0 0,0 1 1 0 0,-1-1 0 0 0,1 1 0 0 0,0-1 0 0 0,-1 1 0 0 0,1-1-1 0 0,-1 1 1 0 0,1-1 0 0 0,-1 1 0 0 0,1-1 0 0 0,-1 1 0 0 0,0 0-1 0 0,1-1 1 0 0,-1 1 0 0 0,1 0 0 0 0,-1-1 0 0 0,0 1-1 0 0,1 0 1 0 0,-2 0 0 0 0,22 4-614 0 0,77-4 772 0 0,456 15 651 0 0,-310-1-369 0 0,270-19 0 0 0,241-59 479 0 0,-117-43-722 0 0,-178 28-435 0 0,-336 67 184 0 0,218 5 0 0 0,-314 8 86 0 0,0 2 0 0 0,-1 0 0 0 0,39 10 0 0 0,-56-10-36 0 0,-1 0 0 0 0,0 0 0 0 0,1 0-1 0 0,-1 1 1 0 0,-1 0 0 0 0,1 1 0 0 0,-1 0 0 0 0,1 0 0 0 0,-1 0 0 0 0,-1 1 0 0 0,1 0-1 0 0,-1 1 1 0 0,0-1 0 0 0,6 10 0 0 0,29 49-173 0 0,-4 2 0 0 0,-3 2 0 0 0,38 106 0 0 0,-54-118 49 0 0,-3 0 0 0 0,-3 1 0 0 0,-2 0 0 0 0,-3 1 0 0 0,-2 0 1 0 0,-3 0-1 0 0,-9 108 0 0 0,0-107-606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4T12:24:03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15176 6021 238 0,'0'1'32'0,"0"1"3"0,0 0 2 15,0-1 0-15,0 0-1 0,0-1 0 0,0 1-2 0,0-1 0 16,0 1 0-16,1-1 1 0,-2 1 1 0,2-1 2 0,-2 0-1 0,2 1-2 15,-1-1-4-15,0 0-4 0,1 0-4 0,-1 0-3 0,0 0-2 16,1 1 3-16,0-1-6 0,0 0-1 0,0 0-1 0,-1 0-5 0,1 0 0 16,-1-1 0-16,1 1-2 0,-1 0-3 0,1 0 3 0,-1 0-2 0,1-1 2 15,-1 1 0-15,1 0 0 0,0 0-2 0,0-1 1 0,-1 1-1 16,0 0-5-16,1 0 3 0,-1 0-1 0,0 0-1 0,1 0 1 0,-2 0-4 16,1 0-3-16,0 1-3 0,-1-1-4 0,1 1-10 0,-1 0-8 15,0 0-13-15,0 0-12 0,-1 1-15 0,0 0-10 0,1 1-11 0,-2 0-3 16,1 1 2-16,-1 0 9 0,-2 0-174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2345 0 0,'7'-6'896'0'0,"0"0"1"0"0,1 1 0 0 0,0 0-1 0 0,0 1 1 0 0,0-1 0 0 0,0 2-1 0 0,1-1 1 0 0,0 1 0 0 0,15-4 0 0 0,4 1 249 0 0,53-4 0 0 0,221-8-1326 0 0,-281 20-3236 0 0</inkml:trace>
  <inkml:trace contextRef="#ctx0" brushRef="#br0" timeOffset="1">467 5 4817 0 0,'0'0'53'0'0,"0"0"-1"0"0,0 0 1 0 0,0 0 0 0 0,0 0-1 0 0,-1-1 1 0 0,1 1 0 0 0,0 0-1 0 0,0 0 1 0 0,0 0 0 0 0,1 0-1 0 0,-1-1 1 0 0,0 1 0 0 0,0 0-1 0 0,0 0 1 0 0,0 0 0 0 0,0 0-1 0 0,0-1 1 0 0,0 1 0 0 0,0 0-1 0 0,0 0 1 0 0,0 0 0 0 0,0 0-1 0 0,0-1 1 0 0,1 1 0 0 0,-1 0 0 0 0,0 0-1 0 0,0 0 1 0 0,0 0 0 0 0,0 0-1 0 0,0 0 1 0 0,1 0 0 0 0,-1-1-1 0 0,0 1 1 0 0,0 0 0 0 0,0 0-1 0 0,0 0 1 0 0,1 0 0 0 0,-1 0-1 0 0,0 0 1 0 0,0 0 0 0 0,0 0-1 0 0,0 0 1 0 0,1 0 0 0 0,-1 0-1 0 0,0 0 1 0 0,0 0 0 0 0,0 0-1 0 0,0 0 1 0 0,1 0 0 0 0,-1 0-1 0 0,0 0 1 0 0,0 0 0 0 0,1 1-1 0 0,12 8 1095 0 0,9 14-598 0 0,-20-21-452 0 0,-1 1 1 0 0,1 0 0 0 0,-1-1 0 0 0,1 1-1 0 0,-1 0 1 0 0,0-1 0 0 0,0 1 0 0 0,0 0-1 0 0,0 0 1 0 0,-1 0 0 0 0,1 0 0 0 0,-1 0-1 0 0,0 0 1 0 0,0 0 0 0 0,0 0 0 0 0,0 0-1 0 0,-1 3 1 0 0,-1 2 87 0 0,1-1 0 0 0,-2 0 0 0 0,1 0-1 0 0,-1 0 1 0 0,0-1 0 0 0,-7 12 0 0 0,-31 39-1064 0 0,2-15-3876 0 0,15-22 325 0 0,16-13 2708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34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 10442 0 0,'-47'-39'-73'0'0,"72"26"-6643"0"0,-18 10 5492 0 0,2-2-757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1979 1144 1568 0 0,'1'11'2413'0'0,"11"-13"2688"0"0,-22 13 394 0 0,-9 14-4031 0 0,12-17-1223 0 0,-1-1-1 0 0,1 0 1 0 0,-1 0 0 0 0,0 0 0 0 0,-1-1 0 0 0,0-1 0 0 0,0 1 0 0 0,0-2-1 0 0,0 1 1 0 0,-12 3 0 0 0,-21 7 319 0 0,-44 9 0 0 0,63-18-474 0 0,-194 41 254 0 0,-298 25-1 0 0,494-69-318 0 0,-75 7 90 0 0,-158-1 0 0 0,227-10-50 0 0,1-1 0 0 0,-1-1 0 0 0,1-1 0 0 0,0-2 0 0 0,0 0 0 0 0,1-2 1 0 0,0-1-1 0 0,0-1 0 0 0,1 0 0 0 0,0-2 0 0 0,-22-16 0 0 0,24 11-22 0 0,2 0-1 0 0,0-2 0 0 0,1 0 0 0 0,1-2 1 0 0,0 0-1 0 0,2-1 0 0 0,1 0 1 0 0,-19-36-1 0 0,17 25 13 0 0,2-1 1 0 0,1-1-1 0 0,2 0 1 0 0,2 0-1 0 0,-11-63 1 0 0,17 65-52 0 0,2 1 0 0 0,1-1 0 0 0,2 0 0 0 0,1 0 1 0 0,1 0-1 0 0,2 1 0 0 0,16-56 0 0 0,-13 67-3 0 0,1 1 0 0 0,0 1 0 0 0,2-1 0 0 0,0 1 0 0 0,1 1 0 0 0,1 0 0 0 0,0 1 0 0 0,26-24 0 0 0,-2 5-56 0 0,1 3 0 0 0,67-45 0 0 0,-66 54 48 0 0,1 1-1 0 0,2 2 1 0 0,0 2-1 0 0,1 2 1 0 0,1 2-1 0 0,0 2 1 0 0,58-10-1 0 0,32 2-9 0 0,160-3 1 0 0,-239 22 37 0 0,0 3 0 0 0,1 2 0 0 0,-1 2 0 0 0,79 19 1 0 0,-91-14-18 0 0,0 3 1 0 0,0 2-1 0 0,-1 1 1 0 0,-1 2-1 0 0,75 46 1 0 0,-99-52 22 0 0,-2 1 0 0 0,1 1-1 0 0,-2 1 1 0 0,0 0 0 0 0,-1 0-1 0 0,0 1 1 0 0,-1 1 0 0 0,-1 0 0 0 0,-1 1-1 0 0,-1 0 1 0 0,0 0 0 0 0,10 33 0 0 0,-8-17 103 0 0,-1 1 0 0 0,-1 0 0 0 0,-3 1 0 0 0,-1 0 0 0 0,-1 0 0 0 0,-2 47 0 0 0,-4-40-116 0 0,-2 1 0 0 0,-2-1 0 0 0,-2 0 1 0 0,-2-1-1 0 0,-27 77 0 0 0,34-114-957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330 278 2232 0 0,'-21'4'1664'0'0,"26"12"-111"0"0,4 7-1350 0 0,156 434 4982 0 0,-155-433-4704 0 0,-7-18-321 0 0,0 0 1 0 0,0 0-1 0 0,-1 0 1 0 0,1 1-1 0 0,-1-1 1 0 0,-1 1-1 0 0,0-1 0 0 0,0 1 1 0 0,0-1-1 0 0,0 1 1 0 0,-1 0-1 0 0,0-1 1 0 0,-2 10-1 0 0,1-15-111 0 0,0 0 0 0 0,0 0 0 0 0,-1 0 0 0 0,1 0 0 0 0,0-1 0 0 0,-1 1 0 0 0,1 0 0 0 0,0-1 0 0 0,-1 1 0 0 0,1-1 0 0 0,-1 0 0 0 0,1 1 0 0 0,-1-1 0 0 0,1 0 0 0 0,-1 0 0 0 0,1 0 0 0 0,-1 0 0 0 0,1 0 0 0 0,-1 0 0 0 0,-1-1 0 0 0,-34-3 123 0 0,36 4-153 0 0,-28-4 32 0 0,0-2-1 0 0,0-2 0 0 0,1 0 0 0 0,0-2 0 0 0,0-1 1 0 0,-43-24-1 0 0,52 24-50 0 0,2-1 0 0 0,-1 0 0 0 0,2-1 1 0 0,0-1-1 0 0,0 0 0 0 0,1-1 0 0 0,1-1 0 0 0,1 0 1 0 0,0-1-1 0 0,-12-22 0 0 0,20 29-15 0 0,1 0 0 0 0,1-1-1 0 0,0 0 1 0 0,0 0 0 0 0,1 0 0 0 0,0 0 0 0 0,1 0 0 0 0,0 0-1 0 0,1 0 1 0 0,0-1 0 0 0,1 1 0 0 0,0 0 0 0 0,1 0 0 0 0,0 0-1 0 0,1 0 1 0 0,7-17 0 0 0,1-3-6 0 0,1 1 0 0 0,2 1-1 0 0,1 0 1 0 0,28-41 0 0 0,-21 41-8 0 0,1 1 1 0 0,1 1-1 0 0,1 1 1 0 0,1 1-1 0 0,1 1 1 0 0,1 2-1 0 0,54-33 1 0 0,-78 53 22 0 0,1 0 1 0 0,-1 0-1 0 0,0 0 1 0 0,1 0-1 0 0,0 1 1 0 0,-1 0-1 0 0,1 0 1 0 0,0 0-1 0 0,-1 0 1 0 0,1 1-1 0 0,0 0 1 0 0,0 0-1 0 0,-1 0 1 0 0,1 0-1 0 0,9 3 1 0 0,-6-1 4 0 0,-1 1-1 0 0,0 0 1 0 0,1 0 0 0 0,-1 1 0 0 0,-1 0-1 0 0,1 0 1 0 0,0 1 0 0 0,10 9 0 0 0,5 8 3 0 0,-2 1 1 0 0,0 1-1 0 0,31 50 1 0 0,-44-63-10 0 0,4 6 12 0 0,-1 0 1 0 0,0 1-1 0 0,-1 1 1 0 0,-1-1-1 0 0,-1 1 1 0 0,-1 0 0 0 0,-1 1-1 0 0,0 0 1 0 0,-1 0-1 0 0,1 35 1 0 0,-5-40 62 0 0,0-1 1 0 0,-1 1-1 0 0,-1 0 1 0 0,-1-1-1 0 0,0 0 0 0 0,0 0 1 0 0,-2 0-1 0 0,0 0 1 0 0,0 0-1 0 0,-1-1 1 0 0,-1 0-1 0 0,0 0 1 0 0,-1-1-1 0 0,0 0 1 0 0,-16 17-1 0 0,12-15 83 0 0,-1-1 0 0 0,0 0 1 0 0,-1-1-1 0 0,-25 18 0 0 0,-9-8-2526 0 0,47-7-10196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2541 1132 1328 0 0,'7'3'4815'0'0,"-7"-2"-4665"0"0,0-1 0 0 0,0 0 0 0 0,0 0 0 0 0,1 0 0 0 0,-1 1 0 0 0,0-1 0 0 0,0 0 0 0 0,1 0 1 0 0,-1 0-1 0 0,0 0 0 0 0,0 1 0 0 0,1-1 0 0 0,-1 0 0 0 0,0 0 0 0 0,0 0 0 0 0,1 0 1 0 0,-1 0-1 0 0,0 0 0 0 0,1 0 0 0 0,-1 0 0 0 0,0 0 0 0 0,1 0 0 0 0,-1 0 0 0 0,0 0 0 0 0,0 0 1 0 0,1 0-1 0 0,-1 0 0 0 0,0 0 0 0 0,1 0 0 0 0,-1 0 0 0 0,0 0 0 0 0,1 0 0 0 0,-1-1 0 0 0,0 1 1 0 0,0 0-1 0 0,1 0 0 0 0,-1 0 0 0 0,0 0 0 0 0,0-1 0 0 0,1 1 0 0 0,-31 21 6348 0 0,-42 29-5558 0 0,40-33-674 0 0,-1-2 1 0 0,-1-1-1 0 0,0-1 1 0 0,0-2-1 0 0,-47 8 0 0 0,-184 17 269 0 0,129-21-313 0 0,-457 34 261 0 0,395-40-456 0 0,-15-1 32 0 0,172-9-49 0 0,0-2 0 0 0,1-1 0 0 0,-53-14 1 0 0,49 8 9 0 0,1-3 1 0 0,0-1 0 0 0,1-3-1 0 0,1-1 1 0 0,0-2 0 0 0,2-1-1 0 0,-57-42 1 0 0,78 48-10 0 0,0-2 0 0 0,1 0 0 0 0,0-1-1 0 0,2 0 1 0 0,0-1 0 0 0,1-1 0 0 0,1 0 0 0 0,1-1 0 0 0,1-1 0 0 0,0 0 0 0 0,2 0-1 0 0,-9-33 1 0 0,14 41-15 0 0,1-1-1 0 0,1 0 0 0 0,0 0 1 0 0,1 1-1 0 0,1-1 0 0 0,0 0 1 0 0,1 0-1 0 0,1 0 1 0 0,5-21-1 0 0,-1 13 3 0 0,1 1 0 0 0,1 0 0 0 0,1 1 0 0 0,1 0 0 0 0,19-30 0 0 0,2 6 26 0 0,2 1 0 0 0,3 2 0 0 0,1 1 0 0 0,58-48 0 0 0,-59 58-39 0 0,3 2 0 0 0,0 2 0 0 0,2 2 1 0 0,55-27-1 0 0,183-61-25 0 0,-233 98 34 0 0,1 3-1 0 0,1 2 1 0 0,0 2-1 0 0,0 2 1 0 0,90 0 0 0 0,245 33-73 0 0,-297-18 52 0 0,184 31 67 0 0,-233-32-45 0 0,-1 2 0 0 0,-1 1 0 0 0,1 2 1 0 0,-2 1-1 0 0,43 24 0 0 0,-58-25 24 0 0,-1 1 0 0 0,1 1-1 0 0,-2 0 1 0 0,0 1 0 0 0,-1 1 0 0 0,-1 1 0 0 0,-1 0-1 0 0,0 1 1 0 0,-1 1 0 0 0,-1 0 0 0 0,-1 0 0 0 0,13 36 0 0 0,-9-17 136 0 0,-2 2 1 0 0,-1-1-1 0 0,-2 2 1 0 0,-2-1-1 0 0,-2 1 1 0 0,0 46-1 0 0,-5-67 88 0 0,-2-1 0 0 0,0 1 0 0 0,-6 28-1 0 0,-10 4-845 0 0,-11-6-3813 0 0,23-43 1170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62 822 4113 0 0,'-3'0'403'0'0,"0"0"0"0"0,0-1-1 0 0,1 1 1 0 0,-1-1 0 0 0,0 0 0 0 0,1 0 0 0 0,-1 0 0 0 0,0 0 0 0 0,1 0 0 0 0,-1 0-1 0 0,1-1 1 0 0,0 1 0 0 0,-1-1 0 0 0,1 0 0 0 0,0 0 0 0 0,0 1 0 0 0,0-2-1 0 0,0 1 1 0 0,1 0 0 0 0,-3-3 0 0 0,2 1-47 0 0,0-1-1 0 0,1 0 1 0 0,0 1-1 0 0,0-1 1 0 0,0 0-1 0 0,0 0 1 0 0,1 0-1 0 0,-1 1 1 0 0,1-1 0 0 0,1 0-1 0 0,0-6 1 0 0,2-13-75 0 0,1 1 1 0 0,2-1-1 0 0,0 1 1 0 0,1 0 0 0 0,2 1-1 0 0,0-1 1 0 0,1 2-1 0 0,1-1 1 0 0,16-20 0 0 0,-2 5-146 0 0,1 2 0 0 0,3 1 1 0 0,0 1-1 0 0,35-29 1 0 0,-15 17-94 0 0,2 3 0 0 0,2 2 0 0 0,1 2 0 0 0,2 3 0 0 0,85-40 0 0 0,-119 69-287 0 0,-29 15-3941 0 0,-36 17-7000 0 0,23-19 8604 0 0,10-4 548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4337 0 0,'23'-17'5509'0'0,"35"-2"-704"0"0,5 11-3443 0 0,-58 8-1321 0 0,0 1 0 0 0,0-1-1 0 0,1 1 1 0 0,-1-1 0 0 0,0 2 0 0 0,0-1-1 0 0,0 0 1 0 0,0 1 0 0 0,0 0 0 0 0,0 0 0 0 0,0 1-1 0 0,-1-1 1 0 0,1 1 0 0 0,-1 0 0 0 0,0 0 0 0 0,0 1-1 0 0,0-1 1 0 0,0 1 0 0 0,0 0 0 0 0,-1 0 0 0 0,6 8-1 0 0,-7-7 29 0 0,0 0 0 0 0,0 1 0 0 0,0-1 0 0 0,-1 1 0 0 0,1-1 0 0 0,-1 1 0 0 0,-1 0 0 0 0,1-1 0 0 0,-1 1 0 0 0,0 0 0 0 0,0-1 0 0 0,-1 1 0 0 0,0 0 0 0 0,0-1 0 0 0,0 1 0 0 0,0 0 0 0 0,-1-1 0 0 0,0 0 0 0 0,0 1 0 0 0,-5 6 0 0 0,-27 50-1372 0 0,-4-15-4340 0 0,20-33-2045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33 3161 0 0,'-8'9'755'0'0,"1"1"1"0"0,0 0-1 0 0,0 0 1 0 0,1 0-1 0 0,1 1 1 0 0,-1 0-1 0 0,2 0 1 0 0,-1 0-1 0 0,-4 19 1 0 0,2 5 398 0 0,0-1 1 0 0,-1 37-1 0 0,7-65-1075 0 0,1 0 1 0 0,-1 0-1 0 0,1 0 0 0 0,1 0 1 0 0,-1-1-1 0 0,1 1 0 0 0,0 0 1 0 0,1 0-1 0 0,-1 0 0 0 0,1-1 0 0 0,0 1 1 0 0,1-1-1 0 0,-1 0 0 0 0,1 1 1 0 0,0-1-1 0 0,5 6 0 0 0,-5-8-29 0 0,-1-1 0 0 0,1 0 0 0 0,0 0-1 0 0,0 0 1 0 0,0 0 0 0 0,0 0-1 0 0,0-1 1 0 0,0 1 0 0 0,0-1-1 0 0,0 0 1 0 0,1 0 0 0 0,-1 0 0 0 0,1 0-1 0 0,-1-1 1 0 0,1 1 0 0 0,-1-1-1 0 0,1 0 1 0 0,-1 0 0 0 0,1 0 0 0 0,-1 0-1 0 0,0-1 1 0 0,1 1 0 0 0,-1-1-1 0 0,1 0 1 0 0,-1 0 0 0 0,0 0 0 0 0,1-1-1 0 0,4-2 1 0 0,0 0 22 0 0,0-1 1 0 0,0 0-1 0 0,0-1 1 0 0,-1 1-1 0 0,0-1 1 0 0,0-1-1 0 0,0 1 0 0 0,-1-1 1 0 0,0-1-1 0 0,0 1 1 0 0,-1-1-1 0 0,0 0 0 0 0,0 0 1 0 0,0 0-1 0 0,-2-1 1 0 0,1 0-1 0 0,-1 1 1 0 0,0-1-1 0 0,3-17 0 0 0,-5 20-51 0 0,0 0-1 0 0,0 0 1 0 0,-1 0 0 0 0,0 1-1 0 0,0-1 1 0 0,0 0-1 0 0,-1 0 1 0 0,0 0-1 0 0,0 0 1 0 0,0 1-1 0 0,-1-1 1 0 0,0 1-1 0 0,0-1 1 0 0,0 1-1 0 0,0-1 1 0 0,-1 1-1 0 0,0 0 1 0 0,0 0-1 0 0,-1 1 1 0 0,0-1-1 0 0,1 1 1 0 0,-1-1-1 0 0,-1 1 1 0 0,1 0 0 0 0,-1 1-1 0 0,1-1 1 0 0,-1 1-1 0 0,0 0 1 0 0,0 0-1 0 0,0 0 1 0 0,-1 1-1 0 0,-9-3 1 0 0,5 2-96 0 0,1 1 1 0 0,-1 0-1 0 0,0 1 1 0 0,0 0-1 0 0,-1 0 0 0 0,1 1 1 0 0,0 1-1 0 0,-11 1 1 0 0,14-1-292 0 0,0 0 1 0 0,0 1-1 0 0,0 0 0 0 0,0 1 1 0 0,-8 3-1 0 0,12-4-138 0 0,-1-1 0 0 0,1 1-1 0 0,0 1 1 0 0,0-1 0 0 0,0 0 0 0 0,0 1 0 0 0,0 0-1 0 0,0-1 1 0 0,1 1 0 0 0,-4 5 0 0 0,6-8 298 0 0,-1 1 1 0 0,0-1-1 0 0,1 1 1 0 0,-1 0-1 0 0,1-1 1 0 0,-1 1-1 0 0,1 0 1 0 0,0 0-1 0 0,-1-1 1 0 0,1 1-1 0 0,0 0 0 0 0,-1 0 1 0 0,1-1-1 0 0,0 1 1 0 0,0 0-1 0 0,0 0 1 0 0,-1 0-1 0 0,1 0 1 0 0,0-1-1 0 0,0 1 1 0 0,0 0-1 0 0,1 0 1 0 0,-1 0-1 0 0,0 0 1 0 0,0-1-1 0 0,0 1 1 0 0,1 0-1 0 0,-1 0 1 0 0,0 0-1 0 0,1-1 1 0 0,-1 1-1 0 0,1 1 1 0 0,1-1 86 0 0,-1 0 0 0 0,1-1-1 0 0,0 1 1 0 0,0-1 0 0 0,-1 1 0 0 0,1-1 0 0 0,0 1 0 0 0,0-1 0 0 0,0 0 0 0 0,-1 0 0 0 0,1 0 0 0 0,0 0 0 0 0,3-1 0 0 0,58-13 1299 0 0,133-72 7599 0 0,-131 55-8052 0 0,-58 27-771 0 0,46-18 216 0 0,-49 21-299 0 0,-1 0 0 0 0,0 1 0 0 0,0-1-1 0 0,0 0 1 0 0,1 1 0 0 0,-1 0 0 0 0,0 0 0 0 0,1 0 0 0 0,-1 0 0 0 0,0 0 0 0 0,0 1 0 0 0,1-1 0 0 0,-1 1-1 0 0,5 2 1 0 0,-7-2 80 0 0,0 0 0 0 0,0 0-1 0 0,0 0 1 0 0,-1 0 0 0 0,1 0 0 0 0,0 1-1 0 0,-1-1 1 0 0,1 0 0 0 0,-1 0-1 0 0,1 1 1 0 0,-1-1 0 0 0,0 0-1 0 0,1 1 1 0 0,-1-1 0 0 0,0 0 0 0 0,0 1-1 0 0,0-1 1 0 0,0 0 0 0 0,0 1-1 0 0,0-1 1 0 0,-1 1 0 0 0,1-1 0 0 0,0 0-1 0 0,-1 0 1 0 0,1 1 0 0 0,-1-1-1 0 0,1 0 1 0 0,-1 0 0 0 0,0 1-1 0 0,0 0 1 0 0,-22 39-119 0 0,8-17 470 0 0,12-18 116 0 0,0-1-1 0 0,0 0 1 0 0,-1 0-1 0 0,1 0 1 0 0,-1-1-1 0 0,0 1 1 0 0,0-1 0 0 0,-1 0-1 0 0,-7 6 1 0 0,22-18-240 0 0,1 0 0 0 0,-1 0 1 0 0,0-1-1 0 0,9-12 0 0 0,14-12 128 0 0,-24 25-301 0 0,39-31 85 0 0,-47 37-88 0 0,1 0 0 0 0,1 1 0 0 0,-1-1 0 0 0,0 1 0 0 0,0 0 0 0 0,0 0 0 0 0,1 0 0 0 0,-1 0 0 0 0,0 0 0 0 0,1 1 0 0 0,-1-1 0 0 0,1 0 0 0 0,-1 1 0 0 0,1 0 0 0 0,-1 0 0 0 0,1 0 0 0 0,-1 0 0 0 0,1 0 0 0 0,3 1 0 0 0,-5 0 10 0 0,1 0-1 0 0,0 1 1 0 0,-1-1 0 0 0,1 1 0 0 0,-1 0 0 0 0,1-1-1 0 0,-1 1 1 0 0,0 0 0 0 0,1 0 0 0 0,-1 0-1 0 0,0 0 1 0 0,0 0 0 0 0,-1 0 0 0 0,1 0-1 0 0,0 0 1 0 0,-1 0 0 0 0,1 0 0 0 0,-1 0-1 0 0,0 0 1 0 0,1 1 0 0 0,-1-1 0 0 0,0 0-1 0 0,0 0 1 0 0,-1 0 0 0 0,1 1 0 0 0,-1 3-1 0 0,-14 58 225 0 0,9-51-208 0 0,0 0-1 0 0,0 0 0 0 0,-1 0 0 0 0,-1-1 1 0 0,0 0-1 0 0,-1-1 0 0 0,0 0 0 0 0,-1 0 1 0 0,0-1-1 0 0,-1 0 0 0 0,0 0 0 0 0,0-1 1 0 0,-18 10-1 0 0,89-48 255 0 0,-56 27-243 0 0,0 0 0 0 0,0 1 0 0 0,1-1 0 0 0,-1 1-1 0 0,1-1 1 0 0,-1 1 0 0 0,1 1 0 0 0,0-1 0 0 0,-1 1-1 0 0,1 0 1 0 0,0 0 0 0 0,-1 0 0 0 0,1 0 0 0 0,0 1-1 0 0,-1 0 1 0 0,1 0 0 0 0,4 2 0 0 0,-8-2 73 0 0,1 1 0 0 0,-1-1 1 0 0,1 1-1 0 0,-1 0 0 0 0,0 0 1 0 0,0 0-1 0 0,0 0 0 0 0,0 0 0 0 0,0 0 1 0 0,0 0-1 0 0,-1 0 0 0 0,1 0 1 0 0,-1 0-1 0 0,1 0 0 0 0,-1 0 0 0 0,0 1 1 0 0,0-1-1 0 0,0 0 0 0 0,0 4 1 0 0,-6 50 1046 0 0,3-40-771 0 0,2-6-258 0 0,0-1 0 0 0,0 1 1 0 0,2 0-1 0 0,-1-1 0 0 0,1 1 1 0 0,0-1-1 0 0,1 1 0 0 0,0-1 1 0 0,5 15-1 0 0,-6-21-129 0 0,0-1 1 0 0,1 1-1 0 0,-1-1 0 0 0,1 0 0 0 0,-1 0 0 0 0,1 1 1 0 0,0-1-1 0 0,-1 0 0 0 0,1 0 0 0 0,0-1 0 0 0,1 1 1 0 0,-1 0-1 0 0,0-1 0 0 0,0 1 0 0 0,1-1 0 0 0,-1 0 1 0 0,0 0-1 0 0,1 0 0 0 0,0 0 0 0 0,-1 0 0 0 0,1 0 0 0 0,-1-1 1 0 0,1 1-1 0 0,0-1 0 0 0,0 0 0 0 0,-1 0 0 0 0,1 0 1 0 0,0 0-1 0 0,-1 0 0 0 0,1 0 0 0 0,0-1 0 0 0,-1 1 1 0 0,1-1-1 0 0,0 0 0 0 0,-1 0 0 0 0,1 0 0 0 0,-1 0 1 0 0,3-2-1 0 0,5-1-653 0 0,-1-1 0 0 0,0 0 1 0 0,-1 0-1 0 0,1-1 0 0 0,-1 0 0 0 0,10-9 1 0 0,18-29-9934 0 0,-27 28 5690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46 129 3025 0 0,'-2'-5'48'0'0,"0"1"1"0"0,0-1 0 0 0,1 1-1 0 0,0-1 1 0 0,0 0 0 0 0,0 0-1 0 0,0 1 1 0 0,1-1-1 0 0,0 0 1 0 0,0 0 0 0 0,0 0-1 0 0,0 1 1 0 0,2-9 0 0 0,-1 7 78 0 0,0-1 1 0 0,0 1-1 0 0,-1 0 1 0 0,0-1-1 0 0,-1 1 1 0 0,-1-11-1 0 0,3 33 25 0 0,-1-1 0 0 0,0 1-1 0 0,-1 0 1 0 0,-6 28-1 0 0,2 0 209 0 0,-20 545 2894 0 0,41 2-2558 0 0,-14-515-628 0 0,-1-71-66 0 0,25 550 105 0 0,39-3 37 0 0,-59-517-198 0 0,19 89 226 0 0,-20-109-392 0 0,-1 0 0 0 0,2 0 1 0 0,0 0-1 0 0,0 0 0 0 0,15 22 0 0 0,-20-36 130 0 0,-1 0 0 0 0,1 0 0 0 0,-1-1 0 0 0,1 1 0 0 0,-1 0-1 0 0,1 0 1 0 0,-1 0 0 0 0,1 0 0 0 0,0 0 0 0 0,0-1 0 0 0,-1 1 0 0 0,1 0 0 0 0,0-1 0 0 0,0 1 0 0 0,0 0 0 0 0,0-1 0 0 0,0 1 0 0 0,0-1 0 0 0,0 0 0 0 0,0 1 0 0 0,0-1-1 0 0,0 0 1 0 0,0 1 0 0 0,0-1 0 0 0,0 0 0 0 0,1 0 0 0 0,-1-1-8 0 0,0 1 0 0 0,0-1-1 0 0,0 0 1 0 0,0 0 0 0 0,0 0-1 0 0,0 0 1 0 0,0 0 0 0 0,-1 0 0 0 0,1 0-1 0 0,0 0 1 0 0,-1-1 0 0 0,1 1-1 0 0,-1 0 1 0 0,1 0 0 0 0,-1 0 0 0 0,0-1-1 0 0,1 1 1 0 0,-1-1 0 0 0,7-70-2039 0 0,-7 67 2003 0 0,0-35-1434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26571AA-AC5D-43EC-9951-7F897BC82C44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DCFFCC4-1786-4EAD-BDEC-1C4D54E9A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1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1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85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5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3151-EBCE-4199-9B04-C74F62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20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244F68-47AC-4F7D-9C5D-75405B9A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86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473"/>
            <a:ext cx="9144000" cy="69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Image result for 부경대 로고">
            <a:extLst>
              <a:ext uri="{FF2B5EF4-FFF2-40B4-BE49-F238E27FC236}">
                <a16:creationId xmlns:a16="http://schemas.microsoft.com/office/drawing/2014/main" id="{463E4CEB-4F4C-4EC9-810F-3DA10992ED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0" y="6582986"/>
            <a:ext cx="996462" cy="2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73144A-9C5B-406D-9648-D82B85B20D1B}"/>
              </a:ext>
            </a:extLst>
          </p:cNvPr>
          <p:cNvSpPr txBox="1">
            <a:spLocks/>
          </p:cNvSpPr>
          <p:nvPr userDrawn="1"/>
        </p:nvSpPr>
        <p:spPr>
          <a:xfrm>
            <a:off x="0" y="18288"/>
            <a:ext cx="335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DE563E-A529-4ED0-BDFB-983865C9C94A}"/>
              </a:ext>
            </a:extLst>
          </p:cNvPr>
          <p:cNvCxnSpPr/>
          <p:nvPr userDrawn="1"/>
        </p:nvCxnSpPr>
        <p:spPr>
          <a:xfrm>
            <a:off x="0" y="6518734"/>
            <a:ext cx="9144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D14D748-18EE-4E87-BFEB-73E398CF7567}"/>
              </a:ext>
            </a:extLst>
          </p:cNvPr>
          <p:cNvSpPr txBox="1">
            <a:spLocks/>
          </p:cNvSpPr>
          <p:nvPr userDrawn="1"/>
        </p:nvSpPr>
        <p:spPr>
          <a:xfrm>
            <a:off x="4572000" y="6589476"/>
            <a:ext cx="457199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01DEDD-9E29-487F-906D-B7BD797D9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3.xml"/><Relationship Id="rId21" Type="http://schemas.openxmlformats.org/officeDocument/2006/relationships/image" Target="../media/image697.png"/><Relationship Id="rId42" Type="http://schemas.openxmlformats.org/officeDocument/2006/relationships/customXml" Target="../ink/ink641.xml"/><Relationship Id="rId47" Type="http://schemas.openxmlformats.org/officeDocument/2006/relationships/image" Target="../media/image710.png"/><Relationship Id="rId63" Type="http://schemas.openxmlformats.org/officeDocument/2006/relationships/image" Target="../media/image718.png"/><Relationship Id="rId68" Type="http://schemas.openxmlformats.org/officeDocument/2006/relationships/customXml" Target="../ink/ink654.xml"/><Relationship Id="rId84" Type="http://schemas.openxmlformats.org/officeDocument/2006/relationships/customXml" Target="../ink/ink662.xml"/><Relationship Id="rId89" Type="http://schemas.openxmlformats.org/officeDocument/2006/relationships/image" Target="../media/image731.png"/><Relationship Id="rId16" Type="http://schemas.openxmlformats.org/officeDocument/2006/relationships/customXml" Target="../ink/ink628.xml"/><Relationship Id="rId107" Type="http://schemas.openxmlformats.org/officeDocument/2006/relationships/image" Target="../media/image740.png"/><Relationship Id="rId11" Type="http://schemas.openxmlformats.org/officeDocument/2006/relationships/image" Target="../media/image692.png"/><Relationship Id="rId32" Type="http://schemas.openxmlformats.org/officeDocument/2006/relationships/customXml" Target="../ink/ink636.xml"/><Relationship Id="rId37" Type="http://schemas.openxmlformats.org/officeDocument/2006/relationships/image" Target="../media/image705.png"/><Relationship Id="rId53" Type="http://schemas.openxmlformats.org/officeDocument/2006/relationships/image" Target="../media/image713.png"/><Relationship Id="rId58" Type="http://schemas.openxmlformats.org/officeDocument/2006/relationships/customXml" Target="../ink/ink649.xml"/><Relationship Id="rId74" Type="http://schemas.openxmlformats.org/officeDocument/2006/relationships/customXml" Target="../ink/ink657.xml"/><Relationship Id="rId79" Type="http://schemas.openxmlformats.org/officeDocument/2006/relationships/image" Target="../media/image726.png"/><Relationship Id="rId102" Type="http://schemas.openxmlformats.org/officeDocument/2006/relationships/customXml" Target="../ink/ink671.xml"/><Relationship Id="rId5" Type="http://schemas.openxmlformats.org/officeDocument/2006/relationships/image" Target="../media/image689.png"/><Relationship Id="rId90" Type="http://schemas.openxmlformats.org/officeDocument/2006/relationships/customXml" Target="../ink/ink665.xml"/><Relationship Id="rId95" Type="http://schemas.openxmlformats.org/officeDocument/2006/relationships/image" Target="../media/image734.png"/><Relationship Id="rId22" Type="http://schemas.openxmlformats.org/officeDocument/2006/relationships/customXml" Target="../ink/ink631.xml"/><Relationship Id="rId27" Type="http://schemas.openxmlformats.org/officeDocument/2006/relationships/image" Target="../media/image700.png"/><Relationship Id="rId43" Type="http://schemas.openxmlformats.org/officeDocument/2006/relationships/image" Target="../media/image708.png"/><Relationship Id="rId48" Type="http://schemas.openxmlformats.org/officeDocument/2006/relationships/customXml" Target="../ink/ink644.xml"/><Relationship Id="rId64" Type="http://schemas.openxmlformats.org/officeDocument/2006/relationships/customXml" Target="../ink/ink652.xml"/><Relationship Id="rId69" Type="http://schemas.openxmlformats.org/officeDocument/2006/relationships/image" Target="../media/image721.png"/><Relationship Id="rId80" Type="http://schemas.openxmlformats.org/officeDocument/2006/relationships/customXml" Target="../ink/ink660.xml"/><Relationship Id="rId85" Type="http://schemas.openxmlformats.org/officeDocument/2006/relationships/image" Target="../media/image729.png"/><Relationship Id="rId12" Type="http://schemas.openxmlformats.org/officeDocument/2006/relationships/customXml" Target="../ink/ink626.xml"/><Relationship Id="rId17" Type="http://schemas.openxmlformats.org/officeDocument/2006/relationships/image" Target="../media/image695.png"/><Relationship Id="rId33" Type="http://schemas.openxmlformats.org/officeDocument/2006/relationships/image" Target="../media/image703.png"/><Relationship Id="rId38" Type="http://schemas.openxmlformats.org/officeDocument/2006/relationships/customXml" Target="../ink/ink639.xml"/><Relationship Id="rId59" Type="http://schemas.openxmlformats.org/officeDocument/2006/relationships/image" Target="../media/image716.png"/><Relationship Id="rId103" Type="http://schemas.openxmlformats.org/officeDocument/2006/relationships/image" Target="../media/image738.png"/><Relationship Id="rId108" Type="http://schemas.openxmlformats.org/officeDocument/2006/relationships/customXml" Target="../ink/ink674.xml"/><Relationship Id="rId54" Type="http://schemas.openxmlformats.org/officeDocument/2006/relationships/customXml" Target="../ink/ink647.xml"/><Relationship Id="rId70" Type="http://schemas.openxmlformats.org/officeDocument/2006/relationships/customXml" Target="../ink/ink655.xml"/><Relationship Id="rId75" Type="http://schemas.openxmlformats.org/officeDocument/2006/relationships/image" Target="../media/image724.png"/><Relationship Id="rId91" Type="http://schemas.openxmlformats.org/officeDocument/2006/relationships/image" Target="../media/image732.png"/><Relationship Id="rId96" Type="http://schemas.openxmlformats.org/officeDocument/2006/relationships/customXml" Target="../ink/ink66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23.xml"/><Relationship Id="rId15" Type="http://schemas.openxmlformats.org/officeDocument/2006/relationships/image" Target="../media/image694.png"/><Relationship Id="rId23" Type="http://schemas.openxmlformats.org/officeDocument/2006/relationships/image" Target="../media/image698.png"/><Relationship Id="rId28" Type="http://schemas.openxmlformats.org/officeDocument/2006/relationships/customXml" Target="../ink/ink634.xml"/><Relationship Id="rId36" Type="http://schemas.openxmlformats.org/officeDocument/2006/relationships/customXml" Target="../ink/ink638.xml"/><Relationship Id="rId49" Type="http://schemas.openxmlformats.org/officeDocument/2006/relationships/image" Target="../media/image711.png"/><Relationship Id="rId57" Type="http://schemas.openxmlformats.org/officeDocument/2006/relationships/image" Target="../media/image715.png"/><Relationship Id="rId106" Type="http://schemas.openxmlformats.org/officeDocument/2006/relationships/customXml" Target="../ink/ink673.xml"/><Relationship Id="rId10" Type="http://schemas.openxmlformats.org/officeDocument/2006/relationships/customXml" Target="../ink/ink625.xml"/><Relationship Id="rId31" Type="http://schemas.openxmlformats.org/officeDocument/2006/relationships/image" Target="../media/image702.png"/><Relationship Id="rId44" Type="http://schemas.openxmlformats.org/officeDocument/2006/relationships/customXml" Target="../ink/ink642.xml"/><Relationship Id="rId52" Type="http://schemas.openxmlformats.org/officeDocument/2006/relationships/customXml" Target="../ink/ink646.xml"/><Relationship Id="rId60" Type="http://schemas.openxmlformats.org/officeDocument/2006/relationships/customXml" Target="../ink/ink650.xml"/><Relationship Id="rId65" Type="http://schemas.openxmlformats.org/officeDocument/2006/relationships/image" Target="../media/image719.png"/><Relationship Id="rId73" Type="http://schemas.openxmlformats.org/officeDocument/2006/relationships/image" Target="../media/image723.png"/><Relationship Id="rId78" Type="http://schemas.openxmlformats.org/officeDocument/2006/relationships/customXml" Target="../ink/ink659.xml"/><Relationship Id="rId81" Type="http://schemas.openxmlformats.org/officeDocument/2006/relationships/image" Target="../media/image727.png"/><Relationship Id="rId86" Type="http://schemas.openxmlformats.org/officeDocument/2006/relationships/customXml" Target="../ink/ink663.xml"/><Relationship Id="rId94" Type="http://schemas.openxmlformats.org/officeDocument/2006/relationships/customXml" Target="../ink/ink667.xml"/><Relationship Id="rId99" Type="http://schemas.openxmlformats.org/officeDocument/2006/relationships/image" Target="../media/image736.png"/><Relationship Id="rId101" Type="http://schemas.openxmlformats.org/officeDocument/2006/relationships/image" Target="../media/image737.png"/><Relationship Id="rId4" Type="http://schemas.openxmlformats.org/officeDocument/2006/relationships/customXml" Target="../ink/ink622.xml"/><Relationship Id="rId9" Type="http://schemas.openxmlformats.org/officeDocument/2006/relationships/image" Target="../media/image691.png"/><Relationship Id="rId13" Type="http://schemas.openxmlformats.org/officeDocument/2006/relationships/image" Target="../media/image693.png"/><Relationship Id="rId18" Type="http://schemas.openxmlformats.org/officeDocument/2006/relationships/customXml" Target="../ink/ink629.xml"/><Relationship Id="rId39" Type="http://schemas.openxmlformats.org/officeDocument/2006/relationships/image" Target="../media/image706.png"/><Relationship Id="rId109" Type="http://schemas.openxmlformats.org/officeDocument/2006/relationships/image" Target="../media/image741.png"/><Relationship Id="rId34" Type="http://schemas.openxmlformats.org/officeDocument/2006/relationships/customXml" Target="../ink/ink637.xml"/><Relationship Id="rId50" Type="http://schemas.openxmlformats.org/officeDocument/2006/relationships/customXml" Target="../ink/ink645.xml"/><Relationship Id="rId55" Type="http://schemas.openxmlformats.org/officeDocument/2006/relationships/image" Target="../media/image714.png"/><Relationship Id="rId76" Type="http://schemas.openxmlformats.org/officeDocument/2006/relationships/customXml" Target="../ink/ink658.xml"/><Relationship Id="rId97" Type="http://schemas.openxmlformats.org/officeDocument/2006/relationships/image" Target="../media/image735.png"/><Relationship Id="rId104" Type="http://schemas.openxmlformats.org/officeDocument/2006/relationships/customXml" Target="../ink/ink672.xml"/><Relationship Id="rId7" Type="http://schemas.openxmlformats.org/officeDocument/2006/relationships/image" Target="../media/image690.png"/><Relationship Id="rId71" Type="http://schemas.openxmlformats.org/officeDocument/2006/relationships/image" Target="../media/image722.png"/><Relationship Id="rId92" Type="http://schemas.openxmlformats.org/officeDocument/2006/relationships/customXml" Target="../ink/ink666.xml"/><Relationship Id="rId2" Type="http://schemas.openxmlformats.org/officeDocument/2006/relationships/customXml" Target="../ink/ink621.xml"/><Relationship Id="rId29" Type="http://schemas.openxmlformats.org/officeDocument/2006/relationships/image" Target="../media/image701.png"/><Relationship Id="rId24" Type="http://schemas.openxmlformats.org/officeDocument/2006/relationships/customXml" Target="../ink/ink632.xml"/><Relationship Id="rId40" Type="http://schemas.openxmlformats.org/officeDocument/2006/relationships/customXml" Target="../ink/ink640.xml"/><Relationship Id="rId45" Type="http://schemas.openxmlformats.org/officeDocument/2006/relationships/image" Target="../media/image709.png"/><Relationship Id="rId66" Type="http://schemas.openxmlformats.org/officeDocument/2006/relationships/customXml" Target="../ink/ink653.xml"/><Relationship Id="rId87" Type="http://schemas.openxmlformats.org/officeDocument/2006/relationships/image" Target="../media/image730.png"/><Relationship Id="rId110" Type="http://schemas.openxmlformats.org/officeDocument/2006/relationships/customXml" Target="../ink/ink675.xml"/><Relationship Id="rId61" Type="http://schemas.openxmlformats.org/officeDocument/2006/relationships/image" Target="../media/image717.png"/><Relationship Id="rId82" Type="http://schemas.openxmlformats.org/officeDocument/2006/relationships/customXml" Target="../ink/ink661.xml"/><Relationship Id="rId19" Type="http://schemas.openxmlformats.org/officeDocument/2006/relationships/image" Target="../media/image696.png"/><Relationship Id="rId14" Type="http://schemas.openxmlformats.org/officeDocument/2006/relationships/customXml" Target="../ink/ink627.xml"/><Relationship Id="rId30" Type="http://schemas.openxmlformats.org/officeDocument/2006/relationships/customXml" Target="../ink/ink635.xml"/><Relationship Id="rId35" Type="http://schemas.openxmlformats.org/officeDocument/2006/relationships/image" Target="../media/image704.png"/><Relationship Id="rId56" Type="http://schemas.openxmlformats.org/officeDocument/2006/relationships/customXml" Target="../ink/ink648.xml"/><Relationship Id="rId77" Type="http://schemas.openxmlformats.org/officeDocument/2006/relationships/image" Target="../media/image725.png"/><Relationship Id="rId100" Type="http://schemas.openxmlformats.org/officeDocument/2006/relationships/customXml" Target="../ink/ink670.xml"/><Relationship Id="rId105" Type="http://schemas.openxmlformats.org/officeDocument/2006/relationships/image" Target="../media/image739.png"/><Relationship Id="rId8" Type="http://schemas.openxmlformats.org/officeDocument/2006/relationships/customXml" Target="../ink/ink624.xml"/><Relationship Id="rId51" Type="http://schemas.openxmlformats.org/officeDocument/2006/relationships/image" Target="../media/image712.png"/><Relationship Id="rId72" Type="http://schemas.openxmlformats.org/officeDocument/2006/relationships/customXml" Target="../ink/ink656.xml"/><Relationship Id="rId93" Type="http://schemas.openxmlformats.org/officeDocument/2006/relationships/image" Target="../media/image733.png"/><Relationship Id="rId98" Type="http://schemas.openxmlformats.org/officeDocument/2006/relationships/customXml" Target="../ink/ink669.xml"/><Relationship Id="rId3" Type="http://schemas.openxmlformats.org/officeDocument/2006/relationships/image" Target="../media/image688.png"/><Relationship Id="rId25" Type="http://schemas.openxmlformats.org/officeDocument/2006/relationships/image" Target="../media/image699.png"/><Relationship Id="rId46" Type="http://schemas.openxmlformats.org/officeDocument/2006/relationships/customXml" Target="../ink/ink643.xml"/><Relationship Id="rId67" Type="http://schemas.openxmlformats.org/officeDocument/2006/relationships/image" Target="../media/image720.png"/><Relationship Id="rId20" Type="http://schemas.openxmlformats.org/officeDocument/2006/relationships/customXml" Target="../ink/ink630.xml"/><Relationship Id="rId41" Type="http://schemas.openxmlformats.org/officeDocument/2006/relationships/image" Target="../media/image707.png"/><Relationship Id="rId62" Type="http://schemas.openxmlformats.org/officeDocument/2006/relationships/customXml" Target="../ink/ink651.xml"/><Relationship Id="rId83" Type="http://schemas.openxmlformats.org/officeDocument/2006/relationships/image" Target="../media/image728.png"/><Relationship Id="rId88" Type="http://schemas.openxmlformats.org/officeDocument/2006/relationships/customXml" Target="../ink/ink664.xml"/><Relationship Id="rId111" Type="http://schemas.openxmlformats.org/officeDocument/2006/relationships/image" Target="../media/image74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6.png"/><Relationship Id="rId21" Type="http://schemas.openxmlformats.org/officeDocument/2006/relationships/customXml" Target="../ink/ink685.xml"/><Relationship Id="rId42" Type="http://schemas.openxmlformats.org/officeDocument/2006/relationships/image" Target="../media/image764.png"/><Relationship Id="rId47" Type="http://schemas.openxmlformats.org/officeDocument/2006/relationships/customXml" Target="../ink/ink698.xml"/><Relationship Id="rId63" Type="http://schemas.openxmlformats.org/officeDocument/2006/relationships/customXml" Target="../ink/ink706.xml"/><Relationship Id="rId68" Type="http://schemas.openxmlformats.org/officeDocument/2006/relationships/image" Target="../media/image777.png"/><Relationship Id="rId84" Type="http://schemas.openxmlformats.org/officeDocument/2006/relationships/image" Target="../media/image785.png"/><Relationship Id="rId89" Type="http://schemas.openxmlformats.org/officeDocument/2006/relationships/customXml" Target="../ink/ink719.xml"/><Relationship Id="rId16" Type="http://schemas.openxmlformats.org/officeDocument/2006/relationships/image" Target="../media/image751.png"/><Relationship Id="rId11" Type="http://schemas.openxmlformats.org/officeDocument/2006/relationships/customXml" Target="../ink/ink680.xml"/><Relationship Id="rId32" Type="http://schemas.openxmlformats.org/officeDocument/2006/relationships/image" Target="../media/image759.png"/><Relationship Id="rId37" Type="http://schemas.openxmlformats.org/officeDocument/2006/relationships/customXml" Target="../ink/ink693.xml"/><Relationship Id="rId53" Type="http://schemas.openxmlformats.org/officeDocument/2006/relationships/customXml" Target="../ink/ink701.xml"/><Relationship Id="rId58" Type="http://schemas.openxmlformats.org/officeDocument/2006/relationships/image" Target="../media/image772.png"/><Relationship Id="rId74" Type="http://schemas.openxmlformats.org/officeDocument/2006/relationships/image" Target="../media/image780.png"/><Relationship Id="rId79" Type="http://schemas.openxmlformats.org/officeDocument/2006/relationships/customXml" Target="../ink/ink714.xml"/><Relationship Id="rId5" Type="http://schemas.openxmlformats.org/officeDocument/2006/relationships/customXml" Target="../ink/ink677.xml"/><Relationship Id="rId90" Type="http://schemas.openxmlformats.org/officeDocument/2006/relationships/image" Target="../media/image788.png"/><Relationship Id="rId95" Type="http://schemas.openxmlformats.org/officeDocument/2006/relationships/customXml" Target="../ink/ink722.xml"/><Relationship Id="rId22" Type="http://schemas.openxmlformats.org/officeDocument/2006/relationships/image" Target="../media/image754.png"/><Relationship Id="rId27" Type="http://schemas.openxmlformats.org/officeDocument/2006/relationships/customXml" Target="../ink/ink688.xml"/><Relationship Id="rId43" Type="http://schemas.openxmlformats.org/officeDocument/2006/relationships/customXml" Target="../ink/ink696.xml"/><Relationship Id="rId48" Type="http://schemas.openxmlformats.org/officeDocument/2006/relationships/image" Target="../media/image767.png"/><Relationship Id="rId64" Type="http://schemas.openxmlformats.org/officeDocument/2006/relationships/image" Target="../media/image775.png"/><Relationship Id="rId69" Type="http://schemas.openxmlformats.org/officeDocument/2006/relationships/customXml" Target="../ink/ink709.xml"/><Relationship Id="rId8" Type="http://schemas.openxmlformats.org/officeDocument/2006/relationships/image" Target="../media/image747.png"/><Relationship Id="rId51" Type="http://schemas.openxmlformats.org/officeDocument/2006/relationships/customXml" Target="../ink/ink700.xml"/><Relationship Id="rId72" Type="http://schemas.openxmlformats.org/officeDocument/2006/relationships/image" Target="../media/image779.png"/><Relationship Id="rId80" Type="http://schemas.openxmlformats.org/officeDocument/2006/relationships/image" Target="../media/image783.png"/><Relationship Id="rId85" Type="http://schemas.openxmlformats.org/officeDocument/2006/relationships/customXml" Target="../ink/ink717.xml"/><Relationship Id="rId93" Type="http://schemas.openxmlformats.org/officeDocument/2006/relationships/customXml" Target="../ink/ink721.xml"/><Relationship Id="rId3" Type="http://schemas.openxmlformats.org/officeDocument/2006/relationships/customXml" Target="../ink/ink676.xml"/><Relationship Id="rId12" Type="http://schemas.openxmlformats.org/officeDocument/2006/relationships/image" Target="../media/image749.png"/><Relationship Id="rId17" Type="http://schemas.openxmlformats.org/officeDocument/2006/relationships/customXml" Target="../ink/ink683.xml"/><Relationship Id="rId25" Type="http://schemas.openxmlformats.org/officeDocument/2006/relationships/customXml" Target="../ink/ink687.xml"/><Relationship Id="rId33" Type="http://schemas.openxmlformats.org/officeDocument/2006/relationships/customXml" Target="../ink/ink691.xml"/><Relationship Id="rId38" Type="http://schemas.openxmlformats.org/officeDocument/2006/relationships/image" Target="../media/image762.png"/><Relationship Id="rId46" Type="http://schemas.openxmlformats.org/officeDocument/2006/relationships/image" Target="../media/image766.png"/><Relationship Id="rId59" Type="http://schemas.openxmlformats.org/officeDocument/2006/relationships/customXml" Target="../ink/ink704.xml"/><Relationship Id="rId67" Type="http://schemas.openxmlformats.org/officeDocument/2006/relationships/customXml" Target="../ink/ink708.xml"/><Relationship Id="rId20" Type="http://schemas.openxmlformats.org/officeDocument/2006/relationships/image" Target="../media/image753.png"/><Relationship Id="rId41" Type="http://schemas.openxmlformats.org/officeDocument/2006/relationships/customXml" Target="../ink/ink695.xml"/><Relationship Id="rId54" Type="http://schemas.openxmlformats.org/officeDocument/2006/relationships/image" Target="../media/image770.png"/><Relationship Id="rId62" Type="http://schemas.openxmlformats.org/officeDocument/2006/relationships/image" Target="../media/image774.png"/><Relationship Id="rId70" Type="http://schemas.openxmlformats.org/officeDocument/2006/relationships/image" Target="../media/image778.png"/><Relationship Id="rId75" Type="http://schemas.openxmlformats.org/officeDocument/2006/relationships/customXml" Target="../ink/ink712.xml"/><Relationship Id="rId83" Type="http://schemas.openxmlformats.org/officeDocument/2006/relationships/customXml" Target="../ink/ink716.xml"/><Relationship Id="rId88" Type="http://schemas.openxmlformats.org/officeDocument/2006/relationships/image" Target="../media/image787.png"/><Relationship Id="rId91" Type="http://schemas.openxmlformats.org/officeDocument/2006/relationships/customXml" Target="../ink/ink720.xml"/><Relationship Id="rId96" Type="http://schemas.openxmlformats.org/officeDocument/2006/relationships/image" Target="../media/image7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6.png"/><Relationship Id="rId15" Type="http://schemas.openxmlformats.org/officeDocument/2006/relationships/customXml" Target="../ink/ink682.xml"/><Relationship Id="rId23" Type="http://schemas.openxmlformats.org/officeDocument/2006/relationships/customXml" Target="../ink/ink686.xml"/><Relationship Id="rId28" Type="http://schemas.openxmlformats.org/officeDocument/2006/relationships/image" Target="../media/image757.png"/><Relationship Id="rId36" Type="http://schemas.openxmlformats.org/officeDocument/2006/relationships/image" Target="../media/image761.png"/><Relationship Id="rId49" Type="http://schemas.openxmlformats.org/officeDocument/2006/relationships/customXml" Target="../ink/ink699.xml"/><Relationship Id="rId57" Type="http://schemas.openxmlformats.org/officeDocument/2006/relationships/customXml" Target="../ink/ink703.xml"/><Relationship Id="rId10" Type="http://schemas.openxmlformats.org/officeDocument/2006/relationships/image" Target="../media/image748.png"/><Relationship Id="rId31" Type="http://schemas.openxmlformats.org/officeDocument/2006/relationships/customXml" Target="../ink/ink690.xml"/><Relationship Id="rId44" Type="http://schemas.openxmlformats.org/officeDocument/2006/relationships/image" Target="../media/image765.png"/><Relationship Id="rId52" Type="http://schemas.openxmlformats.org/officeDocument/2006/relationships/image" Target="../media/image769.png"/><Relationship Id="rId60" Type="http://schemas.openxmlformats.org/officeDocument/2006/relationships/image" Target="../media/image773.png"/><Relationship Id="rId65" Type="http://schemas.openxmlformats.org/officeDocument/2006/relationships/customXml" Target="../ink/ink707.xml"/><Relationship Id="rId73" Type="http://schemas.openxmlformats.org/officeDocument/2006/relationships/customXml" Target="../ink/ink711.xml"/><Relationship Id="rId78" Type="http://schemas.openxmlformats.org/officeDocument/2006/relationships/image" Target="../media/image782.png"/><Relationship Id="rId81" Type="http://schemas.openxmlformats.org/officeDocument/2006/relationships/customXml" Target="../ink/ink715.xml"/><Relationship Id="rId86" Type="http://schemas.openxmlformats.org/officeDocument/2006/relationships/image" Target="../media/image786.png"/><Relationship Id="rId94" Type="http://schemas.openxmlformats.org/officeDocument/2006/relationships/image" Target="../media/image790.png"/><Relationship Id="rId4" Type="http://schemas.openxmlformats.org/officeDocument/2006/relationships/image" Target="../media/image745.png"/><Relationship Id="rId9" Type="http://schemas.openxmlformats.org/officeDocument/2006/relationships/customXml" Target="../ink/ink679.xml"/><Relationship Id="rId13" Type="http://schemas.openxmlformats.org/officeDocument/2006/relationships/customXml" Target="../ink/ink681.xml"/><Relationship Id="rId18" Type="http://schemas.openxmlformats.org/officeDocument/2006/relationships/image" Target="../media/image752.png"/><Relationship Id="rId39" Type="http://schemas.openxmlformats.org/officeDocument/2006/relationships/customXml" Target="../ink/ink694.xml"/><Relationship Id="rId34" Type="http://schemas.openxmlformats.org/officeDocument/2006/relationships/image" Target="../media/image760.png"/><Relationship Id="rId50" Type="http://schemas.openxmlformats.org/officeDocument/2006/relationships/image" Target="../media/image768.png"/><Relationship Id="rId55" Type="http://schemas.openxmlformats.org/officeDocument/2006/relationships/customXml" Target="../ink/ink702.xml"/><Relationship Id="rId76" Type="http://schemas.openxmlformats.org/officeDocument/2006/relationships/image" Target="../media/image781.png"/><Relationship Id="rId7" Type="http://schemas.openxmlformats.org/officeDocument/2006/relationships/customXml" Target="../ink/ink678.xml"/><Relationship Id="rId71" Type="http://schemas.openxmlformats.org/officeDocument/2006/relationships/customXml" Target="../ink/ink710.xml"/><Relationship Id="rId92" Type="http://schemas.openxmlformats.org/officeDocument/2006/relationships/image" Target="../media/image789.png"/><Relationship Id="rId2" Type="http://schemas.openxmlformats.org/officeDocument/2006/relationships/image" Target="../media/image689.gif"/><Relationship Id="rId29" Type="http://schemas.openxmlformats.org/officeDocument/2006/relationships/customXml" Target="../ink/ink689.xml"/><Relationship Id="rId24" Type="http://schemas.openxmlformats.org/officeDocument/2006/relationships/image" Target="../media/image755.png"/><Relationship Id="rId40" Type="http://schemas.openxmlformats.org/officeDocument/2006/relationships/image" Target="../media/image763.png"/><Relationship Id="rId45" Type="http://schemas.openxmlformats.org/officeDocument/2006/relationships/customXml" Target="../ink/ink697.xml"/><Relationship Id="rId66" Type="http://schemas.openxmlformats.org/officeDocument/2006/relationships/image" Target="../media/image776.png"/><Relationship Id="rId87" Type="http://schemas.openxmlformats.org/officeDocument/2006/relationships/customXml" Target="../ink/ink718.xml"/><Relationship Id="rId61" Type="http://schemas.openxmlformats.org/officeDocument/2006/relationships/customXml" Target="../ink/ink705.xml"/><Relationship Id="rId82" Type="http://schemas.openxmlformats.org/officeDocument/2006/relationships/image" Target="../media/image784.png"/><Relationship Id="rId19" Type="http://schemas.openxmlformats.org/officeDocument/2006/relationships/customXml" Target="../ink/ink684.xml"/><Relationship Id="rId14" Type="http://schemas.openxmlformats.org/officeDocument/2006/relationships/image" Target="../media/image750.png"/><Relationship Id="rId30" Type="http://schemas.openxmlformats.org/officeDocument/2006/relationships/image" Target="../media/image758.png"/><Relationship Id="rId35" Type="http://schemas.openxmlformats.org/officeDocument/2006/relationships/customXml" Target="../ink/ink692.xml"/><Relationship Id="rId56" Type="http://schemas.openxmlformats.org/officeDocument/2006/relationships/image" Target="../media/image771.png"/><Relationship Id="rId77" Type="http://schemas.openxmlformats.org/officeDocument/2006/relationships/customXml" Target="../ink/ink713.xml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28.xml"/><Relationship Id="rId18" Type="http://schemas.openxmlformats.org/officeDocument/2006/relationships/image" Target="../media/image800.png"/><Relationship Id="rId26" Type="http://schemas.openxmlformats.org/officeDocument/2006/relationships/image" Target="../media/image804.png"/><Relationship Id="rId39" Type="http://schemas.openxmlformats.org/officeDocument/2006/relationships/customXml" Target="../ink/ink741.xml"/><Relationship Id="rId21" Type="http://schemas.openxmlformats.org/officeDocument/2006/relationships/customXml" Target="../ink/ink732.xml"/><Relationship Id="rId34" Type="http://schemas.openxmlformats.org/officeDocument/2006/relationships/image" Target="../media/image808.png"/><Relationship Id="rId42" Type="http://schemas.openxmlformats.org/officeDocument/2006/relationships/image" Target="../media/image812.png"/><Relationship Id="rId47" Type="http://schemas.openxmlformats.org/officeDocument/2006/relationships/customXml" Target="../ink/ink745.xml"/><Relationship Id="rId50" Type="http://schemas.openxmlformats.org/officeDocument/2006/relationships/image" Target="../media/image816.png"/><Relationship Id="rId55" Type="http://schemas.openxmlformats.org/officeDocument/2006/relationships/customXml" Target="../ink/ink749.xml"/><Relationship Id="rId7" Type="http://schemas.openxmlformats.org/officeDocument/2006/relationships/customXml" Target="../ink/ink725.xml"/><Relationship Id="rId2" Type="http://schemas.openxmlformats.org/officeDocument/2006/relationships/image" Target="../media/image743.png"/><Relationship Id="rId16" Type="http://schemas.openxmlformats.org/officeDocument/2006/relationships/image" Target="../media/image799.png"/><Relationship Id="rId29" Type="http://schemas.openxmlformats.org/officeDocument/2006/relationships/customXml" Target="../ink/ink736.xml"/><Relationship Id="rId11" Type="http://schemas.openxmlformats.org/officeDocument/2006/relationships/customXml" Target="../ink/ink727.xml"/><Relationship Id="rId24" Type="http://schemas.openxmlformats.org/officeDocument/2006/relationships/image" Target="../media/image803.png"/><Relationship Id="rId32" Type="http://schemas.openxmlformats.org/officeDocument/2006/relationships/image" Target="../media/image807.png"/><Relationship Id="rId37" Type="http://schemas.openxmlformats.org/officeDocument/2006/relationships/customXml" Target="../ink/ink740.xml"/><Relationship Id="rId40" Type="http://schemas.openxmlformats.org/officeDocument/2006/relationships/image" Target="../media/image811.png"/><Relationship Id="rId45" Type="http://schemas.openxmlformats.org/officeDocument/2006/relationships/customXml" Target="../ink/ink744.xml"/><Relationship Id="rId53" Type="http://schemas.openxmlformats.org/officeDocument/2006/relationships/customXml" Target="../ink/ink748.xml"/><Relationship Id="rId58" Type="http://schemas.openxmlformats.org/officeDocument/2006/relationships/image" Target="../media/image820.png"/><Relationship Id="rId5" Type="http://schemas.openxmlformats.org/officeDocument/2006/relationships/customXml" Target="../ink/ink724.xml"/><Relationship Id="rId61" Type="http://schemas.openxmlformats.org/officeDocument/2006/relationships/customXml" Target="../ink/ink752.xml"/><Relationship Id="rId19" Type="http://schemas.openxmlformats.org/officeDocument/2006/relationships/customXml" Target="../ink/ink731.xml"/><Relationship Id="rId14" Type="http://schemas.openxmlformats.org/officeDocument/2006/relationships/image" Target="../media/image798.png"/><Relationship Id="rId22" Type="http://schemas.openxmlformats.org/officeDocument/2006/relationships/image" Target="../media/image802.png"/><Relationship Id="rId27" Type="http://schemas.openxmlformats.org/officeDocument/2006/relationships/customXml" Target="../ink/ink735.xml"/><Relationship Id="rId30" Type="http://schemas.openxmlformats.org/officeDocument/2006/relationships/image" Target="../media/image806.png"/><Relationship Id="rId35" Type="http://schemas.openxmlformats.org/officeDocument/2006/relationships/customXml" Target="../ink/ink739.xml"/><Relationship Id="rId43" Type="http://schemas.openxmlformats.org/officeDocument/2006/relationships/customXml" Target="../ink/ink743.xml"/><Relationship Id="rId48" Type="http://schemas.openxmlformats.org/officeDocument/2006/relationships/image" Target="../media/image815.png"/><Relationship Id="rId56" Type="http://schemas.openxmlformats.org/officeDocument/2006/relationships/image" Target="../media/image819.png"/><Relationship Id="rId8" Type="http://schemas.openxmlformats.org/officeDocument/2006/relationships/image" Target="../media/image795.png"/><Relationship Id="rId51" Type="http://schemas.openxmlformats.org/officeDocument/2006/relationships/customXml" Target="../ink/ink747.xml"/><Relationship Id="rId3" Type="http://schemas.openxmlformats.org/officeDocument/2006/relationships/customXml" Target="../ink/ink723.xml"/><Relationship Id="rId12" Type="http://schemas.openxmlformats.org/officeDocument/2006/relationships/image" Target="../media/image797.png"/><Relationship Id="rId17" Type="http://schemas.openxmlformats.org/officeDocument/2006/relationships/customXml" Target="../ink/ink730.xml"/><Relationship Id="rId25" Type="http://schemas.openxmlformats.org/officeDocument/2006/relationships/customXml" Target="../ink/ink734.xml"/><Relationship Id="rId33" Type="http://schemas.openxmlformats.org/officeDocument/2006/relationships/customXml" Target="../ink/ink738.xml"/><Relationship Id="rId38" Type="http://schemas.openxmlformats.org/officeDocument/2006/relationships/image" Target="../media/image810.png"/><Relationship Id="rId46" Type="http://schemas.openxmlformats.org/officeDocument/2006/relationships/image" Target="../media/image814.png"/><Relationship Id="rId59" Type="http://schemas.openxmlformats.org/officeDocument/2006/relationships/customXml" Target="../ink/ink751.xml"/><Relationship Id="rId20" Type="http://schemas.openxmlformats.org/officeDocument/2006/relationships/image" Target="../media/image801.png"/><Relationship Id="rId41" Type="http://schemas.openxmlformats.org/officeDocument/2006/relationships/customXml" Target="../ink/ink742.xml"/><Relationship Id="rId54" Type="http://schemas.openxmlformats.org/officeDocument/2006/relationships/image" Target="../media/image818.png"/><Relationship Id="rId62" Type="http://schemas.openxmlformats.org/officeDocument/2006/relationships/image" Target="../media/image8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4.png"/><Relationship Id="rId15" Type="http://schemas.openxmlformats.org/officeDocument/2006/relationships/customXml" Target="../ink/ink729.xml"/><Relationship Id="rId23" Type="http://schemas.openxmlformats.org/officeDocument/2006/relationships/customXml" Target="../ink/ink733.xml"/><Relationship Id="rId28" Type="http://schemas.openxmlformats.org/officeDocument/2006/relationships/image" Target="../media/image805.png"/><Relationship Id="rId36" Type="http://schemas.openxmlformats.org/officeDocument/2006/relationships/image" Target="../media/image809.png"/><Relationship Id="rId49" Type="http://schemas.openxmlformats.org/officeDocument/2006/relationships/customXml" Target="../ink/ink746.xml"/><Relationship Id="rId57" Type="http://schemas.openxmlformats.org/officeDocument/2006/relationships/customXml" Target="../ink/ink750.xml"/><Relationship Id="rId10" Type="http://schemas.openxmlformats.org/officeDocument/2006/relationships/image" Target="../media/image796.png"/><Relationship Id="rId31" Type="http://schemas.openxmlformats.org/officeDocument/2006/relationships/customXml" Target="../ink/ink737.xml"/><Relationship Id="rId44" Type="http://schemas.openxmlformats.org/officeDocument/2006/relationships/image" Target="../media/image813.png"/><Relationship Id="rId52" Type="http://schemas.openxmlformats.org/officeDocument/2006/relationships/image" Target="../media/image817.png"/><Relationship Id="rId60" Type="http://schemas.openxmlformats.org/officeDocument/2006/relationships/image" Target="../media/image821.png"/><Relationship Id="rId4" Type="http://schemas.openxmlformats.org/officeDocument/2006/relationships/image" Target="../media/image793.png"/><Relationship Id="rId9" Type="http://schemas.openxmlformats.org/officeDocument/2006/relationships/customXml" Target="../ink/ink726.xml"/></Relationships>
</file>

<file path=ppt/slides/_rels/slide1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0.xml"/><Relationship Id="rId21" Type="http://schemas.openxmlformats.org/officeDocument/2006/relationships/customXml" Target="../ink/ink762.xml"/><Relationship Id="rId42" Type="http://schemas.openxmlformats.org/officeDocument/2006/relationships/image" Target="../media/image843.png"/><Relationship Id="rId63" Type="http://schemas.openxmlformats.org/officeDocument/2006/relationships/customXml" Target="../ink/ink783.xml"/><Relationship Id="rId84" Type="http://schemas.openxmlformats.org/officeDocument/2006/relationships/image" Target="../media/image864.png"/><Relationship Id="rId138" Type="http://schemas.openxmlformats.org/officeDocument/2006/relationships/image" Target="../media/image891.png"/><Relationship Id="rId107" Type="http://schemas.openxmlformats.org/officeDocument/2006/relationships/customXml" Target="../ink/ink805.xml"/><Relationship Id="rId11" Type="http://schemas.openxmlformats.org/officeDocument/2006/relationships/customXml" Target="../ink/ink757.xml"/><Relationship Id="rId32" Type="http://schemas.openxmlformats.org/officeDocument/2006/relationships/image" Target="../media/image838.png"/><Relationship Id="rId37" Type="http://schemas.openxmlformats.org/officeDocument/2006/relationships/customXml" Target="../ink/ink770.xml"/><Relationship Id="rId53" Type="http://schemas.openxmlformats.org/officeDocument/2006/relationships/customXml" Target="../ink/ink778.xml"/><Relationship Id="rId58" Type="http://schemas.openxmlformats.org/officeDocument/2006/relationships/image" Target="../media/image851.png"/><Relationship Id="rId74" Type="http://schemas.openxmlformats.org/officeDocument/2006/relationships/image" Target="../media/image859.png"/><Relationship Id="rId79" Type="http://schemas.openxmlformats.org/officeDocument/2006/relationships/customXml" Target="../ink/ink791.xml"/><Relationship Id="rId102" Type="http://schemas.openxmlformats.org/officeDocument/2006/relationships/image" Target="../media/image873.png"/><Relationship Id="rId123" Type="http://schemas.openxmlformats.org/officeDocument/2006/relationships/customXml" Target="../ink/ink813.xml"/><Relationship Id="rId128" Type="http://schemas.openxmlformats.org/officeDocument/2006/relationships/image" Target="../media/image886.png"/><Relationship Id="rId5" Type="http://schemas.openxmlformats.org/officeDocument/2006/relationships/customXml" Target="../ink/ink754.xml"/><Relationship Id="rId90" Type="http://schemas.openxmlformats.org/officeDocument/2006/relationships/image" Target="../media/image867.png"/><Relationship Id="rId95" Type="http://schemas.openxmlformats.org/officeDocument/2006/relationships/customXml" Target="../ink/ink799.xml"/><Relationship Id="rId22" Type="http://schemas.openxmlformats.org/officeDocument/2006/relationships/image" Target="../media/image833.png"/><Relationship Id="rId27" Type="http://schemas.openxmlformats.org/officeDocument/2006/relationships/customXml" Target="../ink/ink765.xml"/><Relationship Id="rId43" Type="http://schemas.openxmlformats.org/officeDocument/2006/relationships/customXml" Target="../ink/ink773.xml"/><Relationship Id="rId48" Type="http://schemas.openxmlformats.org/officeDocument/2006/relationships/image" Target="../media/image846.png"/><Relationship Id="rId64" Type="http://schemas.openxmlformats.org/officeDocument/2006/relationships/image" Target="../media/image854.png"/><Relationship Id="rId69" Type="http://schemas.openxmlformats.org/officeDocument/2006/relationships/customXml" Target="../ink/ink786.xml"/><Relationship Id="rId113" Type="http://schemas.openxmlformats.org/officeDocument/2006/relationships/customXml" Target="../ink/ink808.xml"/><Relationship Id="rId118" Type="http://schemas.openxmlformats.org/officeDocument/2006/relationships/image" Target="../media/image881.png"/><Relationship Id="rId134" Type="http://schemas.openxmlformats.org/officeDocument/2006/relationships/image" Target="../media/image889.png"/><Relationship Id="rId139" Type="http://schemas.openxmlformats.org/officeDocument/2006/relationships/customXml" Target="../ink/ink821.xml"/><Relationship Id="rId80" Type="http://schemas.openxmlformats.org/officeDocument/2006/relationships/image" Target="../media/image862.png"/><Relationship Id="rId85" Type="http://schemas.openxmlformats.org/officeDocument/2006/relationships/customXml" Target="../ink/ink794.xml"/><Relationship Id="rId12" Type="http://schemas.openxmlformats.org/officeDocument/2006/relationships/image" Target="../media/image828.png"/><Relationship Id="rId17" Type="http://schemas.openxmlformats.org/officeDocument/2006/relationships/customXml" Target="../ink/ink760.xml"/><Relationship Id="rId33" Type="http://schemas.openxmlformats.org/officeDocument/2006/relationships/customXml" Target="../ink/ink768.xml"/><Relationship Id="rId38" Type="http://schemas.openxmlformats.org/officeDocument/2006/relationships/image" Target="../media/image841.png"/><Relationship Id="rId59" Type="http://schemas.openxmlformats.org/officeDocument/2006/relationships/customXml" Target="../ink/ink781.xml"/><Relationship Id="rId103" Type="http://schemas.openxmlformats.org/officeDocument/2006/relationships/customXml" Target="../ink/ink803.xml"/><Relationship Id="rId108" Type="http://schemas.openxmlformats.org/officeDocument/2006/relationships/image" Target="../media/image876.png"/><Relationship Id="rId124" Type="http://schemas.openxmlformats.org/officeDocument/2006/relationships/image" Target="../media/image884.png"/><Relationship Id="rId129" Type="http://schemas.openxmlformats.org/officeDocument/2006/relationships/customXml" Target="../ink/ink816.xml"/><Relationship Id="rId54" Type="http://schemas.openxmlformats.org/officeDocument/2006/relationships/image" Target="../media/image849.png"/><Relationship Id="rId70" Type="http://schemas.openxmlformats.org/officeDocument/2006/relationships/image" Target="../media/image857.png"/><Relationship Id="rId75" Type="http://schemas.openxmlformats.org/officeDocument/2006/relationships/customXml" Target="../ink/ink789.xml"/><Relationship Id="rId91" Type="http://schemas.openxmlformats.org/officeDocument/2006/relationships/customXml" Target="../ink/ink797.xml"/><Relationship Id="rId96" Type="http://schemas.openxmlformats.org/officeDocument/2006/relationships/image" Target="../media/image870.png"/><Relationship Id="rId140" Type="http://schemas.openxmlformats.org/officeDocument/2006/relationships/image" Target="../media/image8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5.png"/><Relationship Id="rId23" Type="http://schemas.openxmlformats.org/officeDocument/2006/relationships/customXml" Target="../ink/ink763.xml"/><Relationship Id="rId28" Type="http://schemas.openxmlformats.org/officeDocument/2006/relationships/image" Target="../media/image836.png"/><Relationship Id="rId49" Type="http://schemas.openxmlformats.org/officeDocument/2006/relationships/customXml" Target="../ink/ink776.xml"/><Relationship Id="rId114" Type="http://schemas.openxmlformats.org/officeDocument/2006/relationships/image" Target="../media/image879.png"/><Relationship Id="rId119" Type="http://schemas.openxmlformats.org/officeDocument/2006/relationships/customXml" Target="../ink/ink811.xml"/><Relationship Id="rId44" Type="http://schemas.openxmlformats.org/officeDocument/2006/relationships/image" Target="../media/image844.png"/><Relationship Id="rId60" Type="http://schemas.openxmlformats.org/officeDocument/2006/relationships/image" Target="../media/image852.png"/><Relationship Id="rId65" Type="http://schemas.openxmlformats.org/officeDocument/2006/relationships/customXml" Target="../ink/ink784.xml"/><Relationship Id="rId81" Type="http://schemas.openxmlformats.org/officeDocument/2006/relationships/customXml" Target="../ink/ink792.xml"/><Relationship Id="rId86" Type="http://schemas.openxmlformats.org/officeDocument/2006/relationships/image" Target="../media/image865.png"/><Relationship Id="rId130" Type="http://schemas.openxmlformats.org/officeDocument/2006/relationships/image" Target="../media/image887.png"/><Relationship Id="rId135" Type="http://schemas.openxmlformats.org/officeDocument/2006/relationships/customXml" Target="../ink/ink819.xml"/><Relationship Id="rId13" Type="http://schemas.openxmlformats.org/officeDocument/2006/relationships/customXml" Target="../ink/ink758.xml"/><Relationship Id="rId18" Type="http://schemas.openxmlformats.org/officeDocument/2006/relationships/image" Target="../media/image831.png"/><Relationship Id="rId39" Type="http://schemas.openxmlformats.org/officeDocument/2006/relationships/customXml" Target="../ink/ink771.xml"/><Relationship Id="rId109" Type="http://schemas.openxmlformats.org/officeDocument/2006/relationships/customXml" Target="../ink/ink806.xml"/><Relationship Id="rId34" Type="http://schemas.openxmlformats.org/officeDocument/2006/relationships/image" Target="../media/image839.png"/><Relationship Id="rId50" Type="http://schemas.openxmlformats.org/officeDocument/2006/relationships/image" Target="../media/image847.png"/><Relationship Id="rId55" Type="http://schemas.openxmlformats.org/officeDocument/2006/relationships/customXml" Target="../ink/ink779.xml"/><Relationship Id="rId76" Type="http://schemas.openxmlformats.org/officeDocument/2006/relationships/image" Target="../media/image860.png"/><Relationship Id="rId97" Type="http://schemas.openxmlformats.org/officeDocument/2006/relationships/customXml" Target="../ink/ink800.xml"/><Relationship Id="rId104" Type="http://schemas.openxmlformats.org/officeDocument/2006/relationships/image" Target="../media/image874.png"/><Relationship Id="rId120" Type="http://schemas.openxmlformats.org/officeDocument/2006/relationships/image" Target="../media/image882.png"/><Relationship Id="rId125" Type="http://schemas.openxmlformats.org/officeDocument/2006/relationships/customXml" Target="../ink/ink814.xml"/><Relationship Id="rId141" Type="http://schemas.openxmlformats.org/officeDocument/2006/relationships/customXml" Target="../ink/ink822.xml"/><Relationship Id="rId7" Type="http://schemas.openxmlformats.org/officeDocument/2006/relationships/customXml" Target="../ink/ink755.xml"/><Relationship Id="rId71" Type="http://schemas.openxmlformats.org/officeDocument/2006/relationships/customXml" Target="../ink/ink787.xml"/><Relationship Id="rId92" Type="http://schemas.openxmlformats.org/officeDocument/2006/relationships/image" Target="../media/image868.png"/><Relationship Id="rId2" Type="http://schemas.openxmlformats.org/officeDocument/2006/relationships/image" Target="../media/image744.jpeg"/><Relationship Id="rId29" Type="http://schemas.openxmlformats.org/officeDocument/2006/relationships/customXml" Target="../ink/ink766.xml"/><Relationship Id="rId24" Type="http://schemas.openxmlformats.org/officeDocument/2006/relationships/image" Target="../media/image834.png"/><Relationship Id="rId40" Type="http://schemas.openxmlformats.org/officeDocument/2006/relationships/image" Target="../media/image842.png"/><Relationship Id="rId45" Type="http://schemas.openxmlformats.org/officeDocument/2006/relationships/customXml" Target="../ink/ink774.xml"/><Relationship Id="rId66" Type="http://schemas.openxmlformats.org/officeDocument/2006/relationships/image" Target="../media/image855.png"/><Relationship Id="rId87" Type="http://schemas.openxmlformats.org/officeDocument/2006/relationships/customXml" Target="../ink/ink795.xml"/><Relationship Id="rId110" Type="http://schemas.openxmlformats.org/officeDocument/2006/relationships/image" Target="../media/image877.png"/><Relationship Id="rId115" Type="http://schemas.openxmlformats.org/officeDocument/2006/relationships/customXml" Target="../ink/ink809.xml"/><Relationship Id="rId131" Type="http://schemas.openxmlformats.org/officeDocument/2006/relationships/customXml" Target="../ink/ink817.xml"/><Relationship Id="rId136" Type="http://schemas.openxmlformats.org/officeDocument/2006/relationships/image" Target="../media/image890.png"/><Relationship Id="rId61" Type="http://schemas.openxmlformats.org/officeDocument/2006/relationships/customXml" Target="../ink/ink782.xml"/><Relationship Id="rId82" Type="http://schemas.openxmlformats.org/officeDocument/2006/relationships/image" Target="../media/image863.png"/><Relationship Id="rId19" Type="http://schemas.openxmlformats.org/officeDocument/2006/relationships/customXml" Target="../ink/ink761.xml"/><Relationship Id="rId14" Type="http://schemas.openxmlformats.org/officeDocument/2006/relationships/image" Target="../media/image829.png"/><Relationship Id="rId30" Type="http://schemas.openxmlformats.org/officeDocument/2006/relationships/image" Target="../media/image837.png"/><Relationship Id="rId35" Type="http://schemas.openxmlformats.org/officeDocument/2006/relationships/customXml" Target="../ink/ink769.xml"/><Relationship Id="rId56" Type="http://schemas.openxmlformats.org/officeDocument/2006/relationships/image" Target="../media/image850.png"/><Relationship Id="rId77" Type="http://schemas.openxmlformats.org/officeDocument/2006/relationships/customXml" Target="../ink/ink790.xml"/><Relationship Id="rId100" Type="http://schemas.openxmlformats.org/officeDocument/2006/relationships/image" Target="../media/image872.png"/><Relationship Id="rId105" Type="http://schemas.openxmlformats.org/officeDocument/2006/relationships/customXml" Target="../ink/ink804.xml"/><Relationship Id="rId126" Type="http://schemas.openxmlformats.org/officeDocument/2006/relationships/image" Target="../media/image885.png"/><Relationship Id="rId8" Type="http://schemas.openxmlformats.org/officeDocument/2006/relationships/image" Target="../media/image826.png"/><Relationship Id="rId51" Type="http://schemas.openxmlformats.org/officeDocument/2006/relationships/customXml" Target="../ink/ink777.xml"/><Relationship Id="rId72" Type="http://schemas.openxmlformats.org/officeDocument/2006/relationships/image" Target="../media/image858.png"/><Relationship Id="rId93" Type="http://schemas.openxmlformats.org/officeDocument/2006/relationships/customXml" Target="../ink/ink798.xml"/><Relationship Id="rId98" Type="http://schemas.openxmlformats.org/officeDocument/2006/relationships/image" Target="../media/image871.png"/><Relationship Id="rId121" Type="http://schemas.openxmlformats.org/officeDocument/2006/relationships/customXml" Target="../ink/ink812.xml"/><Relationship Id="rId142" Type="http://schemas.openxmlformats.org/officeDocument/2006/relationships/image" Target="../media/image893.png"/><Relationship Id="rId3" Type="http://schemas.openxmlformats.org/officeDocument/2006/relationships/customXml" Target="../ink/ink753.xml"/><Relationship Id="rId25" Type="http://schemas.openxmlformats.org/officeDocument/2006/relationships/customXml" Target="../ink/ink764.xml"/><Relationship Id="rId46" Type="http://schemas.openxmlformats.org/officeDocument/2006/relationships/image" Target="../media/image845.png"/><Relationship Id="rId67" Type="http://schemas.openxmlformats.org/officeDocument/2006/relationships/customXml" Target="../ink/ink785.xml"/><Relationship Id="rId116" Type="http://schemas.openxmlformats.org/officeDocument/2006/relationships/image" Target="../media/image880.png"/><Relationship Id="rId137" Type="http://schemas.openxmlformats.org/officeDocument/2006/relationships/customXml" Target="../ink/ink820.xml"/><Relationship Id="rId20" Type="http://schemas.openxmlformats.org/officeDocument/2006/relationships/image" Target="../media/image832.png"/><Relationship Id="rId41" Type="http://schemas.openxmlformats.org/officeDocument/2006/relationships/customXml" Target="../ink/ink772.xml"/><Relationship Id="rId62" Type="http://schemas.openxmlformats.org/officeDocument/2006/relationships/image" Target="../media/image853.png"/><Relationship Id="rId83" Type="http://schemas.openxmlformats.org/officeDocument/2006/relationships/customXml" Target="../ink/ink793.xml"/><Relationship Id="rId88" Type="http://schemas.openxmlformats.org/officeDocument/2006/relationships/image" Target="../media/image866.png"/><Relationship Id="rId111" Type="http://schemas.openxmlformats.org/officeDocument/2006/relationships/customXml" Target="../ink/ink807.xml"/><Relationship Id="rId132" Type="http://schemas.openxmlformats.org/officeDocument/2006/relationships/image" Target="../media/image888.png"/><Relationship Id="rId15" Type="http://schemas.openxmlformats.org/officeDocument/2006/relationships/customXml" Target="../ink/ink759.xml"/><Relationship Id="rId36" Type="http://schemas.openxmlformats.org/officeDocument/2006/relationships/image" Target="../media/image840.png"/><Relationship Id="rId57" Type="http://schemas.openxmlformats.org/officeDocument/2006/relationships/customXml" Target="../ink/ink780.xml"/><Relationship Id="rId106" Type="http://schemas.openxmlformats.org/officeDocument/2006/relationships/image" Target="../media/image875.png"/><Relationship Id="rId127" Type="http://schemas.openxmlformats.org/officeDocument/2006/relationships/customXml" Target="../ink/ink815.xml"/><Relationship Id="rId10" Type="http://schemas.openxmlformats.org/officeDocument/2006/relationships/image" Target="../media/image827.png"/><Relationship Id="rId31" Type="http://schemas.openxmlformats.org/officeDocument/2006/relationships/customXml" Target="../ink/ink767.xml"/><Relationship Id="rId52" Type="http://schemas.openxmlformats.org/officeDocument/2006/relationships/image" Target="../media/image848.png"/><Relationship Id="rId73" Type="http://schemas.openxmlformats.org/officeDocument/2006/relationships/customXml" Target="../ink/ink788.xml"/><Relationship Id="rId78" Type="http://schemas.openxmlformats.org/officeDocument/2006/relationships/image" Target="../media/image861.png"/><Relationship Id="rId94" Type="http://schemas.openxmlformats.org/officeDocument/2006/relationships/image" Target="../media/image869.png"/><Relationship Id="rId99" Type="http://schemas.openxmlformats.org/officeDocument/2006/relationships/customXml" Target="../ink/ink801.xml"/><Relationship Id="rId101" Type="http://schemas.openxmlformats.org/officeDocument/2006/relationships/customXml" Target="../ink/ink802.xml"/><Relationship Id="rId122" Type="http://schemas.openxmlformats.org/officeDocument/2006/relationships/image" Target="../media/image883.png"/><Relationship Id="rId4" Type="http://schemas.openxmlformats.org/officeDocument/2006/relationships/image" Target="../media/image824.png"/><Relationship Id="rId9" Type="http://schemas.openxmlformats.org/officeDocument/2006/relationships/customXml" Target="../ink/ink756.xml"/><Relationship Id="rId26" Type="http://schemas.openxmlformats.org/officeDocument/2006/relationships/image" Target="../media/image835.png"/><Relationship Id="rId47" Type="http://schemas.openxmlformats.org/officeDocument/2006/relationships/customXml" Target="../ink/ink775.xml"/><Relationship Id="rId68" Type="http://schemas.openxmlformats.org/officeDocument/2006/relationships/image" Target="../media/image856.png"/><Relationship Id="rId89" Type="http://schemas.openxmlformats.org/officeDocument/2006/relationships/customXml" Target="../ink/ink796.xml"/><Relationship Id="rId112" Type="http://schemas.openxmlformats.org/officeDocument/2006/relationships/image" Target="../media/image878.png"/><Relationship Id="rId133" Type="http://schemas.openxmlformats.org/officeDocument/2006/relationships/customXml" Target="../ink/ink818.xml"/><Relationship Id="rId16" Type="http://schemas.openxmlformats.org/officeDocument/2006/relationships/image" Target="../media/image83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7.png"/><Relationship Id="rId13" Type="http://schemas.openxmlformats.org/officeDocument/2006/relationships/customXml" Target="../ink/ink828.xml"/><Relationship Id="rId18" Type="http://schemas.openxmlformats.org/officeDocument/2006/relationships/image" Target="../media/image902.png"/><Relationship Id="rId26" Type="http://schemas.openxmlformats.org/officeDocument/2006/relationships/image" Target="../media/image906.png"/><Relationship Id="rId3" Type="http://schemas.openxmlformats.org/officeDocument/2006/relationships/customXml" Target="../ink/ink823.xml"/><Relationship Id="rId21" Type="http://schemas.openxmlformats.org/officeDocument/2006/relationships/customXml" Target="../ink/ink832.xml"/><Relationship Id="rId7" Type="http://schemas.openxmlformats.org/officeDocument/2006/relationships/customXml" Target="../ink/ink825.xml"/><Relationship Id="rId12" Type="http://schemas.openxmlformats.org/officeDocument/2006/relationships/image" Target="../media/image899.png"/><Relationship Id="rId17" Type="http://schemas.openxmlformats.org/officeDocument/2006/relationships/customXml" Target="../ink/ink830.xml"/><Relationship Id="rId25" Type="http://schemas.openxmlformats.org/officeDocument/2006/relationships/customXml" Target="../ink/ink834.xml"/><Relationship Id="rId2" Type="http://schemas.openxmlformats.org/officeDocument/2006/relationships/image" Target="../media/image745.jpeg"/><Relationship Id="rId16" Type="http://schemas.openxmlformats.org/officeDocument/2006/relationships/image" Target="../media/image901.png"/><Relationship Id="rId20" Type="http://schemas.openxmlformats.org/officeDocument/2006/relationships/image" Target="../media/image9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6.png"/><Relationship Id="rId11" Type="http://schemas.openxmlformats.org/officeDocument/2006/relationships/customXml" Target="../ink/ink827.xml"/><Relationship Id="rId24" Type="http://schemas.openxmlformats.org/officeDocument/2006/relationships/image" Target="../media/image905.png"/><Relationship Id="rId5" Type="http://schemas.openxmlformats.org/officeDocument/2006/relationships/customXml" Target="../ink/ink824.xml"/><Relationship Id="rId15" Type="http://schemas.openxmlformats.org/officeDocument/2006/relationships/customXml" Target="../ink/ink829.xml"/><Relationship Id="rId23" Type="http://schemas.openxmlformats.org/officeDocument/2006/relationships/customXml" Target="../ink/ink833.xml"/><Relationship Id="rId28" Type="http://schemas.openxmlformats.org/officeDocument/2006/relationships/image" Target="../media/image907.png"/><Relationship Id="rId10" Type="http://schemas.openxmlformats.org/officeDocument/2006/relationships/image" Target="../media/image898.png"/><Relationship Id="rId19" Type="http://schemas.openxmlformats.org/officeDocument/2006/relationships/customXml" Target="../ink/ink831.xml"/><Relationship Id="rId4" Type="http://schemas.openxmlformats.org/officeDocument/2006/relationships/image" Target="../media/image895.png"/><Relationship Id="rId9" Type="http://schemas.openxmlformats.org/officeDocument/2006/relationships/customXml" Target="../ink/ink826.xml"/><Relationship Id="rId14" Type="http://schemas.openxmlformats.org/officeDocument/2006/relationships/image" Target="../media/image900.png"/><Relationship Id="rId22" Type="http://schemas.openxmlformats.org/officeDocument/2006/relationships/image" Target="../media/image904.png"/><Relationship Id="rId27" Type="http://schemas.openxmlformats.org/officeDocument/2006/relationships/customXml" Target="../ink/ink835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1.xml"/><Relationship Id="rId18" Type="http://schemas.openxmlformats.org/officeDocument/2006/relationships/image" Target="../media/image916.png"/><Relationship Id="rId26" Type="http://schemas.openxmlformats.org/officeDocument/2006/relationships/image" Target="../media/image920.png"/><Relationship Id="rId39" Type="http://schemas.openxmlformats.org/officeDocument/2006/relationships/customXml" Target="../ink/ink854.xml"/><Relationship Id="rId21" Type="http://schemas.openxmlformats.org/officeDocument/2006/relationships/customXml" Target="../ink/ink845.xml"/><Relationship Id="rId34" Type="http://schemas.openxmlformats.org/officeDocument/2006/relationships/image" Target="../media/image924.png"/><Relationship Id="rId42" Type="http://schemas.openxmlformats.org/officeDocument/2006/relationships/image" Target="../media/image928.png"/><Relationship Id="rId47" Type="http://schemas.openxmlformats.org/officeDocument/2006/relationships/customXml" Target="../ink/ink858.xml"/><Relationship Id="rId50" Type="http://schemas.openxmlformats.org/officeDocument/2006/relationships/image" Target="../media/image932.png"/><Relationship Id="rId55" Type="http://schemas.openxmlformats.org/officeDocument/2006/relationships/customXml" Target="../ink/ink862.xml"/><Relationship Id="rId7" Type="http://schemas.openxmlformats.org/officeDocument/2006/relationships/customXml" Target="../ink/ink838.xml"/><Relationship Id="rId2" Type="http://schemas.openxmlformats.org/officeDocument/2006/relationships/image" Target="../media/image792.png"/><Relationship Id="rId16" Type="http://schemas.openxmlformats.org/officeDocument/2006/relationships/image" Target="../media/image915.png"/><Relationship Id="rId29" Type="http://schemas.openxmlformats.org/officeDocument/2006/relationships/customXml" Target="../ink/ink849.xml"/><Relationship Id="rId11" Type="http://schemas.openxmlformats.org/officeDocument/2006/relationships/customXml" Target="../ink/ink840.xml"/><Relationship Id="rId24" Type="http://schemas.openxmlformats.org/officeDocument/2006/relationships/image" Target="../media/image919.png"/><Relationship Id="rId32" Type="http://schemas.openxmlformats.org/officeDocument/2006/relationships/image" Target="../media/image923.png"/><Relationship Id="rId37" Type="http://schemas.openxmlformats.org/officeDocument/2006/relationships/customXml" Target="../ink/ink853.xml"/><Relationship Id="rId40" Type="http://schemas.openxmlformats.org/officeDocument/2006/relationships/image" Target="../media/image927.png"/><Relationship Id="rId45" Type="http://schemas.openxmlformats.org/officeDocument/2006/relationships/customXml" Target="../ink/ink857.xml"/><Relationship Id="rId53" Type="http://schemas.openxmlformats.org/officeDocument/2006/relationships/customXml" Target="../ink/ink861.xml"/><Relationship Id="rId58" Type="http://schemas.openxmlformats.org/officeDocument/2006/relationships/image" Target="../media/image936.png"/><Relationship Id="rId5" Type="http://schemas.openxmlformats.org/officeDocument/2006/relationships/customXml" Target="../ink/ink837.xml"/><Relationship Id="rId19" Type="http://schemas.openxmlformats.org/officeDocument/2006/relationships/customXml" Target="../ink/ink844.xml"/><Relationship Id="rId4" Type="http://schemas.openxmlformats.org/officeDocument/2006/relationships/image" Target="../media/image909.png"/><Relationship Id="rId9" Type="http://schemas.openxmlformats.org/officeDocument/2006/relationships/customXml" Target="../ink/ink839.xml"/><Relationship Id="rId14" Type="http://schemas.openxmlformats.org/officeDocument/2006/relationships/image" Target="../media/image914.png"/><Relationship Id="rId22" Type="http://schemas.openxmlformats.org/officeDocument/2006/relationships/image" Target="../media/image918.png"/><Relationship Id="rId27" Type="http://schemas.openxmlformats.org/officeDocument/2006/relationships/customXml" Target="../ink/ink848.xml"/><Relationship Id="rId30" Type="http://schemas.openxmlformats.org/officeDocument/2006/relationships/image" Target="../media/image922.png"/><Relationship Id="rId35" Type="http://schemas.openxmlformats.org/officeDocument/2006/relationships/customXml" Target="../ink/ink852.xml"/><Relationship Id="rId43" Type="http://schemas.openxmlformats.org/officeDocument/2006/relationships/customXml" Target="../ink/ink856.xml"/><Relationship Id="rId48" Type="http://schemas.openxmlformats.org/officeDocument/2006/relationships/image" Target="../media/image931.png"/><Relationship Id="rId56" Type="http://schemas.openxmlformats.org/officeDocument/2006/relationships/image" Target="../media/image935.png"/><Relationship Id="rId8" Type="http://schemas.openxmlformats.org/officeDocument/2006/relationships/image" Target="../media/image911.png"/><Relationship Id="rId51" Type="http://schemas.openxmlformats.org/officeDocument/2006/relationships/customXml" Target="../ink/ink860.xml"/><Relationship Id="rId3" Type="http://schemas.openxmlformats.org/officeDocument/2006/relationships/customXml" Target="../ink/ink836.xml"/><Relationship Id="rId12" Type="http://schemas.openxmlformats.org/officeDocument/2006/relationships/image" Target="../media/image913.png"/><Relationship Id="rId17" Type="http://schemas.openxmlformats.org/officeDocument/2006/relationships/customXml" Target="../ink/ink843.xml"/><Relationship Id="rId25" Type="http://schemas.openxmlformats.org/officeDocument/2006/relationships/customXml" Target="../ink/ink847.xml"/><Relationship Id="rId33" Type="http://schemas.openxmlformats.org/officeDocument/2006/relationships/customXml" Target="../ink/ink851.xml"/><Relationship Id="rId38" Type="http://schemas.openxmlformats.org/officeDocument/2006/relationships/image" Target="../media/image926.png"/><Relationship Id="rId46" Type="http://schemas.openxmlformats.org/officeDocument/2006/relationships/image" Target="../media/image930.png"/><Relationship Id="rId20" Type="http://schemas.openxmlformats.org/officeDocument/2006/relationships/image" Target="../media/image917.png"/><Relationship Id="rId41" Type="http://schemas.openxmlformats.org/officeDocument/2006/relationships/customXml" Target="../ink/ink855.xml"/><Relationship Id="rId54" Type="http://schemas.openxmlformats.org/officeDocument/2006/relationships/image" Target="../media/image9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5" Type="http://schemas.openxmlformats.org/officeDocument/2006/relationships/customXml" Target="../ink/ink842.xml"/><Relationship Id="rId23" Type="http://schemas.openxmlformats.org/officeDocument/2006/relationships/customXml" Target="../ink/ink846.xml"/><Relationship Id="rId28" Type="http://schemas.openxmlformats.org/officeDocument/2006/relationships/image" Target="../media/image921.png"/><Relationship Id="rId36" Type="http://schemas.openxmlformats.org/officeDocument/2006/relationships/image" Target="../media/image925.png"/><Relationship Id="rId49" Type="http://schemas.openxmlformats.org/officeDocument/2006/relationships/customXml" Target="../ink/ink859.xml"/><Relationship Id="rId57" Type="http://schemas.openxmlformats.org/officeDocument/2006/relationships/customXml" Target="../ink/ink863.xml"/><Relationship Id="rId10" Type="http://schemas.openxmlformats.org/officeDocument/2006/relationships/image" Target="../media/image912.png"/><Relationship Id="rId31" Type="http://schemas.openxmlformats.org/officeDocument/2006/relationships/customXml" Target="../ink/ink850.xml"/><Relationship Id="rId44" Type="http://schemas.openxmlformats.org/officeDocument/2006/relationships/image" Target="../media/image929.png"/><Relationship Id="rId52" Type="http://schemas.openxmlformats.org/officeDocument/2006/relationships/image" Target="../media/image933.png"/></Relationships>
</file>

<file path=ppt/slides/_rels/slide1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5.xml"/><Relationship Id="rId21" Type="http://schemas.openxmlformats.org/officeDocument/2006/relationships/image" Target="../media/image947.png"/><Relationship Id="rId42" Type="http://schemas.openxmlformats.org/officeDocument/2006/relationships/customXml" Target="../ink/ink883.xml"/><Relationship Id="rId47" Type="http://schemas.openxmlformats.org/officeDocument/2006/relationships/image" Target="../media/image960.png"/><Relationship Id="rId63" Type="http://schemas.openxmlformats.org/officeDocument/2006/relationships/image" Target="../media/image968.png"/><Relationship Id="rId68" Type="http://schemas.openxmlformats.org/officeDocument/2006/relationships/customXml" Target="../ink/ink896.xml"/><Relationship Id="rId16" Type="http://schemas.openxmlformats.org/officeDocument/2006/relationships/customXml" Target="../ink/ink870.xml"/><Relationship Id="rId11" Type="http://schemas.openxmlformats.org/officeDocument/2006/relationships/image" Target="../media/image942.png"/><Relationship Id="rId32" Type="http://schemas.openxmlformats.org/officeDocument/2006/relationships/customXml" Target="../ink/ink878.xml"/><Relationship Id="rId37" Type="http://schemas.openxmlformats.org/officeDocument/2006/relationships/image" Target="../media/image955.png"/><Relationship Id="rId53" Type="http://schemas.openxmlformats.org/officeDocument/2006/relationships/image" Target="../media/image963.png"/><Relationship Id="rId58" Type="http://schemas.openxmlformats.org/officeDocument/2006/relationships/customXml" Target="../ink/ink891.xml"/><Relationship Id="rId74" Type="http://schemas.openxmlformats.org/officeDocument/2006/relationships/customXml" Target="../ink/ink899.xml"/><Relationship Id="rId79" Type="http://schemas.openxmlformats.org/officeDocument/2006/relationships/image" Target="../media/image976.png"/><Relationship Id="rId5" Type="http://schemas.openxmlformats.org/officeDocument/2006/relationships/image" Target="../media/image939.png"/><Relationship Id="rId61" Type="http://schemas.openxmlformats.org/officeDocument/2006/relationships/image" Target="../media/image967.png"/><Relationship Id="rId82" Type="http://schemas.openxmlformats.org/officeDocument/2006/relationships/customXml" Target="../ink/ink903.xml"/><Relationship Id="rId19" Type="http://schemas.openxmlformats.org/officeDocument/2006/relationships/image" Target="../media/image946.png"/><Relationship Id="rId14" Type="http://schemas.openxmlformats.org/officeDocument/2006/relationships/customXml" Target="../ink/ink869.xml"/><Relationship Id="rId22" Type="http://schemas.openxmlformats.org/officeDocument/2006/relationships/customXml" Target="../ink/ink873.xml"/><Relationship Id="rId27" Type="http://schemas.openxmlformats.org/officeDocument/2006/relationships/image" Target="../media/image950.png"/><Relationship Id="rId30" Type="http://schemas.openxmlformats.org/officeDocument/2006/relationships/customXml" Target="../ink/ink877.xml"/><Relationship Id="rId35" Type="http://schemas.openxmlformats.org/officeDocument/2006/relationships/image" Target="../media/image954.png"/><Relationship Id="rId43" Type="http://schemas.openxmlformats.org/officeDocument/2006/relationships/image" Target="../media/image958.png"/><Relationship Id="rId48" Type="http://schemas.openxmlformats.org/officeDocument/2006/relationships/customXml" Target="../ink/ink886.xml"/><Relationship Id="rId56" Type="http://schemas.openxmlformats.org/officeDocument/2006/relationships/customXml" Target="../ink/ink890.xml"/><Relationship Id="rId64" Type="http://schemas.openxmlformats.org/officeDocument/2006/relationships/customXml" Target="../ink/ink894.xml"/><Relationship Id="rId69" Type="http://schemas.openxmlformats.org/officeDocument/2006/relationships/image" Target="../media/image971.png"/><Relationship Id="rId77" Type="http://schemas.openxmlformats.org/officeDocument/2006/relationships/image" Target="../media/image975.png"/><Relationship Id="rId8" Type="http://schemas.openxmlformats.org/officeDocument/2006/relationships/customXml" Target="../ink/ink866.xml"/><Relationship Id="rId51" Type="http://schemas.openxmlformats.org/officeDocument/2006/relationships/image" Target="../media/image962.png"/><Relationship Id="rId72" Type="http://schemas.openxmlformats.org/officeDocument/2006/relationships/customXml" Target="../ink/ink898.xml"/><Relationship Id="rId80" Type="http://schemas.openxmlformats.org/officeDocument/2006/relationships/customXml" Target="../ink/ink902.xml"/><Relationship Id="rId3" Type="http://schemas.openxmlformats.org/officeDocument/2006/relationships/image" Target="../media/image894.png"/><Relationship Id="rId12" Type="http://schemas.openxmlformats.org/officeDocument/2006/relationships/customXml" Target="../ink/ink868.xml"/><Relationship Id="rId17" Type="http://schemas.openxmlformats.org/officeDocument/2006/relationships/image" Target="../media/image945.png"/><Relationship Id="rId25" Type="http://schemas.openxmlformats.org/officeDocument/2006/relationships/image" Target="../media/image949.png"/><Relationship Id="rId33" Type="http://schemas.openxmlformats.org/officeDocument/2006/relationships/image" Target="../media/image953.png"/><Relationship Id="rId38" Type="http://schemas.openxmlformats.org/officeDocument/2006/relationships/customXml" Target="../ink/ink881.xml"/><Relationship Id="rId46" Type="http://schemas.openxmlformats.org/officeDocument/2006/relationships/customXml" Target="../ink/ink885.xml"/><Relationship Id="rId59" Type="http://schemas.openxmlformats.org/officeDocument/2006/relationships/image" Target="../media/image966.png"/><Relationship Id="rId67" Type="http://schemas.openxmlformats.org/officeDocument/2006/relationships/image" Target="../media/image970.png"/><Relationship Id="rId20" Type="http://schemas.openxmlformats.org/officeDocument/2006/relationships/customXml" Target="../ink/ink872.xml"/><Relationship Id="rId41" Type="http://schemas.openxmlformats.org/officeDocument/2006/relationships/image" Target="../media/image957.png"/><Relationship Id="rId54" Type="http://schemas.openxmlformats.org/officeDocument/2006/relationships/customXml" Target="../ink/ink889.xml"/><Relationship Id="rId62" Type="http://schemas.openxmlformats.org/officeDocument/2006/relationships/customXml" Target="../ink/ink893.xml"/><Relationship Id="rId70" Type="http://schemas.openxmlformats.org/officeDocument/2006/relationships/customXml" Target="../ink/ink897.xml"/><Relationship Id="rId75" Type="http://schemas.openxmlformats.org/officeDocument/2006/relationships/image" Target="../media/image974.png"/><Relationship Id="rId83" Type="http://schemas.openxmlformats.org/officeDocument/2006/relationships/image" Target="../media/image9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5.xml"/><Relationship Id="rId15" Type="http://schemas.openxmlformats.org/officeDocument/2006/relationships/image" Target="../media/image944.png"/><Relationship Id="rId23" Type="http://schemas.openxmlformats.org/officeDocument/2006/relationships/image" Target="../media/image948.png"/><Relationship Id="rId28" Type="http://schemas.openxmlformats.org/officeDocument/2006/relationships/customXml" Target="../ink/ink876.xml"/><Relationship Id="rId36" Type="http://schemas.openxmlformats.org/officeDocument/2006/relationships/customXml" Target="../ink/ink880.xml"/><Relationship Id="rId49" Type="http://schemas.openxmlformats.org/officeDocument/2006/relationships/image" Target="../media/image961.png"/><Relationship Id="rId57" Type="http://schemas.openxmlformats.org/officeDocument/2006/relationships/image" Target="../media/image965.png"/><Relationship Id="rId10" Type="http://schemas.openxmlformats.org/officeDocument/2006/relationships/customXml" Target="../ink/ink867.xml"/><Relationship Id="rId31" Type="http://schemas.openxmlformats.org/officeDocument/2006/relationships/image" Target="../media/image952.png"/><Relationship Id="rId44" Type="http://schemas.openxmlformats.org/officeDocument/2006/relationships/customXml" Target="../ink/ink884.xml"/><Relationship Id="rId52" Type="http://schemas.openxmlformats.org/officeDocument/2006/relationships/customXml" Target="../ink/ink888.xml"/><Relationship Id="rId60" Type="http://schemas.openxmlformats.org/officeDocument/2006/relationships/customXml" Target="../ink/ink892.xml"/><Relationship Id="rId65" Type="http://schemas.openxmlformats.org/officeDocument/2006/relationships/image" Target="../media/image969.png"/><Relationship Id="rId73" Type="http://schemas.openxmlformats.org/officeDocument/2006/relationships/image" Target="../media/image973.png"/><Relationship Id="rId78" Type="http://schemas.openxmlformats.org/officeDocument/2006/relationships/customXml" Target="../ink/ink901.xml"/><Relationship Id="rId81" Type="http://schemas.openxmlformats.org/officeDocument/2006/relationships/image" Target="../media/image977.png"/><Relationship Id="rId4" Type="http://schemas.openxmlformats.org/officeDocument/2006/relationships/customXml" Target="../ink/ink864.xml"/><Relationship Id="rId9" Type="http://schemas.openxmlformats.org/officeDocument/2006/relationships/image" Target="../media/image941.png"/><Relationship Id="rId13" Type="http://schemas.openxmlformats.org/officeDocument/2006/relationships/image" Target="../media/image943.png"/><Relationship Id="rId18" Type="http://schemas.openxmlformats.org/officeDocument/2006/relationships/customXml" Target="../ink/ink871.xml"/><Relationship Id="rId39" Type="http://schemas.openxmlformats.org/officeDocument/2006/relationships/image" Target="../media/image956.png"/><Relationship Id="rId34" Type="http://schemas.openxmlformats.org/officeDocument/2006/relationships/customXml" Target="../ink/ink879.xml"/><Relationship Id="rId50" Type="http://schemas.openxmlformats.org/officeDocument/2006/relationships/customXml" Target="../ink/ink887.xml"/><Relationship Id="rId55" Type="http://schemas.openxmlformats.org/officeDocument/2006/relationships/image" Target="../media/image964.png"/><Relationship Id="rId76" Type="http://schemas.openxmlformats.org/officeDocument/2006/relationships/customXml" Target="../ink/ink900.xml"/><Relationship Id="rId7" Type="http://schemas.openxmlformats.org/officeDocument/2006/relationships/image" Target="../media/image940.png"/><Relationship Id="rId71" Type="http://schemas.openxmlformats.org/officeDocument/2006/relationships/image" Target="../media/image972.png"/><Relationship Id="rId2" Type="http://schemas.openxmlformats.org/officeDocument/2006/relationships/image" Target="../media/image823.png"/><Relationship Id="rId29" Type="http://schemas.openxmlformats.org/officeDocument/2006/relationships/image" Target="../media/image951.png"/><Relationship Id="rId24" Type="http://schemas.openxmlformats.org/officeDocument/2006/relationships/customXml" Target="../ink/ink874.xml"/><Relationship Id="rId40" Type="http://schemas.openxmlformats.org/officeDocument/2006/relationships/customXml" Target="../ink/ink882.xml"/><Relationship Id="rId45" Type="http://schemas.openxmlformats.org/officeDocument/2006/relationships/image" Target="../media/image959.png"/><Relationship Id="rId66" Type="http://schemas.openxmlformats.org/officeDocument/2006/relationships/customXml" Target="../ink/ink895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7.xml"/><Relationship Id="rId3" Type="http://schemas.openxmlformats.org/officeDocument/2006/relationships/image" Target="../media/image979.png"/><Relationship Id="rId7" Type="http://schemas.openxmlformats.org/officeDocument/2006/relationships/image" Target="../media/image981.png"/><Relationship Id="rId2" Type="http://schemas.openxmlformats.org/officeDocument/2006/relationships/customXml" Target="../ink/ink9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6.xml"/><Relationship Id="rId11" Type="http://schemas.openxmlformats.org/officeDocument/2006/relationships/image" Target="../media/image983.png"/><Relationship Id="rId5" Type="http://schemas.openxmlformats.org/officeDocument/2006/relationships/image" Target="../media/image980.png"/><Relationship Id="rId10" Type="http://schemas.openxmlformats.org/officeDocument/2006/relationships/customXml" Target="../ink/ink908.xml"/><Relationship Id="rId4" Type="http://schemas.openxmlformats.org/officeDocument/2006/relationships/customXml" Target="../ink/ink905.xml"/><Relationship Id="rId9" Type="http://schemas.openxmlformats.org/officeDocument/2006/relationships/image" Target="../media/image9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9.xml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image" Target="../media/image99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.png"/><Relationship Id="rId21" Type="http://schemas.openxmlformats.org/officeDocument/2006/relationships/customXml" Target="../ink/ink102.xml"/><Relationship Id="rId42" Type="http://schemas.openxmlformats.org/officeDocument/2006/relationships/image" Target="../media/image120.png"/><Relationship Id="rId47" Type="http://schemas.openxmlformats.org/officeDocument/2006/relationships/customXml" Target="../ink/ink115.xml"/><Relationship Id="rId63" Type="http://schemas.openxmlformats.org/officeDocument/2006/relationships/customXml" Target="../ink/ink123.xml"/><Relationship Id="rId68" Type="http://schemas.openxmlformats.org/officeDocument/2006/relationships/image" Target="../media/image133.png"/><Relationship Id="rId16" Type="http://schemas.openxmlformats.org/officeDocument/2006/relationships/image" Target="../media/image107.png"/><Relationship Id="rId11" Type="http://schemas.openxmlformats.org/officeDocument/2006/relationships/customXml" Target="../ink/ink97.xml"/><Relationship Id="rId24" Type="http://schemas.openxmlformats.org/officeDocument/2006/relationships/image" Target="../media/image111.png"/><Relationship Id="rId32" Type="http://schemas.openxmlformats.org/officeDocument/2006/relationships/image" Target="../media/image115.png"/><Relationship Id="rId37" Type="http://schemas.openxmlformats.org/officeDocument/2006/relationships/customXml" Target="../ink/ink110.xml"/><Relationship Id="rId40" Type="http://schemas.openxmlformats.org/officeDocument/2006/relationships/image" Target="../media/image119.png"/><Relationship Id="rId45" Type="http://schemas.openxmlformats.org/officeDocument/2006/relationships/customXml" Target="../ink/ink114.xml"/><Relationship Id="rId53" Type="http://schemas.openxmlformats.org/officeDocument/2006/relationships/customXml" Target="../ink/ink118.xml"/><Relationship Id="rId58" Type="http://schemas.openxmlformats.org/officeDocument/2006/relationships/image" Target="../media/image128.png"/><Relationship Id="rId66" Type="http://schemas.openxmlformats.org/officeDocument/2006/relationships/image" Target="../media/image132.png"/><Relationship Id="rId74" Type="http://schemas.openxmlformats.org/officeDocument/2006/relationships/image" Target="../media/image136.png"/><Relationship Id="rId79" Type="http://schemas.openxmlformats.org/officeDocument/2006/relationships/customXml" Target="../ink/ink131.xml"/><Relationship Id="rId5" Type="http://schemas.openxmlformats.org/officeDocument/2006/relationships/customXml" Target="../ink/ink94.xml"/><Relationship Id="rId61" Type="http://schemas.openxmlformats.org/officeDocument/2006/relationships/customXml" Target="../ink/ink122.xml"/><Relationship Id="rId19" Type="http://schemas.openxmlformats.org/officeDocument/2006/relationships/customXml" Target="../ink/ink101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customXml" Target="../ink/ink105.xml"/><Relationship Id="rId30" Type="http://schemas.openxmlformats.org/officeDocument/2006/relationships/image" Target="../media/image114.png"/><Relationship Id="rId35" Type="http://schemas.openxmlformats.org/officeDocument/2006/relationships/customXml" Target="../ink/ink109.xml"/><Relationship Id="rId43" Type="http://schemas.openxmlformats.org/officeDocument/2006/relationships/customXml" Target="../ink/ink113.xml"/><Relationship Id="rId48" Type="http://schemas.openxmlformats.org/officeDocument/2006/relationships/image" Target="../media/image123.png"/><Relationship Id="rId56" Type="http://schemas.openxmlformats.org/officeDocument/2006/relationships/image" Target="../media/image127.png"/><Relationship Id="rId64" Type="http://schemas.openxmlformats.org/officeDocument/2006/relationships/image" Target="../media/image131.png"/><Relationship Id="rId69" Type="http://schemas.openxmlformats.org/officeDocument/2006/relationships/customXml" Target="../ink/ink126.xml"/><Relationship Id="rId77" Type="http://schemas.openxmlformats.org/officeDocument/2006/relationships/customXml" Target="../ink/ink130.xml"/><Relationship Id="rId8" Type="http://schemas.openxmlformats.org/officeDocument/2006/relationships/image" Target="../media/image103.png"/><Relationship Id="rId51" Type="http://schemas.openxmlformats.org/officeDocument/2006/relationships/customXml" Target="../ink/ink117.xml"/><Relationship Id="rId72" Type="http://schemas.openxmlformats.org/officeDocument/2006/relationships/image" Target="../media/image135.png"/><Relationship Id="rId80" Type="http://schemas.openxmlformats.org/officeDocument/2006/relationships/image" Target="../media/image139.png"/><Relationship Id="rId3" Type="http://schemas.openxmlformats.org/officeDocument/2006/relationships/customXml" Target="../ink/ink93.xml"/><Relationship Id="rId12" Type="http://schemas.openxmlformats.org/officeDocument/2006/relationships/image" Target="../media/image105.png"/><Relationship Id="rId17" Type="http://schemas.openxmlformats.org/officeDocument/2006/relationships/customXml" Target="../ink/ink100.xml"/><Relationship Id="rId25" Type="http://schemas.openxmlformats.org/officeDocument/2006/relationships/customXml" Target="../ink/ink104.xml"/><Relationship Id="rId33" Type="http://schemas.openxmlformats.org/officeDocument/2006/relationships/customXml" Target="../ink/ink108.xml"/><Relationship Id="rId38" Type="http://schemas.openxmlformats.org/officeDocument/2006/relationships/image" Target="../media/image118.png"/><Relationship Id="rId46" Type="http://schemas.openxmlformats.org/officeDocument/2006/relationships/image" Target="../media/image122.png"/><Relationship Id="rId59" Type="http://schemas.openxmlformats.org/officeDocument/2006/relationships/customXml" Target="../ink/ink121.xml"/><Relationship Id="rId67" Type="http://schemas.openxmlformats.org/officeDocument/2006/relationships/customXml" Target="../ink/ink125.xml"/><Relationship Id="rId20" Type="http://schemas.openxmlformats.org/officeDocument/2006/relationships/image" Target="../media/image109.png"/><Relationship Id="rId41" Type="http://schemas.openxmlformats.org/officeDocument/2006/relationships/customXml" Target="../ink/ink112.xml"/><Relationship Id="rId54" Type="http://schemas.openxmlformats.org/officeDocument/2006/relationships/image" Target="../media/image126.png"/><Relationship Id="rId62" Type="http://schemas.openxmlformats.org/officeDocument/2006/relationships/image" Target="../media/image130.png"/><Relationship Id="rId70" Type="http://schemas.openxmlformats.org/officeDocument/2006/relationships/image" Target="../media/image134.png"/><Relationship Id="rId75" Type="http://schemas.openxmlformats.org/officeDocument/2006/relationships/customXml" Target="../ink/ink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5" Type="http://schemas.openxmlformats.org/officeDocument/2006/relationships/customXml" Target="../ink/ink99.xml"/><Relationship Id="rId23" Type="http://schemas.openxmlformats.org/officeDocument/2006/relationships/customXml" Target="../ink/ink103.xml"/><Relationship Id="rId28" Type="http://schemas.openxmlformats.org/officeDocument/2006/relationships/image" Target="../media/image113.png"/><Relationship Id="rId36" Type="http://schemas.openxmlformats.org/officeDocument/2006/relationships/image" Target="../media/image117.png"/><Relationship Id="rId49" Type="http://schemas.openxmlformats.org/officeDocument/2006/relationships/customXml" Target="../ink/ink116.xml"/><Relationship Id="rId57" Type="http://schemas.openxmlformats.org/officeDocument/2006/relationships/customXml" Target="../ink/ink120.xml"/><Relationship Id="rId10" Type="http://schemas.openxmlformats.org/officeDocument/2006/relationships/image" Target="../media/image104.png"/><Relationship Id="rId31" Type="http://schemas.openxmlformats.org/officeDocument/2006/relationships/customXml" Target="../ink/ink107.xml"/><Relationship Id="rId44" Type="http://schemas.openxmlformats.org/officeDocument/2006/relationships/image" Target="../media/image121.png"/><Relationship Id="rId52" Type="http://schemas.openxmlformats.org/officeDocument/2006/relationships/image" Target="../media/image125.png"/><Relationship Id="rId60" Type="http://schemas.openxmlformats.org/officeDocument/2006/relationships/image" Target="../media/image129.png"/><Relationship Id="rId65" Type="http://schemas.openxmlformats.org/officeDocument/2006/relationships/customXml" Target="../ink/ink124.xml"/><Relationship Id="rId73" Type="http://schemas.openxmlformats.org/officeDocument/2006/relationships/customXml" Target="../ink/ink128.xml"/><Relationship Id="rId78" Type="http://schemas.openxmlformats.org/officeDocument/2006/relationships/image" Target="../media/image138.png"/><Relationship Id="rId4" Type="http://schemas.openxmlformats.org/officeDocument/2006/relationships/image" Target="../media/image101.png"/><Relationship Id="rId9" Type="http://schemas.openxmlformats.org/officeDocument/2006/relationships/customXml" Target="../ink/ink96.xml"/><Relationship Id="rId13" Type="http://schemas.openxmlformats.org/officeDocument/2006/relationships/customXml" Target="../ink/ink98.xml"/><Relationship Id="rId18" Type="http://schemas.openxmlformats.org/officeDocument/2006/relationships/image" Target="../media/image108.png"/><Relationship Id="rId39" Type="http://schemas.openxmlformats.org/officeDocument/2006/relationships/customXml" Target="../ink/ink111.xml"/><Relationship Id="rId34" Type="http://schemas.openxmlformats.org/officeDocument/2006/relationships/image" Target="../media/image116.png"/><Relationship Id="rId50" Type="http://schemas.openxmlformats.org/officeDocument/2006/relationships/image" Target="../media/image124.png"/><Relationship Id="rId55" Type="http://schemas.openxmlformats.org/officeDocument/2006/relationships/customXml" Target="../ink/ink119.xml"/><Relationship Id="rId76" Type="http://schemas.openxmlformats.org/officeDocument/2006/relationships/image" Target="../media/image137.png"/><Relationship Id="rId7" Type="http://schemas.openxmlformats.org/officeDocument/2006/relationships/customXml" Target="../ink/ink95.xml"/><Relationship Id="rId71" Type="http://schemas.openxmlformats.org/officeDocument/2006/relationships/customXml" Target="../ink/ink127.xml"/><Relationship Id="rId2" Type="http://schemas.openxmlformats.org/officeDocument/2006/relationships/image" Target="../media/image100.png"/><Relationship Id="rId29" Type="http://schemas.openxmlformats.org/officeDocument/2006/relationships/customXml" Target="../ink/ink10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3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8.xml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customXml" Target="../ink/ink151.xml"/><Relationship Id="rId21" Type="http://schemas.openxmlformats.org/officeDocument/2006/relationships/customXml" Target="../ink/ink142.xml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7" Type="http://schemas.openxmlformats.org/officeDocument/2006/relationships/customXml" Target="../ink/ink135.xml"/><Relationship Id="rId2" Type="http://schemas.openxmlformats.org/officeDocument/2006/relationships/image" Target="../media/image4.png"/><Relationship Id="rId16" Type="http://schemas.openxmlformats.org/officeDocument/2006/relationships/image" Target="../media/image153.png"/><Relationship Id="rId20" Type="http://schemas.openxmlformats.org/officeDocument/2006/relationships/image" Target="../media/image155.png"/><Relationship Id="rId29" Type="http://schemas.openxmlformats.org/officeDocument/2006/relationships/customXml" Target="../ink/ink146.xml"/><Relationship Id="rId41" Type="http://schemas.openxmlformats.org/officeDocument/2006/relationships/customXml" Target="../ink/ink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customXml" Target="../ink/ink137.xml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customXml" Target="../ink/ink150.xml"/><Relationship Id="rId40" Type="http://schemas.openxmlformats.org/officeDocument/2006/relationships/image" Target="../media/image165.png"/><Relationship Id="rId5" Type="http://schemas.openxmlformats.org/officeDocument/2006/relationships/customXml" Target="../ink/ink134.xml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10" Type="http://schemas.openxmlformats.org/officeDocument/2006/relationships/image" Target="../media/image150.png"/><Relationship Id="rId19" Type="http://schemas.openxmlformats.org/officeDocument/2006/relationships/customXml" Target="../ink/ink141.xml"/><Relationship Id="rId31" Type="http://schemas.openxmlformats.org/officeDocument/2006/relationships/customXml" Target="../ink/ink147.xml"/><Relationship Id="rId4" Type="http://schemas.openxmlformats.org/officeDocument/2006/relationships/image" Target="../media/image147.png"/><Relationship Id="rId9" Type="http://schemas.openxmlformats.org/officeDocument/2006/relationships/customXml" Target="../ink/ink136.xml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customXml" Target="../ink/ink145.xml"/><Relationship Id="rId30" Type="http://schemas.openxmlformats.org/officeDocument/2006/relationships/image" Target="../media/image160.png"/><Relationship Id="rId35" Type="http://schemas.openxmlformats.org/officeDocument/2006/relationships/customXml" Target="../ink/ink149.xml"/><Relationship Id="rId8" Type="http://schemas.openxmlformats.org/officeDocument/2006/relationships/image" Target="../media/image149.png"/><Relationship Id="rId3" Type="http://schemas.openxmlformats.org/officeDocument/2006/relationships/customXml" Target="../ink/ink133.xml"/><Relationship Id="rId12" Type="http://schemas.openxmlformats.org/officeDocument/2006/relationships/image" Target="../media/image151.png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33" Type="http://schemas.openxmlformats.org/officeDocument/2006/relationships/customXml" Target="../ink/ink148.xml"/><Relationship Id="rId38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8.xml"/><Relationship Id="rId18" Type="http://schemas.openxmlformats.org/officeDocument/2006/relationships/image" Target="../media/image175.png"/><Relationship Id="rId26" Type="http://schemas.openxmlformats.org/officeDocument/2006/relationships/image" Target="../media/image179.png"/><Relationship Id="rId39" Type="http://schemas.openxmlformats.org/officeDocument/2006/relationships/customXml" Target="../ink/ink171.xml"/><Relationship Id="rId21" Type="http://schemas.openxmlformats.org/officeDocument/2006/relationships/customXml" Target="../ink/ink162.xml"/><Relationship Id="rId34" Type="http://schemas.openxmlformats.org/officeDocument/2006/relationships/image" Target="../media/image183.png"/><Relationship Id="rId42" Type="http://schemas.openxmlformats.org/officeDocument/2006/relationships/image" Target="../media/image187.png"/><Relationship Id="rId47" Type="http://schemas.openxmlformats.org/officeDocument/2006/relationships/customXml" Target="../ink/ink175.xml"/><Relationship Id="rId50" Type="http://schemas.openxmlformats.org/officeDocument/2006/relationships/image" Target="../media/image191.png"/><Relationship Id="rId7" Type="http://schemas.openxmlformats.org/officeDocument/2006/relationships/customXml" Target="../ink/ink155.xml"/><Relationship Id="rId2" Type="http://schemas.openxmlformats.org/officeDocument/2006/relationships/image" Target="../media/image147.wmf"/><Relationship Id="rId16" Type="http://schemas.openxmlformats.org/officeDocument/2006/relationships/image" Target="../media/image174.png"/><Relationship Id="rId29" Type="http://schemas.openxmlformats.org/officeDocument/2006/relationships/customXml" Target="../ink/ink166.xml"/><Relationship Id="rId11" Type="http://schemas.openxmlformats.org/officeDocument/2006/relationships/customXml" Target="../ink/ink157.xml"/><Relationship Id="rId24" Type="http://schemas.openxmlformats.org/officeDocument/2006/relationships/image" Target="../media/image178.png"/><Relationship Id="rId32" Type="http://schemas.openxmlformats.org/officeDocument/2006/relationships/image" Target="../media/image182.png"/><Relationship Id="rId37" Type="http://schemas.openxmlformats.org/officeDocument/2006/relationships/customXml" Target="../ink/ink170.xml"/><Relationship Id="rId40" Type="http://schemas.openxmlformats.org/officeDocument/2006/relationships/image" Target="../media/image186.png"/><Relationship Id="rId45" Type="http://schemas.openxmlformats.org/officeDocument/2006/relationships/customXml" Target="../ink/ink174.xml"/><Relationship Id="rId5" Type="http://schemas.openxmlformats.org/officeDocument/2006/relationships/customXml" Target="../ink/ink154.xml"/><Relationship Id="rId15" Type="http://schemas.openxmlformats.org/officeDocument/2006/relationships/customXml" Target="../ink/ink159.xml"/><Relationship Id="rId23" Type="http://schemas.openxmlformats.org/officeDocument/2006/relationships/customXml" Target="../ink/ink163.xml"/><Relationship Id="rId28" Type="http://schemas.openxmlformats.org/officeDocument/2006/relationships/image" Target="../media/image180.png"/><Relationship Id="rId36" Type="http://schemas.openxmlformats.org/officeDocument/2006/relationships/image" Target="../media/image184.png"/><Relationship Id="rId49" Type="http://schemas.openxmlformats.org/officeDocument/2006/relationships/customXml" Target="../ink/ink176.xml"/><Relationship Id="rId10" Type="http://schemas.openxmlformats.org/officeDocument/2006/relationships/image" Target="../media/image171.png"/><Relationship Id="rId19" Type="http://schemas.openxmlformats.org/officeDocument/2006/relationships/customXml" Target="../ink/ink161.xml"/><Relationship Id="rId31" Type="http://schemas.openxmlformats.org/officeDocument/2006/relationships/customXml" Target="../ink/ink167.xml"/><Relationship Id="rId44" Type="http://schemas.openxmlformats.org/officeDocument/2006/relationships/image" Target="../media/image188.png"/><Relationship Id="rId52" Type="http://schemas.openxmlformats.org/officeDocument/2006/relationships/image" Target="../media/image192.png"/><Relationship Id="rId4" Type="http://schemas.openxmlformats.org/officeDocument/2006/relationships/image" Target="../media/image168.png"/><Relationship Id="rId9" Type="http://schemas.openxmlformats.org/officeDocument/2006/relationships/customXml" Target="../ink/ink156.xml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Relationship Id="rId27" Type="http://schemas.openxmlformats.org/officeDocument/2006/relationships/customXml" Target="../ink/ink165.xml"/><Relationship Id="rId30" Type="http://schemas.openxmlformats.org/officeDocument/2006/relationships/image" Target="../media/image181.png"/><Relationship Id="rId35" Type="http://schemas.openxmlformats.org/officeDocument/2006/relationships/customXml" Target="../ink/ink169.xml"/><Relationship Id="rId43" Type="http://schemas.openxmlformats.org/officeDocument/2006/relationships/customXml" Target="../ink/ink173.xml"/><Relationship Id="rId48" Type="http://schemas.openxmlformats.org/officeDocument/2006/relationships/image" Target="../media/image190.png"/><Relationship Id="rId8" Type="http://schemas.openxmlformats.org/officeDocument/2006/relationships/image" Target="../media/image170.png"/><Relationship Id="rId51" Type="http://schemas.openxmlformats.org/officeDocument/2006/relationships/customXml" Target="../ink/ink177.xml"/><Relationship Id="rId3" Type="http://schemas.openxmlformats.org/officeDocument/2006/relationships/customXml" Target="../ink/ink153.xml"/><Relationship Id="rId12" Type="http://schemas.openxmlformats.org/officeDocument/2006/relationships/image" Target="../media/image172.png"/><Relationship Id="rId17" Type="http://schemas.openxmlformats.org/officeDocument/2006/relationships/customXml" Target="../ink/ink160.xml"/><Relationship Id="rId25" Type="http://schemas.openxmlformats.org/officeDocument/2006/relationships/customXml" Target="../ink/ink164.xml"/><Relationship Id="rId33" Type="http://schemas.openxmlformats.org/officeDocument/2006/relationships/customXml" Target="../ink/ink168.xml"/><Relationship Id="rId38" Type="http://schemas.openxmlformats.org/officeDocument/2006/relationships/image" Target="../media/image185.png"/><Relationship Id="rId46" Type="http://schemas.openxmlformats.org/officeDocument/2006/relationships/image" Target="../media/image189.png"/><Relationship Id="rId20" Type="http://schemas.openxmlformats.org/officeDocument/2006/relationships/image" Target="../media/image176.png"/><Relationship Id="rId41" Type="http://schemas.openxmlformats.org/officeDocument/2006/relationships/customXml" Target="../ink/ink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.png"/><Relationship Id="rId21" Type="http://schemas.openxmlformats.org/officeDocument/2006/relationships/image" Target="../media/image203.png"/><Relationship Id="rId42" Type="http://schemas.openxmlformats.org/officeDocument/2006/relationships/customXml" Target="../ink/ink198.xml"/><Relationship Id="rId47" Type="http://schemas.openxmlformats.org/officeDocument/2006/relationships/image" Target="../media/image216.png"/><Relationship Id="rId63" Type="http://schemas.openxmlformats.org/officeDocument/2006/relationships/image" Target="../media/image224.png"/><Relationship Id="rId68" Type="http://schemas.openxmlformats.org/officeDocument/2006/relationships/customXml" Target="../ink/ink211.xml"/><Relationship Id="rId84" Type="http://schemas.openxmlformats.org/officeDocument/2006/relationships/customXml" Target="../ink/ink219.xml"/><Relationship Id="rId89" Type="http://schemas.openxmlformats.org/officeDocument/2006/relationships/image" Target="../media/image237.png"/><Relationship Id="rId112" Type="http://schemas.openxmlformats.org/officeDocument/2006/relationships/customXml" Target="../ink/ink233.xml"/><Relationship Id="rId16" Type="http://schemas.openxmlformats.org/officeDocument/2006/relationships/customXml" Target="../ink/ink185.xml"/><Relationship Id="rId107" Type="http://schemas.openxmlformats.org/officeDocument/2006/relationships/image" Target="../media/image246.png"/><Relationship Id="rId11" Type="http://schemas.openxmlformats.org/officeDocument/2006/relationships/image" Target="../media/image198.png"/><Relationship Id="rId32" Type="http://schemas.openxmlformats.org/officeDocument/2006/relationships/customXml" Target="../ink/ink193.xml"/><Relationship Id="rId37" Type="http://schemas.openxmlformats.org/officeDocument/2006/relationships/image" Target="../media/image211.png"/><Relationship Id="rId53" Type="http://schemas.openxmlformats.org/officeDocument/2006/relationships/image" Target="../media/image219.png"/><Relationship Id="rId58" Type="http://schemas.openxmlformats.org/officeDocument/2006/relationships/customXml" Target="../ink/ink206.xml"/><Relationship Id="rId74" Type="http://schemas.openxmlformats.org/officeDocument/2006/relationships/customXml" Target="../ink/ink214.xml"/><Relationship Id="rId79" Type="http://schemas.openxmlformats.org/officeDocument/2006/relationships/image" Target="../media/image232.png"/><Relationship Id="rId102" Type="http://schemas.openxmlformats.org/officeDocument/2006/relationships/customXml" Target="../ink/ink228.xml"/><Relationship Id="rId123" Type="http://schemas.openxmlformats.org/officeDocument/2006/relationships/image" Target="../media/image254.png"/><Relationship Id="rId128" Type="http://schemas.openxmlformats.org/officeDocument/2006/relationships/customXml" Target="../ink/ink241.xml"/><Relationship Id="rId5" Type="http://schemas.openxmlformats.org/officeDocument/2006/relationships/image" Target="../media/image195.png"/><Relationship Id="rId90" Type="http://schemas.openxmlformats.org/officeDocument/2006/relationships/customXml" Target="../ink/ink222.xml"/><Relationship Id="rId95" Type="http://schemas.openxmlformats.org/officeDocument/2006/relationships/image" Target="../media/image240.png"/><Relationship Id="rId22" Type="http://schemas.openxmlformats.org/officeDocument/2006/relationships/customXml" Target="../ink/ink188.xml"/><Relationship Id="rId27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customXml" Target="../ink/ink201.xml"/><Relationship Id="rId64" Type="http://schemas.openxmlformats.org/officeDocument/2006/relationships/customXml" Target="../ink/ink209.xml"/><Relationship Id="rId69" Type="http://schemas.openxmlformats.org/officeDocument/2006/relationships/image" Target="../media/image227.png"/><Relationship Id="rId113" Type="http://schemas.openxmlformats.org/officeDocument/2006/relationships/image" Target="../media/image249.png"/><Relationship Id="rId118" Type="http://schemas.openxmlformats.org/officeDocument/2006/relationships/customXml" Target="../ink/ink236.xml"/><Relationship Id="rId80" Type="http://schemas.openxmlformats.org/officeDocument/2006/relationships/customXml" Target="../ink/ink217.xml"/><Relationship Id="rId85" Type="http://schemas.openxmlformats.org/officeDocument/2006/relationships/image" Target="../media/image235.png"/><Relationship Id="rId12" Type="http://schemas.openxmlformats.org/officeDocument/2006/relationships/customXml" Target="../ink/ink183.xml"/><Relationship Id="rId17" Type="http://schemas.openxmlformats.org/officeDocument/2006/relationships/image" Target="../media/image201.png"/><Relationship Id="rId33" Type="http://schemas.openxmlformats.org/officeDocument/2006/relationships/image" Target="../media/image209.png"/><Relationship Id="rId38" Type="http://schemas.openxmlformats.org/officeDocument/2006/relationships/customXml" Target="../ink/ink196.xml"/><Relationship Id="rId59" Type="http://schemas.openxmlformats.org/officeDocument/2006/relationships/image" Target="../media/image222.png"/><Relationship Id="rId103" Type="http://schemas.openxmlformats.org/officeDocument/2006/relationships/image" Target="../media/image244.png"/><Relationship Id="rId108" Type="http://schemas.openxmlformats.org/officeDocument/2006/relationships/customXml" Target="../ink/ink231.xml"/><Relationship Id="rId124" Type="http://schemas.openxmlformats.org/officeDocument/2006/relationships/customXml" Target="../ink/ink239.xml"/><Relationship Id="rId129" Type="http://schemas.openxmlformats.org/officeDocument/2006/relationships/image" Target="../media/image257.png"/><Relationship Id="rId54" Type="http://schemas.openxmlformats.org/officeDocument/2006/relationships/customXml" Target="../ink/ink204.xml"/><Relationship Id="rId70" Type="http://schemas.openxmlformats.org/officeDocument/2006/relationships/customXml" Target="../ink/ink212.xml"/><Relationship Id="rId75" Type="http://schemas.openxmlformats.org/officeDocument/2006/relationships/image" Target="../media/image230.png"/><Relationship Id="rId91" Type="http://schemas.openxmlformats.org/officeDocument/2006/relationships/image" Target="../media/image238.png"/><Relationship Id="rId96" Type="http://schemas.openxmlformats.org/officeDocument/2006/relationships/customXml" Target="../ink/ink2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0.xml"/><Relationship Id="rId23" Type="http://schemas.openxmlformats.org/officeDocument/2006/relationships/image" Target="../media/image204.png"/><Relationship Id="rId28" Type="http://schemas.openxmlformats.org/officeDocument/2006/relationships/customXml" Target="../ink/ink191.xml"/><Relationship Id="rId49" Type="http://schemas.openxmlformats.org/officeDocument/2006/relationships/image" Target="../media/image217.png"/><Relationship Id="rId114" Type="http://schemas.openxmlformats.org/officeDocument/2006/relationships/customXml" Target="../ink/ink234.xml"/><Relationship Id="rId119" Type="http://schemas.openxmlformats.org/officeDocument/2006/relationships/image" Target="../media/image252.png"/><Relationship Id="rId44" Type="http://schemas.openxmlformats.org/officeDocument/2006/relationships/customXml" Target="../ink/ink199.xml"/><Relationship Id="rId60" Type="http://schemas.openxmlformats.org/officeDocument/2006/relationships/customXml" Target="../ink/ink207.xml"/><Relationship Id="rId65" Type="http://schemas.openxmlformats.org/officeDocument/2006/relationships/image" Target="../media/image225.png"/><Relationship Id="rId81" Type="http://schemas.openxmlformats.org/officeDocument/2006/relationships/image" Target="../media/image233.png"/><Relationship Id="rId86" Type="http://schemas.openxmlformats.org/officeDocument/2006/relationships/customXml" Target="../ink/ink220.xml"/><Relationship Id="rId13" Type="http://schemas.openxmlformats.org/officeDocument/2006/relationships/image" Target="../media/image199.png"/><Relationship Id="rId18" Type="http://schemas.openxmlformats.org/officeDocument/2006/relationships/customXml" Target="../ink/ink186.xml"/><Relationship Id="rId39" Type="http://schemas.openxmlformats.org/officeDocument/2006/relationships/image" Target="../media/image212.png"/><Relationship Id="rId109" Type="http://schemas.openxmlformats.org/officeDocument/2006/relationships/image" Target="../media/image247.png"/><Relationship Id="rId34" Type="http://schemas.openxmlformats.org/officeDocument/2006/relationships/customXml" Target="../ink/ink194.xml"/><Relationship Id="rId50" Type="http://schemas.openxmlformats.org/officeDocument/2006/relationships/customXml" Target="../ink/ink202.xml"/><Relationship Id="rId55" Type="http://schemas.openxmlformats.org/officeDocument/2006/relationships/image" Target="../media/image220.png"/><Relationship Id="rId76" Type="http://schemas.openxmlformats.org/officeDocument/2006/relationships/customXml" Target="../ink/ink215.xml"/><Relationship Id="rId97" Type="http://schemas.openxmlformats.org/officeDocument/2006/relationships/image" Target="../media/image241.png"/><Relationship Id="rId104" Type="http://schemas.openxmlformats.org/officeDocument/2006/relationships/customXml" Target="../ink/ink229.xml"/><Relationship Id="rId120" Type="http://schemas.openxmlformats.org/officeDocument/2006/relationships/customXml" Target="../ink/ink237.xml"/><Relationship Id="rId125" Type="http://schemas.openxmlformats.org/officeDocument/2006/relationships/image" Target="../media/image255.png"/><Relationship Id="rId7" Type="http://schemas.openxmlformats.org/officeDocument/2006/relationships/image" Target="../media/image196.png"/><Relationship Id="rId71" Type="http://schemas.openxmlformats.org/officeDocument/2006/relationships/image" Target="../media/image228.png"/><Relationship Id="rId92" Type="http://schemas.openxmlformats.org/officeDocument/2006/relationships/customXml" Target="../ink/ink223.xml"/><Relationship Id="rId2" Type="http://schemas.openxmlformats.org/officeDocument/2006/relationships/customXml" Target="../ink/ink178.xml"/><Relationship Id="rId29" Type="http://schemas.openxmlformats.org/officeDocument/2006/relationships/image" Target="../media/image207.png"/><Relationship Id="rId24" Type="http://schemas.openxmlformats.org/officeDocument/2006/relationships/customXml" Target="../ink/ink189.xml"/><Relationship Id="rId40" Type="http://schemas.openxmlformats.org/officeDocument/2006/relationships/customXml" Target="../ink/ink197.xml"/><Relationship Id="rId45" Type="http://schemas.openxmlformats.org/officeDocument/2006/relationships/image" Target="../media/image215.png"/><Relationship Id="rId66" Type="http://schemas.openxmlformats.org/officeDocument/2006/relationships/customXml" Target="../ink/ink210.xml"/><Relationship Id="rId87" Type="http://schemas.openxmlformats.org/officeDocument/2006/relationships/image" Target="../media/image236.png"/><Relationship Id="rId110" Type="http://schemas.openxmlformats.org/officeDocument/2006/relationships/customXml" Target="../ink/ink232.xml"/><Relationship Id="rId115" Type="http://schemas.openxmlformats.org/officeDocument/2006/relationships/image" Target="../media/image250.png"/><Relationship Id="rId61" Type="http://schemas.openxmlformats.org/officeDocument/2006/relationships/image" Target="../media/image223.png"/><Relationship Id="rId82" Type="http://schemas.openxmlformats.org/officeDocument/2006/relationships/customXml" Target="../ink/ink218.xml"/><Relationship Id="rId19" Type="http://schemas.openxmlformats.org/officeDocument/2006/relationships/image" Target="../media/image202.png"/><Relationship Id="rId14" Type="http://schemas.openxmlformats.org/officeDocument/2006/relationships/customXml" Target="../ink/ink184.xml"/><Relationship Id="rId30" Type="http://schemas.openxmlformats.org/officeDocument/2006/relationships/customXml" Target="../ink/ink192.xml"/><Relationship Id="rId35" Type="http://schemas.openxmlformats.org/officeDocument/2006/relationships/image" Target="../media/image210.png"/><Relationship Id="rId56" Type="http://schemas.openxmlformats.org/officeDocument/2006/relationships/customXml" Target="../ink/ink205.xml"/><Relationship Id="rId77" Type="http://schemas.openxmlformats.org/officeDocument/2006/relationships/image" Target="../media/image231.png"/><Relationship Id="rId100" Type="http://schemas.openxmlformats.org/officeDocument/2006/relationships/customXml" Target="../ink/ink227.xml"/><Relationship Id="rId105" Type="http://schemas.openxmlformats.org/officeDocument/2006/relationships/image" Target="../media/image245.png"/><Relationship Id="rId126" Type="http://schemas.openxmlformats.org/officeDocument/2006/relationships/customXml" Target="../ink/ink240.xml"/><Relationship Id="rId8" Type="http://schemas.openxmlformats.org/officeDocument/2006/relationships/customXml" Target="../ink/ink181.xml"/><Relationship Id="rId51" Type="http://schemas.openxmlformats.org/officeDocument/2006/relationships/image" Target="../media/image218.png"/><Relationship Id="rId72" Type="http://schemas.openxmlformats.org/officeDocument/2006/relationships/customXml" Target="../ink/ink213.xml"/><Relationship Id="rId93" Type="http://schemas.openxmlformats.org/officeDocument/2006/relationships/image" Target="../media/image239.png"/><Relationship Id="rId98" Type="http://schemas.openxmlformats.org/officeDocument/2006/relationships/customXml" Target="../ink/ink226.xml"/><Relationship Id="rId121" Type="http://schemas.openxmlformats.org/officeDocument/2006/relationships/image" Target="../media/image253.png"/><Relationship Id="rId3" Type="http://schemas.openxmlformats.org/officeDocument/2006/relationships/image" Target="../media/image194.png"/><Relationship Id="rId25" Type="http://schemas.openxmlformats.org/officeDocument/2006/relationships/image" Target="../media/image205.png"/><Relationship Id="rId46" Type="http://schemas.openxmlformats.org/officeDocument/2006/relationships/customXml" Target="../ink/ink200.xml"/><Relationship Id="rId67" Type="http://schemas.openxmlformats.org/officeDocument/2006/relationships/image" Target="../media/image226.png"/><Relationship Id="rId116" Type="http://schemas.openxmlformats.org/officeDocument/2006/relationships/customXml" Target="../ink/ink235.xml"/><Relationship Id="rId20" Type="http://schemas.openxmlformats.org/officeDocument/2006/relationships/customXml" Target="../ink/ink187.xml"/><Relationship Id="rId41" Type="http://schemas.openxmlformats.org/officeDocument/2006/relationships/image" Target="../media/image213.png"/><Relationship Id="rId62" Type="http://schemas.openxmlformats.org/officeDocument/2006/relationships/customXml" Target="../ink/ink208.xml"/><Relationship Id="rId83" Type="http://schemas.openxmlformats.org/officeDocument/2006/relationships/image" Target="../media/image234.png"/><Relationship Id="rId88" Type="http://schemas.openxmlformats.org/officeDocument/2006/relationships/customXml" Target="../ink/ink221.xml"/><Relationship Id="rId111" Type="http://schemas.openxmlformats.org/officeDocument/2006/relationships/image" Target="../media/image248.png"/><Relationship Id="rId15" Type="http://schemas.openxmlformats.org/officeDocument/2006/relationships/image" Target="../media/image200.png"/><Relationship Id="rId36" Type="http://schemas.openxmlformats.org/officeDocument/2006/relationships/customXml" Target="../ink/ink195.xml"/><Relationship Id="rId57" Type="http://schemas.openxmlformats.org/officeDocument/2006/relationships/image" Target="../media/image221.png"/><Relationship Id="rId106" Type="http://schemas.openxmlformats.org/officeDocument/2006/relationships/customXml" Target="../ink/ink230.xml"/><Relationship Id="rId127" Type="http://schemas.openxmlformats.org/officeDocument/2006/relationships/image" Target="../media/image256.png"/><Relationship Id="rId10" Type="http://schemas.openxmlformats.org/officeDocument/2006/relationships/customXml" Target="../ink/ink182.xml"/><Relationship Id="rId31" Type="http://schemas.openxmlformats.org/officeDocument/2006/relationships/image" Target="../media/image208.png"/><Relationship Id="rId52" Type="http://schemas.openxmlformats.org/officeDocument/2006/relationships/customXml" Target="../ink/ink203.xml"/><Relationship Id="rId73" Type="http://schemas.openxmlformats.org/officeDocument/2006/relationships/image" Target="../media/image229.png"/><Relationship Id="rId78" Type="http://schemas.openxmlformats.org/officeDocument/2006/relationships/customXml" Target="../ink/ink216.xml"/><Relationship Id="rId94" Type="http://schemas.openxmlformats.org/officeDocument/2006/relationships/customXml" Target="../ink/ink224.xml"/><Relationship Id="rId99" Type="http://schemas.openxmlformats.org/officeDocument/2006/relationships/image" Target="../media/image242.png"/><Relationship Id="rId101" Type="http://schemas.openxmlformats.org/officeDocument/2006/relationships/image" Target="../media/image243.png"/><Relationship Id="rId122" Type="http://schemas.openxmlformats.org/officeDocument/2006/relationships/customXml" Target="../ink/ink238.xml"/><Relationship Id="rId4" Type="http://schemas.openxmlformats.org/officeDocument/2006/relationships/customXml" Target="../ink/ink179.xml"/><Relationship Id="rId9" Type="http://schemas.openxmlformats.org/officeDocument/2006/relationships/image" Target="../media/image197.png"/><Relationship Id="rId26" Type="http://schemas.openxmlformats.org/officeDocument/2006/relationships/customXml" Target="../ink/ink19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customXml" Target="../ink/ink11.xml"/><Relationship Id="rId42" Type="http://schemas.openxmlformats.org/officeDocument/2006/relationships/image" Target="../media/image24.png"/><Relationship Id="rId63" Type="http://schemas.openxmlformats.org/officeDocument/2006/relationships/customXml" Target="../ink/ink32.xml"/><Relationship Id="rId84" Type="http://schemas.openxmlformats.org/officeDocument/2006/relationships/image" Target="../media/image45.png"/><Relationship Id="rId138" Type="http://schemas.openxmlformats.org/officeDocument/2006/relationships/image" Target="../media/image72.png"/><Relationship Id="rId107" Type="http://schemas.openxmlformats.org/officeDocument/2006/relationships/customXml" Target="../ink/ink54.xml"/><Relationship Id="rId11" Type="http://schemas.openxmlformats.org/officeDocument/2006/relationships/customXml" Target="../ink/ink6.xml"/><Relationship Id="rId32" Type="http://schemas.openxmlformats.org/officeDocument/2006/relationships/image" Target="../media/image19.png"/><Relationship Id="rId53" Type="http://schemas.openxmlformats.org/officeDocument/2006/relationships/customXml" Target="../ink/ink27.xml"/><Relationship Id="rId74" Type="http://schemas.openxmlformats.org/officeDocument/2006/relationships/image" Target="../media/image40.png"/><Relationship Id="rId128" Type="http://schemas.openxmlformats.org/officeDocument/2006/relationships/image" Target="../media/image67.png"/><Relationship Id="rId149" Type="http://schemas.openxmlformats.org/officeDocument/2006/relationships/customXml" Target="../ink/ink75.xml"/><Relationship Id="rId5" Type="http://schemas.openxmlformats.org/officeDocument/2006/relationships/customXml" Target="../ink/ink3.xml"/><Relationship Id="rId95" Type="http://schemas.openxmlformats.org/officeDocument/2006/relationships/customXml" Target="../ink/ink48.xml"/><Relationship Id="rId22" Type="http://schemas.openxmlformats.org/officeDocument/2006/relationships/image" Target="../media/image14.png"/><Relationship Id="rId27" Type="http://schemas.openxmlformats.org/officeDocument/2006/relationships/customXml" Target="../ink/ink14.xml"/><Relationship Id="rId43" Type="http://schemas.openxmlformats.org/officeDocument/2006/relationships/customXml" Target="../ink/ink22.xml"/><Relationship Id="rId48" Type="http://schemas.openxmlformats.org/officeDocument/2006/relationships/image" Target="../media/image27.png"/><Relationship Id="rId64" Type="http://schemas.openxmlformats.org/officeDocument/2006/relationships/image" Target="../media/image35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18" Type="http://schemas.openxmlformats.org/officeDocument/2006/relationships/image" Target="../media/image62.png"/><Relationship Id="rId134" Type="http://schemas.openxmlformats.org/officeDocument/2006/relationships/image" Target="../media/image70.png"/><Relationship Id="rId139" Type="http://schemas.openxmlformats.org/officeDocument/2006/relationships/customXml" Target="../ink/ink70.xml"/><Relationship Id="rId80" Type="http://schemas.openxmlformats.org/officeDocument/2006/relationships/image" Target="../media/image43.png"/><Relationship Id="rId85" Type="http://schemas.openxmlformats.org/officeDocument/2006/relationships/customXml" Target="../ink/ink43.xml"/><Relationship Id="rId150" Type="http://schemas.openxmlformats.org/officeDocument/2006/relationships/image" Target="../media/image78.png"/><Relationship Id="rId12" Type="http://schemas.openxmlformats.org/officeDocument/2006/relationships/image" Target="../media/image9.png"/><Relationship Id="rId17" Type="http://schemas.openxmlformats.org/officeDocument/2006/relationships/customXml" Target="../ink/ink9.xml"/><Relationship Id="rId33" Type="http://schemas.openxmlformats.org/officeDocument/2006/relationships/customXml" Target="../ink/ink17.xml"/><Relationship Id="rId38" Type="http://schemas.openxmlformats.org/officeDocument/2006/relationships/image" Target="../media/image22.png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08" Type="http://schemas.openxmlformats.org/officeDocument/2006/relationships/image" Target="../media/image57.png"/><Relationship Id="rId124" Type="http://schemas.openxmlformats.org/officeDocument/2006/relationships/image" Target="../media/image65.png"/><Relationship Id="rId129" Type="http://schemas.openxmlformats.org/officeDocument/2006/relationships/customXml" Target="../ink/ink65.xml"/><Relationship Id="rId54" Type="http://schemas.openxmlformats.org/officeDocument/2006/relationships/image" Target="../media/image30.png"/><Relationship Id="rId70" Type="http://schemas.openxmlformats.org/officeDocument/2006/relationships/image" Target="../media/image38.png"/><Relationship Id="rId75" Type="http://schemas.openxmlformats.org/officeDocument/2006/relationships/customXml" Target="../ink/ink38.xml"/><Relationship Id="rId91" Type="http://schemas.openxmlformats.org/officeDocument/2006/relationships/customXml" Target="../ink/ink46.xml"/><Relationship Id="rId96" Type="http://schemas.openxmlformats.org/officeDocument/2006/relationships/image" Target="../media/image51.png"/><Relationship Id="rId140" Type="http://schemas.openxmlformats.org/officeDocument/2006/relationships/image" Target="../media/image73.png"/><Relationship Id="rId145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23" Type="http://schemas.openxmlformats.org/officeDocument/2006/relationships/customXml" Target="../ink/ink12.xml"/><Relationship Id="rId28" Type="http://schemas.openxmlformats.org/officeDocument/2006/relationships/image" Target="../media/image17.png"/><Relationship Id="rId49" Type="http://schemas.openxmlformats.org/officeDocument/2006/relationships/customXml" Target="../ink/ink25.xml"/><Relationship Id="rId114" Type="http://schemas.openxmlformats.org/officeDocument/2006/relationships/image" Target="../media/image60.png"/><Relationship Id="rId119" Type="http://schemas.openxmlformats.org/officeDocument/2006/relationships/customXml" Target="../ink/ink60.xml"/><Relationship Id="rId44" Type="http://schemas.openxmlformats.org/officeDocument/2006/relationships/image" Target="../media/image25.png"/><Relationship Id="rId60" Type="http://schemas.openxmlformats.org/officeDocument/2006/relationships/image" Target="../media/image33.png"/><Relationship Id="rId65" Type="http://schemas.openxmlformats.org/officeDocument/2006/relationships/customXml" Target="../ink/ink33.xml"/><Relationship Id="rId81" Type="http://schemas.openxmlformats.org/officeDocument/2006/relationships/customXml" Target="../ink/ink41.xml"/><Relationship Id="rId86" Type="http://schemas.openxmlformats.org/officeDocument/2006/relationships/image" Target="../media/image46.png"/><Relationship Id="rId130" Type="http://schemas.openxmlformats.org/officeDocument/2006/relationships/image" Target="../media/image68.png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3" Type="http://schemas.openxmlformats.org/officeDocument/2006/relationships/customXml" Target="../ink/ink7.xml"/><Relationship Id="rId18" Type="http://schemas.openxmlformats.org/officeDocument/2006/relationships/image" Target="../media/image12.png"/><Relationship Id="rId39" Type="http://schemas.openxmlformats.org/officeDocument/2006/relationships/customXml" Target="../ink/ink20.xml"/><Relationship Id="rId109" Type="http://schemas.openxmlformats.org/officeDocument/2006/relationships/customXml" Target="../ink/ink55.xml"/><Relationship Id="rId34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customXml" Target="../ink/ink28.xml"/><Relationship Id="rId76" Type="http://schemas.openxmlformats.org/officeDocument/2006/relationships/image" Target="../media/image41.png"/><Relationship Id="rId97" Type="http://schemas.openxmlformats.org/officeDocument/2006/relationships/customXml" Target="../ink/ink49.xml"/><Relationship Id="rId104" Type="http://schemas.openxmlformats.org/officeDocument/2006/relationships/image" Target="../media/image55.png"/><Relationship Id="rId120" Type="http://schemas.openxmlformats.org/officeDocument/2006/relationships/image" Target="../media/image63.png"/><Relationship Id="rId125" Type="http://schemas.openxmlformats.org/officeDocument/2006/relationships/customXml" Target="../ink/ink63.xml"/><Relationship Id="rId141" Type="http://schemas.openxmlformats.org/officeDocument/2006/relationships/customXml" Target="../ink/ink71.xml"/><Relationship Id="rId146" Type="http://schemas.openxmlformats.org/officeDocument/2006/relationships/image" Target="../media/image76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92" Type="http://schemas.openxmlformats.org/officeDocument/2006/relationships/image" Target="../media/image49.png"/><Relationship Id="rId2" Type="http://schemas.openxmlformats.org/officeDocument/2006/relationships/image" Target="../media/image4.png"/><Relationship Id="rId29" Type="http://schemas.openxmlformats.org/officeDocument/2006/relationships/customXml" Target="../ink/ink15.xml"/><Relationship Id="rId24" Type="http://schemas.openxmlformats.org/officeDocument/2006/relationships/image" Target="../media/image15.png"/><Relationship Id="rId40" Type="http://schemas.openxmlformats.org/officeDocument/2006/relationships/image" Target="../media/image23.png"/><Relationship Id="rId45" Type="http://schemas.openxmlformats.org/officeDocument/2006/relationships/customXml" Target="../ink/ink23.xml"/><Relationship Id="rId66" Type="http://schemas.openxmlformats.org/officeDocument/2006/relationships/image" Target="../media/image36.png"/><Relationship Id="rId87" Type="http://schemas.openxmlformats.org/officeDocument/2006/relationships/customXml" Target="../ink/ink44.xml"/><Relationship Id="rId110" Type="http://schemas.openxmlformats.org/officeDocument/2006/relationships/image" Target="../media/image58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image" Target="../media/image71.png"/><Relationship Id="rId61" Type="http://schemas.openxmlformats.org/officeDocument/2006/relationships/customXml" Target="../ink/ink31.xml"/><Relationship Id="rId82" Type="http://schemas.openxmlformats.org/officeDocument/2006/relationships/image" Target="../media/image44.png"/><Relationship Id="rId152" Type="http://schemas.openxmlformats.org/officeDocument/2006/relationships/image" Target="../media/image79.png"/><Relationship Id="rId19" Type="http://schemas.openxmlformats.org/officeDocument/2006/relationships/customXml" Target="../ink/ink10.xml"/><Relationship Id="rId14" Type="http://schemas.openxmlformats.org/officeDocument/2006/relationships/image" Target="../media/image10.png"/><Relationship Id="rId30" Type="http://schemas.openxmlformats.org/officeDocument/2006/relationships/image" Target="../media/image18.png"/><Relationship Id="rId35" Type="http://schemas.openxmlformats.org/officeDocument/2006/relationships/customXml" Target="../ink/ink18.xml"/><Relationship Id="rId56" Type="http://schemas.openxmlformats.org/officeDocument/2006/relationships/image" Target="../media/image31.png"/><Relationship Id="rId77" Type="http://schemas.openxmlformats.org/officeDocument/2006/relationships/customXml" Target="../ink/ink39.xml"/><Relationship Id="rId100" Type="http://schemas.openxmlformats.org/officeDocument/2006/relationships/image" Target="../media/image53.png"/><Relationship Id="rId105" Type="http://schemas.openxmlformats.org/officeDocument/2006/relationships/customXml" Target="../ink/ink53.xml"/><Relationship Id="rId126" Type="http://schemas.openxmlformats.org/officeDocument/2006/relationships/image" Target="../media/image66.png"/><Relationship Id="rId147" Type="http://schemas.openxmlformats.org/officeDocument/2006/relationships/customXml" Target="../ink/ink74.xml"/><Relationship Id="rId8" Type="http://schemas.openxmlformats.org/officeDocument/2006/relationships/image" Target="../media/image7.png"/><Relationship Id="rId51" Type="http://schemas.openxmlformats.org/officeDocument/2006/relationships/customXml" Target="../ink/ink26.xml"/><Relationship Id="rId72" Type="http://schemas.openxmlformats.org/officeDocument/2006/relationships/image" Target="../media/image39.png"/><Relationship Id="rId93" Type="http://schemas.openxmlformats.org/officeDocument/2006/relationships/customXml" Target="../ink/ink47.xml"/><Relationship Id="rId98" Type="http://schemas.openxmlformats.org/officeDocument/2006/relationships/image" Target="../media/image52.png"/><Relationship Id="rId121" Type="http://schemas.openxmlformats.org/officeDocument/2006/relationships/customXml" Target="../ink/ink61.xml"/><Relationship Id="rId142" Type="http://schemas.openxmlformats.org/officeDocument/2006/relationships/image" Target="../media/image74.png"/><Relationship Id="rId3" Type="http://schemas.openxmlformats.org/officeDocument/2006/relationships/customXml" Target="../ink/ink2.xml"/><Relationship Id="rId25" Type="http://schemas.openxmlformats.org/officeDocument/2006/relationships/customXml" Target="../ink/ink13.xml"/><Relationship Id="rId46" Type="http://schemas.openxmlformats.org/officeDocument/2006/relationships/image" Target="../media/image26.png"/><Relationship Id="rId67" Type="http://schemas.openxmlformats.org/officeDocument/2006/relationships/customXml" Target="../ink/ink34.xml"/><Relationship Id="rId116" Type="http://schemas.openxmlformats.org/officeDocument/2006/relationships/image" Target="../media/image61.png"/><Relationship Id="rId137" Type="http://schemas.openxmlformats.org/officeDocument/2006/relationships/customXml" Target="../ink/ink69.xml"/><Relationship Id="rId20" Type="http://schemas.openxmlformats.org/officeDocument/2006/relationships/image" Target="../media/image13.png"/><Relationship Id="rId41" Type="http://schemas.openxmlformats.org/officeDocument/2006/relationships/customXml" Target="../ink/ink21.xml"/><Relationship Id="rId62" Type="http://schemas.openxmlformats.org/officeDocument/2006/relationships/image" Target="../media/image34.png"/><Relationship Id="rId83" Type="http://schemas.openxmlformats.org/officeDocument/2006/relationships/customXml" Target="../ink/ink42.xml"/><Relationship Id="rId88" Type="http://schemas.openxmlformats.org/officeDocument/2006/relationships/image" Target="../media/image47.png"/><Relationship Id="rId111" Type="http://schemas.openxmlformats.org/officeDocument/2006/relationships/customXml" Target="../ink/ink56.xml"/><Relationship Id="rId132" Type="http://schemas.openxmlformats.org/officeDocument/2006/relationships/image" Target="../media/image69.png"/><Relationship Id="rId15" Type="http://schemas.openxmlformats.org/officeDocument/2006/relationships/customXml" Target="../ink/ink8.xml"/><Relationship Id="rId36" Type="http://schemas.openxmlformats.org/officeDocument/2006/relationships/image" Target="../media/image21.png"/><Relationship Id="rId57" Type="http://schemas.openxmlformats.org/officeDocument/2006/relationships/customXml" Target="../ink/ink29.xml"/><Relationship Id="rId106" Type="http://schemas.openxmlformats.org/officeDocument/2006/relationships/image" Target="../media/image56.png"/><Relationship Id="rId127" Type="http://schemas.openxmlformats.org/officeDocument/2006/relationships/customXml" Target="../ink/ink64.xml"/><Relationship Id="rId10" Type="http://schemas.openxmlformats.org/officeDocument/2006/relationships/image" Target="../media/image8.png"/><Relationship Id="rId31" Type="http://schemas.openxmlformats.org/officeDocument/2006/relationships/customXml" Target="../ink/ink16.xml"/><Relationship Id="rId52" Type="http://schemas.openxmlformats.org/officeDocument/2006/relationships/image" Target="../media/image29.png"/><Relationship Id="rId73" Type="http://schemas.openxmlformats.org/officeDocument/2006/relationships/customXml" Target="../ink/ink37.xml"/><Relationship Id="rId78" Type="http://schemas.openxmlformats.org/officeDocument/2006/relationships/image" Target="../media/image42.png"/><Relationship Id="rId94" Type="http://schemas.openxmlformats.org/officeDocument/2006/relationships/image" Target="../media/image50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4.png"/><Relationship Id="rId143" Type="http://schemas.openxmlformats.org/officeDocument/2006/relationships/customXml" Target="../ink/ink72.xml"/><Relationship Id="rId148" Type="http://schemas.openxmlformats.org/officeDocument/2006/relationships/image" Target="../media/image77.png"/><Relationship Id="rId4" Type="http://schemas.openxmlformats.org/officeDocument/2006/relationships/image" Target="../media/image5.png"/><Relationship Id="rId9" Type="http://schemas.openxmlformats.org/officeDocument/2006/relationships/customXml" Target="../ink/ink5.xml"/><Relationship Id="rId26" Type="http://schemas.openxmlformats.org/officeDocument/2006/relationships/image" Target="../media/image16.png"/><Relationship Id="rId47" Type="http://schemas.openxmlformats.org/officeDocument/2006/relationships/customXml" Target="../ink/ink24.xml"/><Relationship Id="rId68" Type="http://schemas.openxmlformats.org/officeDocument/2006/relationships/image" Target="../media/image37.png"/><Relationship Id="rId89" Type="http://schemas.openxmlformats.org/officeDocument/2006/relationships/customXml" Target="../ink/ink45.xml"/><Relationship Id="rId112" Type="http://schemas.openxmlformats.org/officeDocument/2006/relationships/image" Target="../media/image59.png"/><Relationship Id="rId133" Type="http://schemas.openxmlformats.org/officeDocument/2006/relationships/customXml" Target="../ink/ink67.xml"/><Relationship Id="rId16" Type="http://schemas.openxmlformats.org/officeDocument/2006/relationships/image" Target="../media/image11.png"/><Relationship Id="rId37" Type="http://schemas.openxmlformats.org/officeDocument/2006/relationships/customXml" Target="../ink/ink19.xml"/><Relationship Id="rId58" Type="http://schemas.openxmlformats.org/officeDocument/2006/relationships/image" Target="../media/image32.png"/><Relationship Id="rId79" Type="http://schemas.openxmlformats.org/officeDocument/2006/relationships/customXml" Target="../ink/ink40.xml"/><Relationship Id="rId102" Type="http://schemas.openxmlformats.org/officeDocument/2006/relationships/image" Target="../media/image54.png"/><Relationship Id="rId123" Type="http://schemas.openxmlformats.org/officeDocument/2006/relationships/customXml" Target="../ink/ink62.xml"/><Relationship Id="rId144" Type="http://schemas.openxmlformats.org/officeDocument/2006/relationships/image" Target="../media/image75.png"/><Relationship Id="rId90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7.xml"/><Relationship Id="rId18" Type="http://schemas.openxmlformats.org/officeDocument/2006/relationships/image" Target="../media/image268.png"/><Relationship Id="rId26" Type="http://schemas.openxmlformats.org/officeDocument/2006/relationships/image" Target="../media/image272.png"/><Relationship Id="rId3" Type="http://schemas.openxmlformats.org/officeDocument/2006/relationships/customXml" Target="../ink/ink242.xml"/><Relationship Id="rId21" Type="http://schemas.openxmlformats.org/officeDocument/2006/relationships/customXml" Target="../ink/ink251.xml"/><Relationship Id="rId34" Type="http://schemas.openxmlformats.org/officeDocument/2006/relationships/image" Target="../media/image276.png"/><Relationship Id="rId7" Type="http://schemas.openxmlformats.org/officeDocument/2006/relationships/customXml" Target="../ink/ink244.xml"/><Relationship Id="rId12" Type="http://schemas.openxmlformats.org/officeDocument/2006/relationships/image" Target="../media/image265.png"/><Relationship Id="rId17" Type="http://schemas.openxmlformats.org/officeDocument/2006/relationships/customXml" Target="../ink/ink249.xml"/><Relationship Id="rId25" Type="http://schemas.openxmlformats.org/officeDocument/2006/relationships/customXml" Target="../ink/ink253.xml"/><Relationship Id="rId33" Type="http://schemas.openxmlformats.org/officeDocument/2006/relationships/customXml" Target="../ink/ink257.xml"/><Relationship Id="rId2" Type="http://schemas.openxmlformats.org/officeDocument/2006/relationships/image" Target="../media/image259.png"/><Relationship Id="rId16" Type="http://schemas.openxmlformats.org/officeDocument/2006/relationships/image" Target="../media/image267.png"/><Relationship Id="rId20" Type="http://schemas.openxmlformats.org/officeDocument/2006/relationships/image" Target="../media/image269.png"/><Relationship Id="rId29" Type="http://schemas.openxmlformats.org/officeDocument/2006/relationships/customXml" Target="../ink/ink2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customXml" Target="../ink/ink246.xml"/><Relationship Id="rId24" Type="http://schemas.openxmlformats.org/officeDocument/2006/relationships/image" Target="../media/image271.png"/><Relationship Id="rId32" Type="http://schemas.openxmlformats.org/officeDocument/2006/relationships/image" Target="../media/image275.png"/><Relationship Id="rId5" Type="http://schemas.openxmlformats.org/officeDocument/2006/relationships/customXml" Target="../ink/ink243.xml"/><Relationship Id="rId15" Type="http://schemas.openxmlformats.org/officeDocument/2006/relationships/customXml" Target="../ink/ink248.xml"/><Relationship Id="rId23" Type="http://schemas.openxmlformats.org/officeDocument/2006/relationships/customXml" Target="../ink/ink252.xml"/><Relationship Id="rId28" Type="http://schemas.openxmlformats.org/officeDocument/2006/relationships/image" Target="../media/image273.png"/><Relationship Id="rId36" Type="http://schemas.openxmlformats.org/officeDocument/2006/relationships/image" Target="../media/image277.png"/><Relationship Id="rId10" Type="http://schemas.openxmlformats.org/officeDocument/2006/relationships/image" Target="../media/image264.png"/><Relationship Id="rId19" Type="http://schemas.openxmlformats.org/officeDocument/2006/relationships/customXml" Target="../ink/ink250.xml"/><Relationship Id="rId31" Type="http://schemas.openxmlformats.org/officeDocument/2006/relationships/customXml" Target="../ink/ink256.xml"/><Relationship Id="rId4" Type="http://schemas.openxmlformats.org/officeDocument/2006/relationships/image" Target="../media/image261.png"/><Relationship Id="rId9" Type="http://schemas.openxmlformats.org/officeDocument/2006/relationships/customXml" Target="../ink/ink245.xml"/><Relationship Id="rId14" Type="http://schemas.openxmlformats.org/officeDocument/2006/relationships/image" Target="../media/image266.png"/><Relationship Id="rId22" Type="http://schemas.openxmlformats.org/officeDocument/2006/relationships/image" Target="../media/image270.png"/><Relationship Id="rId27" Type="http://schemas.openxmlformats.org/officeDocument/2006/relationships/customXml" Target="../ink/ink254.xml"/><Relationship Id="rId30" Type="http://schemas.openxmlformats.org/officeDocument/2006/relationships/image" Target="../media/image274.png"/><Relationship Id="rId35" Type="http://schemas.openxmlformats.org/officeDocument/2006/relationships/customXml" Target="../ink/ink258.xml"/><Relationship Id="rId8" Type="http://schemas.openxmlformats.org/officeDocument/2006/relationships/image" Target="../media/image2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0.xml"/><Relationship Id="rId21" Type="http://schemas.openxmlformats.org/officeDocument/2006/relationships/image" Target="../media/image289.png"/><Relationship Id="rId42" Type="http://schemas.openxmlformats.org/officeDocument/2006/relationships/customXml" Target="../ink/ink278.xml"/><Relationship Id="rId47" Type="http://schemas.openxmlformats.org/officeDocument/2006/relationships/image" Target="../media/image302.png"/><Relationship Id="rId63" Type="http://schemas.openxmlformats.org/officeDocument/2006/relationships/image" Target="../media/image310.png"/><Relationship Id="rId68" Type="http://schemas.openxmlformats.org/officeDocument/2006/relationships/customXml" Target="../ink/ink291.xml"/><Relationship Id="rId84" Type="http://schemas.openxmlformats.org/officeDocument/2006/relationships/customXml" Target="../ink/ink299.xml"/><Relationship Id="rId16" Type="http://schemas.openxmlformats.org/officeDocument/2006/relationships/customXml" Target="../ink/ink265.xml"/><Relationship Id="rId11" Type="http://schemas.openxmlformats.org/officeDocument/2006/relationships/image" Target="../media/image284.png"/><Relationship Id="rId32" Type="http://schemas.openxmlformats.org/officeDocument/2006/relationships/customXml" Target="../ink/ink273.xml"/><Relationship Id="rId37" Type="http://schemas.openxmlformats.org/officeDocument/2006/relationships/image" Target="../media/image297.png"/><Relationship Id="rId53" Type="http://schemas.openxmlformats.org/officeDocument/2006/relationships/image" Target="../media/image305.png"/><Relationship Id="rId58" Type="http://schemas.openxmlformats.org/officeDocument/2006/relationships/customXml" Target="../ink/ink286.xml"/><Relationship Id="rId74" Type="http://schemas.openxmlformats.org/officeDocument/2006/relationships/customXml" Target="../ink/ink294.xml"/><Relationship Id="rId79" Type="http://schemas.openxmlformats.org/officeDocument/2006/relationships/image" Target="../media/image318.png"/><Relationship Id="rId5" Type="http://schemas.openxmlformats.org/officeDocument/2006/relationships/image" Target="../media/image281.png"/><Relationship Id="rId19" Type="http://schemas.openxmlformats.org/officeDocument/2006/relationships/image" Target="../media/image288.png"/><Relationship Id="rId14" Type="http://schemas.openxmlformats.org/officeDocument/2006/relationships/customXml" Target="../ink/ink264.xml"/><Relationship Id="rId22" Type="http://schemas.openxmlformats.org/officeDocument/2006/relationships/customXml" Target="../ink/ink268.xml"/><Relationship Id="rId27" Type="http://schemas.openxmlformats.org/officeDocument/2006/relationships/image" Target="../media/image292.png"/><Relationship Id="rId30" Type="http://schemas.openxmlformats.org/officeDocument/2006/relationships/customXml" Target="../ink/ink272.xml"/><Relationship Id="rId35" Type="http://schemas.openxmlformats.org/officeDocument/2006/relationships/image" Target="../media/image296.png"/><Relationship Id="rId43" Type="http://schemas.openxmlformats.org/officeDocument/2006/relationships/image" Target="../media/image300.png"/><Relationship Id="rId48" Type="http://schemas.openxmlformats.org/officeDocument/2006/relationships/customXml" Target="../ink/ink281.xml"/><Relationship Id="rId56" Type="http://schemas.openxmlformats.org/officeDocument/2006/relationships/customXml" Target="../ink/ink285.xml"/><Relationship Id="rId64" Type="http://schemas.openxmlformats.org/officeDocument/2006/relationships/customXml" Target="../ink/ink289.xml"/><Relationship Id="rId69" Type="http://schemas.openxmlformats.org/officeDocument/2006/relationships/image" Target="../media/image313.png"/><Relationship Id="rId77" Type="http://schemas.openxmlformats.org/officeDocument/2006/relationships/image" Target="../media/image317.png"/><Relationship Id="rId8" Type="http://schemas.openxmlformats.org/officeDocument/2006/relationships/customXml" Target="../ink/ink261.xml"/><Relationship Id="rId51" Type="http://schemas.openxmlformats.org/officeDocument/2006/relationships/image" Target="../media/image304.png"/><Relationship Id="rId72" Type="http://schemas.openxmlformats.org/officeDocument/2006/relationships/customXml" Target="../ink/ink293.xml"/><Relationship Id="rId80" Type="http://schemas.openxmlformats.org/officeDocument/2006/relationships/customXml" Target="../ink/ink297.xml"/><Relationship Id="rId85" Type="http://schemas.openxmlformats.org/officeDocument/2006/relationships/image" Target="../media/image321.png"/><Relationship Id="rId3" Type="http://schemas.openxmlformats.org/officeDocument/2006/relationships/image" Target="../media/image279.png"/><Relationship Id="rId12" Type="http://schemas.openxmlformats.org/officeDocument/2006/relationships/customXml" Target="../ink/ink263.xml"/><Relationship Id="rId17" Type="http://schemas.openxmlformats.org/officeDocument/2006/relationships/image" Target="../media/image287.png"/><Relationship Id="rId25" Type="http://schemas.openxmlformats.org/officeDocument/2006/relationships/image" Target="../media/image291.png"/><Relationship Id="rId33" Type="http://schemas.openxmlformats.org/officeDocument/2006/relationships/image" Target="../media/image295.png"/><Relationship Id="rId38" Type="http://schemas.openxmlformats.org/officeDocument/2006/relationships/customXml" Target="../ink/ink276.xml"/><Relationship Id="rId46" Type="http://schemas.openxmlformats.org/officeDocument/2006/relationships/customXml" Target="../ink/ink280.xml"/><Relationship Id="rId59" Type="http://schemas.openxmlformats.org/officeDocument/2006/relationships/image" Target="../media/image308.png"/><Relationship Id="rId67" Type="http://schemas.openxmlformats.org/officeDocument/2006/relationships/image" Target="../media/image312.png"/><Relationship Id="rId20" Type="http://schemas.openxmlformats.org/officeDocument/2006/relationships/customXml" Target="../ink/ink267.xml"/><Relationship Id="rId41" Type="http://schemas.openxmlformats.org/officeDocument/2006/relationships/image" Target="../media/image299.png"/><Relationship Id="rId54" Type="http://schemas.openxmlformats.org/officeDocument/2006/relationships/customXml" Target="../ink/ink284.xml"/><Relationship Id="rId62" Type="http://schemas.openxmlformats.org/officeDocument/2006/relationships/customXml" Target="../ink/ink288.xml"/><Relationship Id="rId70" Type="http://schemas.openxmlformats.org/officeDocument/2006/relationships/customXml" Target="../ink/ink292.xml"/><Relationship Id="rId75" Type="http://schemas.openxmlformats.org/officeDocument/2006/relationships/image" Target="../media/image316.png"/><Relationship Id="rId83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15" Type="http://schemas.openxmlformats.org/officeDocument/2006/relationships/image" Target="../media/image286.png"/><Relationship Id="rId23" Type="http://schemas.openxmlformats.org/officeDocument/2006/relationships/image" Target="../media/image290.png"/><Relationship Id="rId28" Type="http://schemas.openxmlformats.org/officeDocument/2006/relationships/customXml" Target="../ink/ink271.xml"/><Relationship Id="rId36" Type="http://schemas.openxmlformats.org/officeDocument/2006/relationships/customXml" Target="../ink/ink275.xml"/><Relationship Id="rId49" Type="http://schemas.openxmlformats.org/officeDocument/2006/relationships/image" Target="../media/image303.png"/><Relationship Id="rId57" Type="http://schemas.openxmlformats.org/officeDocument/2006/relationships/image" Target="../media/image307.png"/><Relationship Id="rId10" Type="http://schemas.openxmlformats.org/officeDocument/2006/relationships/customXml" Target="../ink/ink262.xml"/><Relationship Id="rId31" Type="http://schemas.openxmlformats.org/officeDocument/2006/relationships/image" Target="../media/image294.png"/><Relationship Id="rId44" Type="http://schemas.openxmlformats.org/officeDocument/2006/relationships/customXml" Target="../ink/ink279.xml"/><Relationship Id="rId52" Type="http://schemas.openxmlformats.org/officeDocument/2006/relationships/customXml" Target="../ink/ink283.xml"/><Relationship Id="rId60" Type="http://schemas.openxmlformats.org/officeDocument/2006/relationships/customXml" Target="../ink/ink287.xml"/><Relationship Id="rId65" Type="http://schemas.openxmlformats.org/officeDocument/2006/relationships/image" Target="../media/image311.png"/><Relationship Id="rId73" Type="http://schemas.openxmlformats.org/officeDocument/2006/relationships/image" Target="../media/image315.png"/><Relationship Id="rId78" Type="http://schemas.openxmlformats.org/officeDocument/2006/relationships/customXml" Target="../ink/ink296.xml"/><Relationship Id="rId81" Type="http://schemas.openxmlformats.org/officeDocument/2006/relationships/image" Target="../media/image319.png"/><Relationship Id="rId86" Type="http://schemas.openxmlformats.org/officeDocument/2006/relationships/customXml" Target="../ink/ink300.xml"/><Relationship Id="rId4" Type="http://schemas.openxmlformats.org/officeDocument/2006/relationships/customXml" Target="../ink/ink259.xml"/><Relationship Id="rId9" Type="http://schemas.openxmlformats.org/officeDocument/2006/relationships/image" Target="../media/image283.png"/><Relationship Id="rId13" Type="http://schemas.openxmlformats.org/officeDocument/2006/relationships/image" Target="../media/image285.png"/><Relationship Id="rId18" Type="http://schemas.openxmlformats.org/officeDocument/2006/relationships/customXml" Target="../ink/ink266.xml"/><Relationship Id="rId39" Type="http://schemas.openxmlformats.org/officeDocument/2006/relationships/image" Target="../media/image298.png"/><Relationship Id="rId34" Type="http://schemas.openxmlformats.org/officeDocument/2006/relationships/customXml" Target="../ink/ink274.xml"/><Relationship Id="rId50" Type="http://schemas.openxmlformats.org/officeDocument/2006/relationships/customXml" Target="../ink/ink282.xml"/><Relationship Id="rId55" Type="http://schemas.openxmlformats.org/officeDocument/2006/relationships/image" Target="../media/image306.png"/><Relationship Id="rId76" Type="http://schemas.openxmlformats.org/officeDocument/2006/relationships/customXml" Target="../ink/ink295.xml"/><Relationship Id="rId7" Type="http://schemas.openxmlformats.org/officeDocument/2006/relationships/image" Target="../media/image282.png"/><Relationship Id="rId71" Type="http://schemas.openxmlformats.org/officeDocument/2006/relationships/image" Target="../media/image314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293.png"/><Relationship Id="rId24" Type="http://schemas.openxmlformats.org/officeDocument/2006/relationships/customXml" Target="../ink/ink269.xml"/><Relationship Id="rId40" Type="http://schemas.openxmlformats.org/officeDocument/2006/relationships/customXml" Target="../ink/ink277.xml"/><Relationship Id="rId45" Type="http://schemas.openxmlformats.org/officeDocument/2006/relationships/image" Target="../media/image301.png"/><Relationship Id="rId66" Type="http://schemas.openxmlformats.org/officeDocument/2006/relationships/customXml" Target="../ink/ink290.xml"/><Relationship Id="rId87" Type="http://schemas.openxmlformats.org/officeDocument/2006/relationships/image" Target="../media/image322.png"/><Relationship Id="rId61" Type="http://schemas.openxmlformats.org/officeDocument/2006/relationships/image" Target="../media/image309.png"/><Relationship Id="rId82" Type="http://schemas.openxmlformats.org/officeDocument/2006/relationships/customXml" Target="../ink/ink29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3.xml"/><Relationship Id="rId13" Type="http://schemas.openxmlformats.org/officeDocument/2006/relationships/image" Target="../media/image328.png"/><Relationship Id="rId18" Type="http://schemas.openxmlformats.org/officeDocument/2006/relationships/customXml" Target="../ink/ink308.xml"/><Relationship Id="rId3" Type="http://schemas.openxmlformats.org/officeDocument/2006/relationships/image" Target="../media/image280.png"/><Relationship Id="rId21" Type="http://schemas.openxmlformats.org/officeDocument/2006/relationships/image" Target="../media/image332.png"/><Relationship Id="rId7" Type="http://schemas.openxmlformats.org/officeDocument/2006/relationships/image" Target="../media/image325.png"/><Relationship Id="rId12" Type="http://schemas.openxmlformats.org/officeDocument/2006/relationships/customXml" Target="../ink/ink305.xml"/><Relationship Id="rId17" Type="http://schemas.openxmlformats.org/officeDocument/2006/relationships/image" Target="../media/image330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307.xml"/><Relationship Id="rId20" Type="http://schemas.openxmlformats.org/officeDocument/2006/relationships/customXml" Target="../ink/ink30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2.xml"/><Relationship Id="rId11" Type="http://schemas.openxmlformats.org/officeDocument/2006/relationships/image" Target="../media/image327.png"/><Relationship Id="rId5" Type="http://schemas.openxmlformats.org/officeDocument/2006/relationships/image" Target="../media/image324.png"/><Relationship Id="rId15" Type="http://schemas.openxmlformats.org/officeDocument/2006/relationships/image" Target="../media/image329.png"/><Relationship Id="rId10" Type="http://schemas.openxmlformats.org/officeDocument/2006/relationships/customXml" Target="../ink/ink304.xml"/><Relationship Id="rId19" Type="http://schemas.openxmlformats.org/officeDocument/2006/relationships/image" Target="../media/image331.png"/><Relationship Id="rId4" Type="http://schemas.openxmlformats.org/officeDocument/2006/relationships/customXml" Target="../ink/ink301.xml"/><Relationship Id="rId9" Type="http://schemas.openxmlformats.org/officeDocument/2006/relationships/image" Target="../media/image326.png"/><Relationship Id="rId14" Type="http://schemas.openxmlformats.org/officeDocument/2006/relationships/customXml" Target="../ink/ink306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7.xml"/><Relationship Id="rId21" Type="http://schemas.openxmlformats.org/officeDocument/2006/relationships/image" Target="../media/image342.png"/><Relationship Id="rId42" Type="http://schemas.openxmlformats.org/officeDocument/2006/relationships/customXml" Target="../ink/ink329.xml"/><Relationship Id="rId63" Type="http://schemas.openxmlformats.org/officeDocument/2006/relationships/image" Target="../media/image363.png"/><Relationship Id="rId84" Type="http://schemas.openxmlformats.org/officeDocument/2006/relationships/customXml" Target="../ink/ink350.xml"/><Relationship Id="rId138" Type="http://schemas.openxmlformats.org/officeDocument/2006/relationships/image" Target="../media/image400.png"/><Relationship Id="rId159" Type="http://schemas.openxmlformats.org/officeDocument/2006/relationships/customXml" Target="../ink/ink388.xml"/><Relationship Id="rId107" Type="http://schemas.openxmlformats.org/officeDocument/2006/relationships/customXml" Target="../ink/ink362.xml"/><Relationship Id="rId11" Type="http://schemas.openxmlformats.org/officeDocument/2006/relationships/image" Target="../media/image337.png"/><Relationship Id="rId32" Type="http://schemas.openxmlformats.org/officeDocument/2006/relationships/customXml" Target="../ink/ink324.xml"/><Relationship Id="rId53" Type="http://schemas.openxmlformats.org/officeDocument/2006/relationships/image" Target="../media/image358.png"/><Relationship Id="rId74" Type="http://schemas.openxmlformats.org/officeDocument/2006/relationships/customXml" Target="../ink/ink345.xml"/><Relationship Id="rId128" Type="http://schemas.openxmlformats.org/officeDocument/2006/relationships/image" Target="../media/image395.png"/><Relationship Id="rId149" Type="http://schemas.openxmlformats.org/officeDocument/2006/relationships/customXml" Target="../ink/ink383.xml"/><Relationship Id="rId5" Type="http://schemas.openxmlformats.org/officeDocument/2006/relationships/image" Target="../media/image334.png"/><Relationship Id="rId95" Type="http://schemas.openxmlformats.org/officeDocument/2006/relationships/customXml" Target="../ink/ink356.xml"/><Relationship Id="rId160" Type="http://schemas.openxmlformats.org/officeDocument/2006/relationships/image" Target="../media/image411.png"/><Relationship Id="rId22" Type="http://schemas.openxmlformats.org/officeDocument/2006/relationships/customXml" Target="../ink/ink319.xml"/><Relationship Id="rId43" Type="http://schemas.openxmlformats.org/officeDocument/2006/relationships/image" Target="../media/image353.png"/><Relationship Id="rId64" Type="http://schemas.openxmlformats.org/officeDocument/2006/relationships/customXml" Target="../ink/ink340.xml"/><Relationship Id="rId118" Type="http://schemas.openxmlformats.org/officeDocument/2006/relationships/image" Target="../media/image390.png"/><Relationship Id="rId139" Type="http://schemas.openxmlformats.org/officeDocument/2006/relationships/customXml" Target="../ink/ink378.xml"/><Relationship Id="rId85" Type="http://schemas.openxmlformats.org/officeDocument/2006/relationships/image" Target="../media/image374.png"/><Relationship Id="rId150" Type="http://schemas.openxmlformats.org/officeDocument/2006/relationships/image" Target="../media/image406.png"/><Relationship Id="rId12" Type="http://schemas.openxmlformats.org/officeDocument/2006/relationships/customXml" Target="../ink/ink314.xml"/><Relationship Id="rId17" Type="http://schemas.openxmlformats.org/officeDocument/2006/relationships/image" Target="../media/image340.png"/><Relationship Id="rId33" Type="http://schemas.openxmlformats.org/officeDocument/2006/relationships/image" Target="../media/image348.png"/><Relationship Id="rId38" Type="http://schemas.openxmlformats.org/officeDocument/2006/relationships/customXml" Target="../ink/ink327.xml"/><Relationship Id="rId59" Type="http://schemas.openxmlformats.org/officeDocument/2006/relationships/image" Target="../media/image361.png"/><Relationship Id="rId103" Type="http://schemas.openxmlformats.org/officeDocument/2006/relationships/customXml" Target="../ink/ink360.xml"/><Relationship Id="rId108" Type="http://schemas.openxmlformats.org/officeDocument/2006/relationships/image" Target="../media/image385.png"/><Relationship Id="rId124" Type="http://schemas.openxmlformats.org/officeDocument/2006/relationships/image" Target="../media/image393.png"/><Relationship Id="rId129" Type="http://schemas.openxmlformats.org/officeDocument/2006/relationships/customXml" Target="../ink/ink373.xml"/><Relationship Id="rId54" Type="http://schemas.openxmlformats.org/officeDocument/2006/relationships/customXml" Target="../ink/ink335.xml"/><Relationship Id="rId70" Type="http://schemas.openxmlformats.org/officeDocument/2006/relationships/customXml" Target="../ink/ink343.xml"/><Relationship Id="rId75" Type="http://schemas.openxmlformats.org/officeDocument/2006/relationships/image" Target="../media/image369.png"/><Relationship Id="rId91" Type="http://schemas.openxmlformats.org/officeDocument/2006/relationships/customXml" Target="../ink/ink354.xml"/><Relationship Id="rId96" Type="http://schemas.openxmlformats.org/officeDocument/2006/relationships/image" Target="../media/image379.png"/><Relationship Id="rId140" Type="http://schemas.openxmlformats.org/officeDocument/2006/relationships/image" Target="../media/image401.png"/><Relationship Id="rId145" Type="http://schemas.openxmlformats.org/officeDocument/2006/relationships/customXml" Target="../ink/ink381.xml"/><Relationship Id="rId161" Type="http://schemas.openxmlformats.org/officeDocument/2006/relationships/customXml" Target="../ink/ink389.xml"/><Relationship Id="rId166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1.xml"/><Relationship Id="rId23" Type="http://schemas.openxmlformats.org/officeDocument/2006/relationships/image" Target="../media/image343.png"/><Relationship Id="rId28" Type="http://schemas.openxmlformats.org/officeDocument/2006/relationships/customXml" Target="../ink/ink322.xml"/><Relationship Id="rId49" Type="http://schemas.openxmlformats.org/officeDocument/2006/relationships/image" Target="../media/image356.png"/><Relationship Id="rId114" Type="http://schemas.openxmlformats.org/officeDocument/2006/relationships/image" Target="../media/image388.png"/><Relationship Id="rId119" Type="http://schemas.openxmlformats.org/officeDocument/2006/relationships/customXml" Target="../ink/ink368.xml"/><Relationship Id="rId44" Type="http://schemas.openxmlformats.org/officeDocument/2006/relationships/customXml" Target="../ink/ink330.xml"/><Relationship Id="rId60" Type="http://schemas.openxmlformats.org/officeDocument/2006/relationships/customXml" Target="../ink/ink338.xml"/><Relationship Id="rId65" Type="http://schemas.openxmlformats.org/officeDocument/2006/relationships/image" Target="../media/image364.png"/><Relationship Id="rId81" Type="http://schemas.openxmlformats.org/officeDocument/2006/relationships/image" Target="../media/image372.png"/><Relationship Id="rId86" Type="http://schemas.openxmlformats.org/officeDocument/2006/relationships/customXml" Target="../ink/ink351.xml"/><Relationship Id="rId130" Type="http://schemas.openxmlformats.org/officeDocument/2006/relationships/image" Target="../media/image396.png"/><Relationship Id="rId135" Type="http://schemas.openxmlformats.org/officeDocument/2006/relationships/customXml" Target="../ink/ink376.xml"/><Relationship Id="rId151" Type="http://schemas.openxmlformats.org/officeDocument/2006/relationships/customXml" Target="../ink/ink384.xml"/><Relationship Id="rId156" Type="http://schemas.openxmlformats.org/officeDocument/2006/relationships/image" Target="../media/image409.png"/><Relationship Id="rId13" Type="http://schemas.openxmlformats.org/officeDocument/2006/relationships/image" Target="../media/image338.png"/><Relationship Id="rId18" Type="http://schemas.openxmlformats.org/officeDocument/2006/relationships/customXml" Target="../ink/ink317.xml"/><Relationship Id="rId39" Type="http://schemas.openxmlformats.org/officeDocument/2006/relationships/image" Target="../media/image351.png"/><Relationship Id="rId109" Type="http://schemas.openxmlformats.org/officeDocument/2006/relationships/customXml" Target="../ink/ink363.xml"/><Relationship Id="rId34" Type="http://schemas.openxmlformats.org/officeDocument/2006/relationships/customXml" Target="../ink/ink325.xml"/><Relationship Id="rId50" Type="http://schemas.openxmlformats.org/officeDocument/2006/relationships/customXml" Target="../ink/ink333.xml"/><Relationship Id="rId55" Type="http://schemas.openxmlformats.org/officeDocument/2006/relationships/image" Target="../media/image359.png"/><Relationship Id="rId76" Type="http://schemas.openxmlformats.org/officeDocument/2006/relationships/customXml" Target="../ink/ink346.xml"/><Relationship Id="rId97" Type="http://schemas.openxmlformats.org/officeDocument/2006/relationships/customXml" Target="../ink/ink357.xml"/><Relationship Id="rId104" Type="http://schemas.openxmlformats.org/officeDocument/2006/relationships/image" Target="../media/image383.png"/><Relationship Id="rId120" Type="http://schemas.openxmlformats.org/officeDocument/2006/relationships/image" Target="../media/image391.png"/><Relationship Id="rId125" Type="http://schemas.openxmlformats.org/officeDocument/2006/relationships/customXml" Target="../ink/ink371.xml"/><Relationship Id="rId141" Type="http://schemas.openxmlformats.org/officeDocument/2006/relationships/customXml" Target="../ink/ink379.xml"/><Relationship Id="rId146" Type="http://schemas.openxmlformats.org/officeDocument/2006/relationships/image" Target="../media/image404.png"/><Relationship Id="rId167" Type="http://schemas.openxmlformats.org/officeDocument/2006/relationships/customXml" Target="../ink/ink392.xml"/><Relationship Id="rId7" Type="http://schemas.openxmlformats.org/officeDocument/2006/relationships/image" Target="../media/image335.png"/><Relationship Id="rId71" Type="http://schemas.openxmlformats.org/officeDocument/2006/relationships/image" Target="../media/image367.png"/><Relationship Id="rId92" Type="http://schemas.openxmlformats.org/officeDocument/2006/relationships/image" Target="../media/image377.png"/><Relationship Id="rId162" Type="http://schemas.openxmlformats.org/officeDocument/2006/relationships/image" Target="../media/image412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346.png"/><Relationship Id="rId24" Type="http://schemas.openxmlformats.org/officeDocument/2006/relationships/customXml" Target="../ink/ink320.xml"/><Relationship Id="rId40" Type="http://schemas.openxmlformats.org/officeDocument/2006/relationships/customXml" Target="../ink/ink328.xml"/><Relationship Id="rId45" Type="http://schemas.openxmlformats.org/officeDocument/2006/relationships/image" Target="../media/image354.png"/><Relationship Id="rId66" Type="http://schemas.openxmlformats.org/officeDocument/2006/relationships/customXml" Target="../ink/ink341.xml"/><Relationship Id="rId87" Type="http://schemas.openxmlformats.org/officeDocument/2006/relationships/image" Target="../media/image375.png"/><Relationship Id="rId110" Type="http://schemas.openxmlformats.org/officeDocument/2006/relationships/image" Target="../media/image386.png"/><Relationship Id="rId115" Type="http://schemas.openxmlformats.org/officeDocument/2006/relationships/customXml" Target="../ink/ink366.xml"/><Relationship Id="rId131" Type="http://schemas.openxmlformats.org/officeDocument/2006/relationships/customXml" Target="../ink/ink374.xml"/><Relationship Id="rId136" Type="http://schemas.openxmlformats.org/officeDocument/2006/relationships/image" Target="../media/image399.png"/><Relationship Id="rId157" Type="http://schemas.openxmlformats.org/officeDocument/2006/relationships/customXml" Target="../ink/ink387.xml"/><Relationship Id="rId61" Type="http://schemas.openxmlformats.org/officeDocument/2006/relationships/image" Target="../media/image362.png"/><Relationship Id="rId82" Type="http://schemas.openxmlformats.org/officeDocument/2006/relationships/customXml" Target="../ink/ink349.xml"/><Relationship Id="rId152" Type="http://schemas.openxmlformats.org/officeDocument/2006/relationships/image" Target="../media/image407.png"/><Relationship Id="rId19" Type="http://schemas.openxmlformats.org/officeDocument/2006/relationships/image" Target="../media/image341.png"/><Relationship Id="rId14" Type="http://schemas.openxmlformats.org/officeDocument/2006/relationships/customXml" Target="../ink/ink315.xml"/><Relationship Id="rId30" Type="http://schemas.openxmlformats.org/officeDocument/2006/relationships/customXml" Target="../ink/ink323.xml"/><Relationship Id="rId35" Type="http://schemas.openxmlformats.org/officeDocument/2006/relationships/image" Target="../media/image349.png"/><Relationship Id="rId56" Type="http://schemas.openxmlformats.org/officeDocument/2006/relationships/customXml" Target="../ink/ink336.xml"/><Relationship Id="rId77" Type="http://schemas.openxmlformats.org/officeDocument/2006/relationships/image" Target="../media/image370.png"/><Relationship Id="rId100" Type="http://schemas.openxmlformats.org/officeDocument/2006/relationships/image" Target="../media/image381.png"/><Relationship Id="rId105" Type="http://schemas.openxmlformats.org/officeDocument/2006/relationships/customXml" Target="../ink/ink361.xml"/><Relationship Id="rId126" Type="http://schemas.openxmlformats.org/officeDocument/2006/relationships/image" Target="../media/image394.png"/><Relationship Id="rId147" Type="http://schemas.openxmlformats.org/officeDocument/2006/relationships/customXml" Target="../ink/ink382.xml"/><Relationship Id="rId168" Type="http://schemas.openxmlformats.org/officeDocument/2006/relationships/image" Target="../media/image415.png"/><Relationship Id="rId8" Type="http://schemas.openxmlformats.org/officeDocument/2006/relationships/customXml" Target="../ink/ink312.xml"/><Relationship Id="rId51" Type="http://schemas.openxmlformats.org/officeDocument/2006/relationships/image" Target="../media/image357.png"/><Relationship Id="rId72" Type="http://schemas.openxmlformats.org/officeDocument/2006/relationships/customXml" Target="../ink/ink344.xml"/><Relationship Id="rId93" Type="http://schemas.openxmlformats.org/officeDocument/2006/relationships/customXml" Target="../ink/ink355.xml"/><Relationship Id="rId98" Type="http://schemas.openxmlformats.org/officeDocument/2006/relationships/image" Target="../media/image380.png"/><Relationship Id="rId121" Type="http://schemas.openxmlformats.org/officeDocument/2006/relationships/customXml" Target="../ink/ink369.xml"/><Relationship Id="rId142" Type="http://schemas.openxmlformats.org/officeDocument/2006/relationships/image" Target="../media/image402.png"/><Relationship Id="rId163" Type="http://schemas.openxmlformats.org/officeDocument/2006/relationships/customXml" Target="../ink/ink390.xml"/><Relationship Id="rId3" Type="http://schemas.openxmlformats.org/officeDocument/2006/relationships/image" Target="../media/image323.png"/><Relationship Id="rId25" Type="http://schemas.openxmlformats.org/officeDocument/2006/relationships/image" Target="../media/image344.png"/><Relationship Id="rId46" Type="http://schemas.openxmlformats.org/officeDocument/2006/relationships/customXml" Target="../ink/ink331.xml"/><Relationship Id="rId67" Type="http://schemas.openxmlformats.org/officeDocument/2006/relationships/image" Target="../media/image365.png"/><Relationship Id="rId116" Type="http://schemas.openxmlformats.org/officeDocument/2006/relationships/image" Target="../media/image389.png"/><Relationship Id="rId137" Type="http://schemas.openxmlformats.org/officeDocument/2006/relationships/customXml" Target="../ink/ink377.xml"/><Relationship Id="rId158" Type="http://schemas.openxmlformats.org/officeDocument/2006/relationships/image" Target="../media/image410.png"/><Relationship Id="rId20" Type="http://schemas.openxmlformats.org/officeDocument/2006/relationships/customXml" Target="../ink/ink318.xml"/><Relationship Id="rId41" Type="http://schemas.openxmlformats.org/officeDocument/2006/relationships/image" Target="../media/image352.png"/><Relationship Id="rId62" Type="http://schemas.openxmlformats.org/officeDocument/2006/relationships/customXml" Target="../ink/ink339.xml"/><Relationship Id="rId83" Type="http://schemas.openxmlformats.org/officeDocument/2006/relationships/image" Target="../media/image373.png"/><Relationship Id="rId88" Type="http://schemas.openxmlformats.org/officeDocument/2006/relationships/customXml" Target="../ink/ink352.xml"/><Relationship Id="rId111" Type="http://schemas.openxmlformats.org/officeDocument/2006/relationships/customXml" Target="../ink/ink364.xml"/><Relationship Id="rId132" Type="http://schemas.openxmlformats.org/officeDocument/2006/relationships/image" Target="../media/image397.png"/><Relationship Id="rId153" Type="http://schemas.openxmlformats.org/officeDocument/2006/relationships/customXml" Target="../ink/ink385.xml"/><Relationship Id="rId15" Type="http://schemas.openxmlformats.org/officeDocument/2006/relationships/image" Target="../media/image339.png"/><Relationship Id="rId36" Type="http://schemas.openxmlformats.org/officeDocument/2006/relationships/customXml" Target="../ink/ink326.xml"/><Relationship Id="rId57" Type="http://schemas.openxmlformats.org/officeDocument/2006/relationships/image" Target="../media/image360.png"/><Relationship Id="rId106" Type="http://schemas.openxmlformats.org/officeDocument/2006/relationships/image" Target="../media/image384.png"/><Relationship Id="rId127" Type="http://schemas.openxmlformats.org/officeDocument/2006/relationships/customXml" Target="../ink/ink372.xml"/><Relationship Id="rId10" Type="http://schemas.openxmlformats.org/officeDocument/2006/relationships/customXml" Target="../ink/ink313.xml"/><Relationship Id="rId31" Type="http://schemas.openxmlformats.org/officeDocument/2006/relationships/image" Target="../media/image347.png"/><Relationship Id="rId52" Type="http://schemas.openxmlformats.org/officeDocument/2006/relationships/customXml" Target="../ink/ink334.xml"/><Relationship Id="rId73" Type="http://schemas.openxmlformats.org/officeDocument/2006/relationships/image" Target="../media/image368.png"/><Relationship Id="rId78" Type="http://schemas.openxmlformats.org/officeDocument/2006/relationships/customXml" Target="../ink/ink347.xml"/><Relationship Id="rId94" Type="http://schemas.openxmlformats.org/officeDocument/2006/relationships/image" Target="../media/image378.png"/><Relationship Id="rId99" Type="http://schemas.openxmlformats.org/officeDocument/2006/relationships/customXml" Target="../ink/ink358.xml"/><Relationship Id="rId101" Type="http://schemas.openxmlformats.org/officeDocument/2006/relationships/customXml" Target="../ink/ink359.xml"/><Relationship Id="rId122" Type="http://schemas.openxmlformats.org/officeDocument/2006/relationships/image" Target="../media/image392.png"/><Relationship Id="rId143" Type="http://schemas.openxmlformats.org/officeDocument/2006/relationships/customXml" Target="../ink/ink380.xml"/><Relationship Id="rId148" Type="http://schemas.openxmlformats.org/officeDocument/2006/relationships/image" Target="../media/image405.png"/><Relationship Id="rId164" Type="http://schemas.openxmlformats.org/officeDocument/2006/relationships/image" Target="../media/image413.png"/><Relationship Id="rId4" Type="http://schemas.openxmlformats.org/officeDocument/2006/relationships/customXml" Target="../ink/ink310.xml"/><Relationship Id="rId9" Type="http://schemas.openxmlformats.org/officeDocument/2006/relationships/image" Target="../media/image336.png"/><Relationship Id="rId26" Type="http://schemas.openxmlformats.org/officeDocument/2006/relationships/customXml" Target="../ink/ink321.xml"/><Relationship Id="rId47" Type="http://schemas.openxmlformats.org/officeDocument/2006/relationships/image" Target="../media/image355.png"/><Relationship Id="rId68" Type="http://schemas.openxmlformats.org/officeDocument/2006/relationships/customXml" Target="../ink/ink342.xml"/><Relationship Id="rId89" Type="http://schemas.openxmlformats.org/officeDocument/2006/relationships/image" Target="../media/image376.png"/><Relationship Id="rId112" Type="http://schemas.openxmlformats.org/officeDocument/2006/relationships/image" Target="../media/image387.png"/><Relationship Id="rId133" Type="http://schemas.openxmlformats.org/officeDocument/2006/relationships/customXml" Target="../ink/ink375.xml"/><Relationship Id="rId154" Type="http://schemas.openxmlformats.org/officeDocument/2006/relationships/image" Target="../media/image408.png"/><Relationship Id="rId16" Type="http://schemas.openxmlformats.org/officeDocument/2006/relationships/customXml" Target="../ink/ink316.xml"/><Relationship Id="rId37" Type="http://schemas.openxmlformats.org/officeDocument/2006/relationships/image" Target="../media/image350.png"/><Relationship Id="rId58" Type="http://schemas.openxmlformats.org/officeDocument/2006/relationships/customXml" Target="../ink/ink337.xml"/><Relationship Id="rId79" Type="http://schemas.openxmlformats.org/officeDocument/2006/relationships/image" Target="../media/image371.png"/><Relationship Id="rId102" Type="http://schemas.openxmlformats.org/officeDocument/2006/relationships/image" Target="../media/image382.png"/><Relationship Id="rId123" Type="http://schemas.openxmlformats.org/officeDocument/2006/relationships/customXml" Target="../ink/ink370.xml"/><Relationship Id="rId144" Type="http://schemas.openxmlformats.org/officeDocument/2006/relationships/image" Target="../media/image403.png"/><Relationship Id="rId90" Type="http://schemas.openxmlformats.org/officeDocument/2006/relationships/customXml" Target="../ink/ink353.xml"/><Relationship Id="rId165" Type="http://schemas.openxmlformats.org/officeDocument/2006/relationships/customXml" Target="../ink/ink391.xml"/><Relationship Id="rId27" Type="http://schemas.openxmlformats.org/officeDocument/2006/relationships/image" Target="../media/image345.png"/><Relationship Id="rId48" Type="http://schemas.openxmlformats.org/officeDocument/2006/relationships/customXml" Target="../ink/ink332.xml"/><Relationship Id="rId69" Type="http://schemas.openxmlformats.org/officeDocument/2006/relationships/image" Target="../media/image366.png"/><Relationship Id="rId113" Type="http://schemas.openxmlformats.org/officeDocument/2006/relationships/customXml" Target="../ink/ink365.xml"/><Relationship Id="rId134" Type="http://schemas.openxmlformats.org/officeDocument/2006/relationships/image" Target="../media/image398.png"/><Relationship Id="rId80" Type="http://schemas.openxmlformats.org/officeDocument/2006/relationships/customXml" Target="../ink/ink348.xml"/><Relationship Id="rId155" Type="http://schemas.openxmlformats.org/officeDocument/2006/relationships/customXml" Target="../ink/ink38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82.xml"/><Relationship Id="rId18" Type="http://schemas.openxmlformats.org/officeDocument/2006/relationships/image" Target="../media/image88.png"/><Relationship Id="rId26" Type="http://schemas.openxmlformats.org/officeDocument/2006/relationships/image" Target="../media/image92.png"/><Relationship Id="rId3" Type="http://schemas.openxmlformats.org/officeDocument/2006/relationships/customXml" Target="../ink/ink77.xml"/><Relationship Id="rId21" Type="http://schemas.openxmlformats.org/officeDocument/2006/relationships/customXml" Target="../ink/ink86.xml"/><Relationship Id="rId7" Type="http://schemas.openxmlformats.org/officeDocument/2006/relationships/customXml" Target="../ink/ink79.xml"/><Relationship Id="rId12" Type="http://schemas.openxmlformats.org/officeDocument/2006/relationships/image" Target="../media/image85.png"/><Relationship Id="rId17" Type="http://schemas.openxmlformats.org/officeDocument/2006/relationships/customXml" Target="../ink/ink84.xml"/><Relationship Id="rId25" Type="http://schemas.openxmlformats.org/officeDocument/2006/relationships/customXml" Target="../ink/ink88.xml"/><Relationship Id="rId2" Type="http://schemas.openxmlformats.org/officeDocument/2006/relationships/image" Target="../media/image80.pn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29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81.xml"/><Relationship Id="rId24" Type="http://schemas.openxmlformats.org/officeDocument/2006/relationships/image" Target="../media/image91.png"/><Relationship Id="rId32" Type="http://schemas.openxmlformats.org/officeDocument/2006/relationships/image" Target="../media/image95.png"/><Relationship Id="rId5" Type="http://schemas.openxmlformats.org/officeDocument/2006/relationships/customXml" Target="../ink/ink78.xml"/><Relationship Id="rId15" Type="http://schemas.openxmlformats.org/officeDocument/2006/relationships/customXml" Target="../ink/ink83.xml"/><Relationship Id="rId23" Type="http://schemas.openxmlformats.org/officeDocument/2006/relationships/customXml" Target="../ink/ink87.xml"/><Relationship Id="rId28" Type="http://schemas.openxmlformats.org/officeDocument/2006/relationships/image" Target="../media/image93.png"/><Relationship Id="rId10" Type="http://schemas.openxmlformats.org/officeDocument/2006/relationships/image" Target="../media/image84.png"/><Relationship Id="rId19" Type="http://schemas.openxmlformats.org/officeDocument/2006/relationships/customXml" Target="../ink/ink85.xml"/><Relationship Id="rId31" Type="http://schemas.openxmlformats.org/officeDocument/2006/relationships/customXml" Target="../ink/ink91.xml"/><Relationship Id="rId4" Type="http://schemas.openxmlformats.org/officeDocument/2006/relationships/image" Target="../media/image81.png"/><Relationship Id="rId9" Type="http://schemas.openxmlformats.org/officeDocument/2006/relationships/customXml" Target="../ink/ink80.xml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customXml" Target="../ink/ink89.xml"/><Relationship Id="rId30" Type="http://schemas.openxmlformats.org/officeDocument/2006/relationships/image" Target="../media/image9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1.png"/><Relationship Id="rId21" Type="http://schemas.openxmlformats.org/officeDocument/2006/relationships/customXml" Target="../ink/ink402.xml"/><Relationship Id="rId42" Type="http://schemas.openxmlformats.org/officeDocument/2006/relationships/image" Target="../media/image449.png"/><Relationship Id="rId47" Type="http://schemas.openxmlformats.org/officeDocument/2006/relationships/customXml" Target="../ink/ink415.xml"/><Relationship Id="rId63" Type="http://schemas.openxmlformats.org/officeDocument/2006/relationships/customXml" Target="../ink/ink423.xml"/><Relationship Id="rId68" Type="http://schemas.openxmlformats.org/officeDocument/2006/relationships/image" Target="../media/image462.png"/><Relationship Id="rId84" Type="http://schemas.openxmlformats.org/officeDocument/2006/relationships/image" Target="../media/image470.png"/><Relationship Id="rId89" Type="http://schemas.openxmlformats.org/officeDocument/2006/relationships/customXml" Target="../ink/ink436.xml"/><Relationship Id="rId16" Type="http://schemas.openxmlformats.org/officeDocument/2006/relationships/image" Target="../media/image436.png"/><Relationship Id="rId11" Type="http://schemas.openxmlformats.org/officeDocument/2006/relationships/customXml" Target="../ink/ink397.xml"/><Relationship Id="rId32" Type="http://schemas.openxmlformats.org/officeDocument/2006/relationships/image" Target="../media/image444.png"/><Relationship Id="rId37" Type="http://schemas.openxmlformats.org/officeDocument/2006/relationships/customXml" Target="../ink/ink410.xml"/><Relationship Id="rId53" Type="http://schemas.openxmlformats.org/officeDocument/2006/relationships/customXml" Target="../ink/ink418.xml"/><Relationship Id="rId58" Type="http://schemas.openxmlformats.org/officeDocument/2006/relationships/image" Target="../media/image457.png"/><Relationship Id="rId74" Type="http://schemas.openxmlformats.org/officeDocument/2006/relationships/image" Target="../media/image465.png"/><Relationship Id="rId79" Type="http://schemas.openxmlformats.org/officeDocument/2006/relationships/customXml" Target="../ink/ink431.xml"/><Relationship Id="rId5" Type="http://schemas.openxmlformats.org/officeDocument/2006/relationships/customXml" Target="../ink/ink394.xml"/><Relationship Id="rId90" Type="http://schemas.openxmlformats.org/officeDocument/2006/relationships/image" Target="../media/image473.png"/><Relationship Id="rId95" Type="http://schemas.openxmlformats.org/officeDocument/2006/relationships/customXml" Target="../ink/ink439.xml"/><Relationship Id="rId22" Type="http://schemas.openxmlformats.org/officeDocument/2006/relationships/image" Target="../media/image439.png"/><Relationship Id="rId27" Type="http://schemas.openxmlformats.org/officeDocument/2006/relationships/customXml" Target="../ink/ink405.xml"/><Relationship Id="rId43" Type="http://schemas.openxmlformats.org/officeDocument/2006/relationships/customXml" Target="../ink/ink413.xml"/><Relationship Id="rId48" Type="http://schemas.openxmlformats.org/officeDocument/2006/relationships/image" Target="../media/image452.png"/><Relationship Id="rId64" Type="http://schemas.openxmlformats.org/officeDocument/2006/relationships/image" Target="../media/image460.png"/><Relationship Id="rId69" Type="http://schemas.openxmlformats.org/officeDocument/2006/relationships/customXml" Target="../ink/ink426.xml"/><Relationship Id="rId8" Type="http://schemas.openxmlformats.org/officeDocument/2006/relationships/image" Target="../media/image432.png"/><Relationship Id="rId51" Type="http://schemas.openxmlformats.org/officeDocument/2006/relationships/customXml" Target="../ink/ink417.xml"/><Relationship Id="rId72" Type="http://schemas.openxmlformats.org/officeDocument/2006/relationships/image" Target="../media/image464.png"/><Relationship Id="rId80" Type="http://schemas.openxmlformats.org/officeDocument/2006/relationships/image" Target="../media/image468.png"/><Relationship Id="rId85" Type="http://schemas.openxmlformats.org/officeDocument/2006/relationships/customXml" Target="../ink/ink434.xml"/><Relationship Id="rId93" Type="http://schemas.openxmlformats.org/officeDocument/2006/relationships/customXml" Target="../ink/ink438.xml"/><Relationship Id="rId3" Type="http://schemas.openxmlformats.org/officeDocument/2006/relationships/customXml" Target="../ink/ink393.xml"/><Relationship Id="rId12" Type="http://schemas.openxmlformats.org/officeDocument/2006/relationships/image" Target="../media/image434.png"/><Relationship Id="rId17" Type="http://schemas.openxmlformats.org/officeDocument/2006/relationships/customXml" Target="../ink/ink400.xml"/><Relationship Id="rId25" Type="http://schemas.openxmlformats.org/officeDocument/2006/relationships/customXml" Target="../ink/ink404.xml"/><Relationship Id="rId33" Type="http://schemas.openxmlformats.org/officeDocument/2006/relationships/customXml" Target="../ink/ink408.xml"/><Relationship Id="rId38" Type="http://schemas.openxmlformats.org/officeDocument/2006/relationships/image" Target="../media/image447.png"/><Relationship Id="rId46" Type="http://schemas.openxmlformats.org/officeDocument/2006/relationships/image" Target="../media/image451.png"/><Relationship Id="rId59" Type="http://schemas.openxmlformats.org/officeDocument/2006/relationships/customXml" Target="../ink/ink421.xml"/><Relationship Id="rId67" Type="http://schemas.openxmlformats.org/officeDocument/2006/relationships/customXml" Target="../ink/ink425.xml"/><Relationship Id="rId20" Type="http://schemas.openxmlformats.org/officeDocument/2006/relationships/image" Target="../media/image438.png"/><Relationship Id="rId41" Type="http://schemas.openxmlformats.org/officeDocument/2006/relationships/customXml" Target="../ink/ink412.xml"/><Relationship Id="rId54" Type="http://schemas.openxmlformats.org/officeDocument/2006/relationships/image" Target="../media/image455.png"/><Relationship Id="rId62" Type="http://schemas.openxmlformats.org/officeDocument/2006/relationships/image" Target="../media/image459.png"/><Relationship Id="rId70" Type="http://schemas.openxmlformats.org/officeDocument/2006/relationships/image" Target="../media/image463.png"/><Relationship Id="rId75" Type="http://schemas.openxmlformats.org/officeDocument/2006/relationships/customXml" Target="../ink/ink429.xml"/><Relationship Id="rId83" Type="http://schemas.openxmlformats.org/officeDocument/2006/relationships/customXml" Target="../ink/ink433.xml"/><Relationship Id="rId88" Type="http://schemas.openxmlformats.org/officeDocument/2006/relationships/image" Target="../media/image472.png"/><Relationship Id="rId91" Type="http://schemas.openxmlformats.org/officeDocument/2006/relationships/customXml" Target="../ink/ink437.xml"/><Relationship Id="rId96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5" Type="http://schemas.openxmlformats.org/officeDocument/2006/relationships/customXml" Target="../ink/ink399.xml"/><Relationship Id="rId23" Type="http://schemas.openxmlformats.org/officeDocument/2006/relationships/customXml" Target="../ink/ink403.xml"/><Relationship Id="rId28" Type="http://schemas.openxmlformats.org/officeDocument/2006/relationships/image" Target="../media/image442.png"/><Relationship Id="rId36" Type="http://schemas.openxmlformats.org/officeDocument/2006/relationships/image" Target="../media/image446.png"/><Relationship Id="rId49" Type="http://schemas.openxmlformats.org/officeDocument/2006/relationships/customXml" Target="../ink/ink416.xml"/><Relationship Id="rId57" Type="http://schemas.openxmlformats.org/officeDocument/2006/relationships/customXml" Target="../ink/ink420.xml"/><Relationship Id="rId10" Type="http://schemas.openxmlformats.org/officeDocument/2006/relationships/image" Target="../media/image433.png"/><Relationship Id="rId31" Type="http://schemas.openxmlformats.org/officeDocument/2006/relationships/customXml" Target="../ink/ink407.xml"/><Relationship Id="rId44" Type="http://schemas.openxmlformats.org/officeDocument/2006/relationships/image" Target="../media/image450.png"/><Relationship Id="rId52" Type="http://schemas.openxmlformats.org/officeDocument/2006/relationships/image" Target="../media/image454.png"/><Relationship Id="rId60" Type="http://schemas.openxmlformats.org/officeDocument/2006/relationships/image" Target="../media/image458.png"/><Relationship Id="rId65" Type="http://schemas.openxmlformats.org/officeDocument/2006/relationships/customXml" Target="../ink/ink424.xml"/><Relationship Id="rId73" Type="http://schemas.openxmlformats.org/officeDocument/2006/relationships/customXml" Target="../ink/ink428.xml"/><Relationship Id="rId78" Type="http://schemas.openxmlformats.org/officeDocument/2006/relationships/image" Target="../media/image467.png"/><Relationship Id="rId81" Type="http://schemas.openxmlformats.org/officeDocument/2006/relationships/customXml" Target="../ink/ink432.xml"/><Relationship Id="rId86" Type="http://schemas.openxmlformats.org/officeDocument/2006/relationships/image" Target="../media/image471.png"/><Relationship Id="rId94" Type="http://schemas.openxmlformats.org/officeDocument/2006/relationships/image" Target="../media/image475.png"/><Relationship Id="rId4" Type="http://schemas.openxmlformats.org/officeDocument/2006/relationships/image" Target="../media/image430.png"/><Relationship Id="rId9" Type="http://schemas.openxmlformats.org/officeDocument/2006/relationships/customXml" Target="../ink/ink396.xml"/><Relationship Id="rId13" Type="http://schemas.openxmlformats.org/officeDocument/2006/relationships/customXml" Target="../ink/ink398.xml"/><Relationship Id="rId18" Type="http://schemas.openxmlformats.org/officeDocument/2006/relationships/image" Target="../media/image437.png"/><Relationship Id="rId39" Type="http://schemas.openxmlformats.org/officeDocument/2006/relationships/customXml" Target="../ink/ink411.xml"/><Relationship Id="rId34" Type="http://schemas.openxmlformats.org/officeDocument/2006/relationships/image" Target="../media/image445.png"/><Relationship Id="rId50" Type="http://schemas.openxmlformats.org/officeDocument/2006/relationships/image" Target="../media/image453.png"/><Relationship Id="rId55" Type="http://schemas.openxmlformats.org/officeDocument/2006/relationships/customXml" Target="../ink/ink419.xml"/><Relationship Id="rId76" Type="http://schemas.openxmlformats.org/officeDocument/2006/relationships/image" Target="../media/image466.png"/><Relationship Id="rId7" Type="http://schemas.openxmlformats.org/officeDocument/2006/relationships/customXml" Target="../ink/ink395.xml"/><Relationship Id="rId71" Type="http://schemas.openxmlformats.org/officeDocument/2006/relationships/customXml" Target="../ink/ink427.xml"/><Relationship Id="rId92" Type="http://schemas.openxmlformats.org/officeDocument/2006/relationships/image" Target="../media/image474.png"/><Relationship Id="rId2" Type="http://schemas.openxmlformats.org/officeDocument/2006/relationships/image" Target="../media/image4.png"/><Relationship Id="rId29" Type="http://schemas.openxmlformats.org/officeDocument/2006/relationships/customXml" Target="../ink/ink406.xml"/><Relationship Id="rId24" Type="http://schemas.openxmlformats.org/officeDocument/2006/relationships/image" Target="../media/image440.png"/><Relationship Id="rId40" Type="http://schemas.openxmlformats.org/officeDocument/2006/relationships/image" Target="../media/image448.png"/><Relationship Id="rId45" Type="http://schemas.openxmlformats.org/officeDocument/2006/relationships/customXml" Target="../ink/ink414.xml"/><Relationship Id="rId66" Type="http://schemas.openxmlformats.org/officeDocument/2006/relationships/image" Target="../media/image461.png"/><Relationship Id="rId87" Type="http://schemas.openxmlformats.org/officeDocument/2006/relationships/customXml" Target="../ink/ink435.xml"/><Relationship Id="rId61" Type="http://schemas.openxmlformats.org/officeDocument/2006/relationships/customXml" Target="../ink/ink422.xml"/><Relationship Id="rId82" Type="http://schemas.openxmlformats.org/officeDocument/2006/relationships/image" Target="../media/image469.png"/><Relationship Id="rId19" Type="http://schemas.openxmlformats.org/officeDocument/2006/relationships/customXml" Target="../ink/ink401.xml"/><Relationship Id="rId14" Type="http://schemas.openxmlformats.org/officeDocument/2006/relationships/image" Target="../media/image435.png"/><Relationship Id="rId30" Type="http://schemas.openxmlformats.org/officeDocument/2006/relationships/image" Target="../media/image443.png"/><Relationship Id="rId35" Type="http://schemas.openxmlformats.org/officeDocument/2006/relationships/customXml" Target="../ink/ink409.xml"/><Relationship Id="rId56" Type="http://schemas.openxmlformats.org/officeDocument/2006/relationships/image" Target="../media/image456.png"/><Relationship Id="rId77" Type="http://schemas.openxmlformats.org/officeDocument/2006/relationships/customXml" Target="../ink/ink4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customXml" Target="../ink/ink440.xml"/><Relationship Id="rId7" Type="http://schemas.openxmlformats.org/officeDocument/2006/relationships/customXml" Target="../ink/ink442.xml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customXml" Target="../ink/ink441.xml"/><Relationship Id="rId4" Type="http://schemas.openxmlformats.org/officeDocument/2006/relationships/image" Target="../media/image47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customXml" Target="../ink/ink443.xml"/><Relationship Id="rId7" Type="http://schemas.openxmlformats.org/officeDocument/2006/relationships/customXml" Target="../ink/ink445.xml"/><Relationship Id="rId12" Type="http://schemas.openxmlformats.org/officeDocument/2006/relationships/image" Target="../media/image489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1" Type="http://schemas.openxmlformats.org/officeDocument/2006/relationships/customXml" Target="../ink/ink447.xml"/><Relationship Id="rId5" Type="http://schemas.openxmlformats.org/officeDocument/2006/relationships/customXml" Target="../ink/ink444.xml"/><Relationship Id="rId10" Type="http://schemas.openxmlformats.org/officeDocument/2006/relationships/image" Target="../media/image488.png"/><Relationship Id="rId4" Type="http://schemas.openxmlformats.org/officeDocument/2006/relationships/image" Target="../media/image485.png"/><Relationship Id="rId9" Type="http://schemas.openxmlformats.org/officeDocument/2006/relationships/customXml" Target="../ink/ink44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1.xml"/><Relationship Id="rId13" Type="http://schemas.openxmlformats.org/officeDocument/2006/relationships/image" Target="../media/image495.png"/><Relationship Id="rId18" Type="http://schemas.openxmlformats.org/officeDocument/2006/relationships/customXml" Target="../ink/ink456.xml"/><Relationship Id="rId3" Type="http://schemas.openxmlformats.org/officeDocument/2006/relationships/image" Target="../media/image490.png"/><Relationship Id="rId21" Type="http://schemas.openxmlformats.org/officeDocument/2006/relationships/image" Target="../media/image499.png"/><Relationship Id="rId7" Type="http://schemas.openxmlformats.org/officeDocument/2006/relationships/image" Target="../media/image492.png"/><Relationship Id="rId12" Type="http://schemas.openxmlformats.org/officeDocument/2006/relationships/customXml" Target="../ink/ink453.xml"/><Relationship Id="rId17" Type="http://schemas.openxmlformats.org/officeDocument/2006/relationships/image" Target="../media/image497.png"/><Relationship Id="rId2" Type="http://schemas.openxmlformats.org/officeDocument/2006/relationships/customXml" Target="../ink/ink448.xml"/><Relationship Id="rId16" Type="http://schemas.openxmlformats.org/officeDocument/2006/relationships/customXml" Target="../ink/ink455.xml"/><Relationship Id="rId20" Type="http://schemas.openxmlformats.org/officeDocument/2006/relationships/customXml" Target="../ink/ink4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0.xml"/><Relationship Id="rId11" Type="http://schemas.openxmlformats.org/officeDocument/2006/relationships/image" Target="../media/image494.png"/><Relationship Id="rId5" Type="http://schemas.openxmlformats.org/officeDocument/2006/relationships/image" Target="../media/image491.png"/><Relationship Id="rId15" Type="http://schemas.openxmlformats.org/officeDocument/2006/relationships/image" Target="../media/image496.png"/><Relationship Id="rId23" Type="http://schemas.openxmlformats.org/officeDocument/2006/relationships/image" Target="../media/image500.png"/><Relationship Id="rId10" Type="http://schemas.openxmlformats.org/officeDocument/2006/relationships/customXml" Target="../ink/ink452.xml"/><Relationship Id="rId19" Type="http://schemas.openxmlformats.org/officeDocument/2006/relationships/image" Target="../media/image498.png"/><Relationship Id="rId4" Type="http://schemas.openxmlformats.org/officeDocument/2006/relationships/customXml" Target="../ink/ink449.xml"/><Relationship Id="rId9" Type="http://schemas.openxmlformats.org/officeDocument/2006/relationships/image" Target="../media/image493.png"/><Relationship Id="rId14" Type="http://schemas.openxmlformats.org/officeDocument/2006/relationships/customXml" Target="../ink/ink454.xml"/><Relationship Id="rId22" Type="http://schemas.openxmlformats.org/officeDocument/2006/relationships/customXml" Target="../ink/ink4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3.png"/><Relationship Id="rId21" Type="http://schemas.openxmlformats.org/officeDocument/2006/relationships/customXml" Target="../ink/ink468.xml"/><Relationship Id="rId42" Type="http://schemas.openxmlformats.org/officeDocument/2006/relationships/image" Target="../media/image521.png"/><Relationship Id="rId47" Type="http://schemas.openxmlformats.org/officeDocument/2006/relationships/customXml" Target="../ink/ink481.xml"/><Relationship Id="rId63" Type="http://schemas.openxmlformats.org/officeDocument/2006/relationships/customXml" Target="../ink/ink489.xml"/><Relationship Id="rId68" Type="http://schemas.openxmlformats.org/officeDocument/2006/relationships/image" Target="../media/image533.png"/><Relationship Id="rId84" Type="http://schemas.openxmlformats.org/officeDocument/2006/relationships/image" Target="../media/image541.png"/><Relationship Id="rId16" Type="http://schemas.openxmlformats.org/officeDocument/2006/relationships/image" Target="../media/image508.png"/><Relationship Id="rId11" Type="http://schemas.openxmlformats.org/officeDocument/2006/relationships/customXml" Target="../ink/ink463.xml"/><Relationship Id="rId32" Type="http://schemas.openxmlformats.org/officeDocument/2006/relationships/image" Target="../media/image516.png"/><Relationship Id="rId37" Type="http://schemas.openxmlformats.org/officeDocument/2006/relationships/customXml" Target="../ink/ink476.xml"/><Relationship Id="rId53" Type="http://schemas.openxmlformats.org/officeDocument/2006/relationships/customXml" Target="../ink/ink484.xml"/><Relationship Id="rId58" Type="http://schemas.openxmlformats.org/officeDocument/2006/relationships/image" Target="../media/image529.png"/><Relationship Id="rId74" Type="http://schemas.openxmlformats.org/officeDocument/2006/relationships/image" Target="../media/image536.png"/><Relationship Id="rId79" Type="http://schemas.openxmlformats.org/officeDocument/2006/relationships/customXml" Target="../ink/ink497.xml"/><Relationship Id="rId5" Type="http://schemas.openxmlformats.org/officeDocument/2006/relationships/customXml" Target="../ink/ink460.xml"/><Relationship Id="rId19" Type="http://schemas.openxmlformats.org/officeDocument/2006/relationships/customXml" Target="../ink/ink467.xml"/><Relationship Id="rId14" Type="http://schemas.openxmlformats.org/officeDocument/2006/relationships/image" Target="../media/image507.png"/><Relationship Id="rId22" Type="http://schemas.openxmlformats.org/officeDocument/2006/relationships/image" Target="../media/image511.png"/><Relationship Id="rId27" Type="http://schemas.openxmlformats.org/officeDocument/2006/relationships/customXml" Target="../ink/ink471.xml"/><Relationship Id="rId30" Type="http://schemas.openxmlformats.org/officeDocument/2006/relationships/image" Target="../media/image515.png"/><Relationship Id="rId35" Type="http://schemas.openxmlformats.org/officeDocument/2006/relationships/customXml" Target="../ink/ink475.xml"/><Relationship Id="rId43" Type="http://schemas.openxmlformats.org/officeDocument/2006/relationships/customXml" Target="../ink/ink479.xml"/><Relationship Id="rId48" Type="http://schemas.openxmlformats.org/officeDocument/2006/relationships/image" Target="../media/image524.png"/><Relationship Id="rId56" Type="http://schemas.openxmlformats.org/officeDocument/2006/relationships/image" Target="../media/image528.png"/><Relationship Id="rId64" Type="http://schemas.openxmlformats.org/officeDocument/2006/relationships/image" Target="../media/image531.png"/><Relationship Id="rId69" Type="http://schemas.openxmlformats.org/officeDocument/2006/relationships/customXml" Target="../ink/ink492.xml"/><Relationship Id="rId77" Type="http://schemas.openxmlformats.org/officeDocument/2006/relationships/customXml" Target="../ink/ink496.xml"/><Relationship Id="rId8" Type="http://schemas.openxmlformats.org/officeDocument/2006/relationships/image" Target="../media/image504.png"/><Relationship Id="rId51" Type="http://schemas.openxmlformats.org/officeDocument/2006/relationships/customXml" Target="../ink/ink483.xml"/><Relationship Id="rId72" Type="http://schemas.openxmlformats.org/officeDocument/2006/relationships/image" Target="../media/image535.png"/><Relationship Id="rId80" Type="http://schemas.openxmlformats.org/officeDocument/2006/relationships/image" Target="../media/image539.png"/><Relationship Id="rId85" Type="http://schemas.openxmlformats.org/officeDocument/2006/relationships/customXml" Target="../ink/ink500.xml"/><Relationship Id="rId3" Type="http://schemas.openxmlformats.org/officeDocument/2006/relationships/customXml" Target="../ink/ink459.xml"/><Relationship Id="rId12" Type="http://schemas.openxmlformats.org/officeDocument/2006/relationships/image" Target="../media/image506.png"/><Relationship Id="rId17" Type="http://schemas.openxmlformats.org/officeDocument/2006/relationships/customXml" Target="../ink/ink466.xml"/><Relationship Id="rId25" Type="http://schemas.openxmlformats.org/officeDocument/2006/relationships/customXml" Target="../ink/ink470.xml"/><Relationship Id="rId33" Type="http://schemas.openxmlformats.org/officeDocument/2006/relationships/customXml" Target="../ink/ink474.xml"/><Relationship Id="rId38" Type="http://schemas.openxmlformats.org/officeDocument/2006/relationships/image" Target="../media/image519.png"/><Relationship Id="rId46" Type="http://schemas.openxmlformats.org/officeDocument/2006/relationships/image" Target="../media/image523.png"/><Relationship Id="rId59" Type="http://schemas.openxmlformats.org/officeDocument/2006/relationships/customXml" Target="../ink/ink487.xml"/><Relationship Id="rId67" Type="http://schemas.openxmlformats.org/officeDocument/2006/relationships/customXml" Target="../ink/ink491.xml"/><Relationship Id="rId20" Type="http://schemas.openxmlformats.org/officeDocument/2006/relationships/image" Target="../media/image510.png"/><Relationship Id="rId41" Type="http://schemas.openxmlformats.org/officeDocument/2006/relationships/customXml" Target="../ink/ink478.xml"/><Relationship Id="rId54" Type="http://schemas.openxmlformats.org/officeDocument/2006/relationships/image" Target="../media/image527.png"/><Relationship Id="rId62" Type="http://schemas.openxmlformats.org/officeDocument/2006/relationships/image" Target="../media/image497.png"/><Relationship Id="rId70" Type="http://schemas.openxmlformats.org/officeDocument/2006/relationships/image" Target="../media/image534.png"/><Relationship Id="rId75" Type="http://schemas.openxmlformats.org/officeDocument/2006/relationships/customXml" Target="../ink/ink495.xml"/><Relationship Id="rId83" Type="http://schemas.openxmlformats.org/officeDocument/2006/relationships/customXml" Target="../ink/ink4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15" Type="http://schemas.openxmlformats.org/officeDocument/2006/relationships/customXml" Target="../ink/ink465.xml"/><Relationship Id="rId23" Type="http://schemas.openxmlformats.org/officeDocument/2006/relationships/customXml" Target="../ink/ink469.xml"/><Relationship Id="rId28" Type="http://schemas.openxmlformats.org/officeDocument/2006/relationships/image" Target="../media/image514.png"/><Relationship Id="rId36" Type="http://schemas.openxmlformats.org/officeDocument/2006/relationships/image" Target="../media/image518.png"/><Relationship Id="rId49" Type="http://schemas.openxmlformats.org/officeDocument/2006/relationships/customXml" Target="../ink/ink482.xml"/><Relationship Id="rId57" Type="http://schemas.openxmlformats.org/officeDocument/2006/relationships/customXml" Target="../ink/ink486.xml"/><Relationship Id="rId10" Type="http://schemas.openxmlformats.org/officeDocument/2006/relationships/image" Target="../media/image505.png"/><Relationship Id="rId31" Type="http://schemas.openxmlformats.org/officeDocument/2006/relationships/customXml" Target="../ink/ink473.xml"/><Relationship Id="rId44" Type="http://schemas.openxmlformats.org/officeDocument/2006/relationships/image" Target="../media/image522.png"/><Relationship Id="rId52" Type="http://schemas.openxmlformats.org/officeDocument/2006/relationships/image" Target="../media/image526.png"/><Relationship Id="rId60" Type="http://schemas.openxmlformats.org/officeDocument/2006/relationships/image" Target="../media/image530.png"/><Relationship Id="rId65" Type="http://schemas.openxmlformats.org/officeDocument/2006/relationships/customXml" Target="../ink/ink490.xml"/><Relationship Id="rId73" Type="http://schemas.openxmlformats.org/officeDocument/2006/relationships/customXml" Target="../ink/ink494.xml"/><Relationship Id="rId78" Type="http://schemas.openxmlformats.org/officeDocument/2006/relationships/image" Target="../media/image538.png"/><Relationship Id="rId81" Type="http://schemas.openxmlformats.org/officeDocument/2006/relationships/customXml" Target="../ink/ink498.xml"/><Relationship Id="rId86" Type="http://schemas.openxmlformats.org/officeDocument/2006/relationships/image" Target="../media/image542.png"/><Relationship Id="rId4" Type="http://schemas.openxmlformats.org/officeDocument/2006/relationships/image" Target="../media/image502.png"/><Relationship Id="rId9" Type="http://schemas.openxmlformats.org/officeDocument/2006/relationships/customXml" Target="../ink/ink462.xml"/><Relationship Id="rId13" Type="http://schemas.openxmlformats.org/officeDocument/2006/relationships/customXml" Target="../ink/ink464.xml"/><Relationship Id="rId18" Type="http://schemas.openxmlformats.org/officeDocument/2006/relationships/image" Target="../media/image509.png"/><Relationship Id="rId39" Type="http://schemas.openxmlformats.org/officeDocument/2006/relationships/customXml" Target="../ink/ink477.xml"/><Relationship Id="rId34" Type="http://schemas.openxmlformats.org/officeDocument/2006/relationships/image" Target="../media/image517.png"/><Relationship Id="rId50" Type="http://schemas.openxmlformats.org/officeDocument/2006/relationships/image" Target="../media/image525.png"/><Relationship Id="rId55" Type="http://schemas.openxmlformats.org/officeDocument/2006/relationships/customXml" Target="../ink/ink485.xml"/><Relationship Id="rId76" Type="http://schemas.openxmlformats.org/officeDocument/2006/relationships/image" Target="../media/image537.png"/><Relationship Id="rId7" Type="http://schemas.openxmlformats.org/officeDocument/2006/relationships/customXml" Target="../ink/ink461.xml"/><Relationship Id="rId71" Type="http://schemas.openxmlformats.org/officeDocument/2006/relationships/customXml" Target="../ink/ink493.xml"/><Relationship Id="rId2" Type="http://schemas.openxmlformats.org/officeDocument/2006/relationships/image" Target="../media/image501.png"/><Relationship Id="rId29" Type="http://schemas.openxmlformats.org/officeDocument/2006/relationships/customXml" Target="../ink/ink472.xml"/><Relationship Id="rId24" Type="http://schemas.openxmlformats.org/officeDocument/2006/relationships/image" Target="../media/image512.png"/><Relationship Id="rId40" Type="http://schemas.openxmlformats.org/officeDocument/2006/relationships/image" Target="../media/image520.png"/><Relationship Id="rId45" Type="http://schemas.openxmlformats.org/officeDocument/2006/relationships/customXml" Target="../ink/ink480.xml"/><Relationship Id="rId66" Type="http://schemas.openxmlformats.org/officeDocument/2006/relationships/image" Target="../media/image532.png"/><Relationship Id="rId61" Type="http://schemas.openxmlformats.org/officeDocument/2006/relationships/customXml" Target="../ink/ink488.xml"/><Relationship Id="rId82" Type="http://schemas.openxmlformats.org/officeDocument/2006/relationships/image" Target="../media/image5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3" Type="http://schemas.openxmlformats.org/officeDocument/2006/relationships/customXml" Target="../ink/ink501.xml"/><Relationship Id="rId7" Type="http://schemas.openxmlformats.org/officeDocument/2006/relationships/customXml" Target="../ink/ink503.xml"/><Relationship Id="rId12" Type="http://schemas.openxmlformats.org/officeDocument/2006/relationships/image" Target="../media/image548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.png"/><Relationship Id="rId11" Type="http://schemas.openxmlformats.org/officeDocument/2006/relationships/customXml" Target="../ink/ink505.xml"/><Relationship Id="rId5" Type="http://schemas.openxmlformats.org/officeDocument/2006/relationships/customXml" Target="../ink/ink502.xml"/><Relationship Id="rId10" Type="http://schemas.openxmlformats.org/officeDocument/2006/relationships/image" Target="../media/image547.png"/><Relationship Id="rId4" Type="http://schemas.openxmlformats.org/officeDocument/2006/relationships/image" Target="../media/image544.png"/><Relationship Id="rId9" Type="http://schemas.openxmlformats.org/officeDocument/2006/relationships/customXml" Target="../ink/ink50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13" Type="http://schemas.openxmlformats.org/officeDocument/2006/relationships/customXml" Target="../ink/ink511.xml"/><Relationship Id="rId18" Type="http://schemas.openxmlformats.org/officeDocument/2006/relationships/image" Target="../media/image557.png"/><Relationship Id="rId3" Type="http://schemas.openxmlformats.org/officeDocument/2006/relationships/customXml" Target="../ink/ink506.xml"/><Relationship Id="rId7" Type="http://schemas.openxmlformats.org/officeDocument/2006/relationships/customXml" Target="../ink/ink508.xml"/><Relationship Id="rId12" Type="http://schemas.openxmlformats.org/officeDocument/2006/relationships/image" Target="../media/image554.png"/><Relationship Id="rId17" Type="http://schemas.openxmlformats.org/officeDocument/2006/relationships/customXml" Target="../ink/ink513.xml"/><Relationship Id="rId2" Type="http://schemas.openxmlformats.org/officeDocument/2006/relationships/image" Target="../media/image549.png"/><Relationship Id="rId16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png"/><Relationship Id="rId11" Type="http://schemas.openxmlformats.org/officeDocument/2006/relationships/customXml" Target="../ink/ink510.xml"/><Relationship Id="rId5" Type="http://schemas.openxmlformats.org/officeDocument/2006/relationships/customXml" Target="../ink/ink507.xml"/><Relationship Id="rId15" Type="http://schemas.openxmlformats.org/officeDocument/2006/relationships/customXml" Target="../ink/ink512.xml"/><Relationship Id="rId10" Type="http://schemas.openxmlformats.org/officeDocument/2006/relationships/image" Target="../media/image553.png"/><Relationship Id="rId4" Type="http://schemas.openxmlformats.org/officeDocument/2006/relationships/image" Target="../media/image550.png"/><Relationship Id="rId9" Type="http://schemas.openxmlformats.org/officeDocument/2006/relationships/customXml" Target="../ink/ink509.xml"/><Relationship Id="rId14" Type="http://schemas.openxmlformats.org/officeDocument/2006/relationships/image" Target="../media/image5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1.xml"/><Relationship Id="rId21" Type="http://schemas.openxmlformats.org/officeDocument/2006/relationships/customXml" Target="../ink/ink523.xml"/><Relationship Id="rId42" Type="http://schemas.openxmlformats.org/officeDocument/2006/relationships/image" Target="../media/image497.png"/><Relationship Id="rId63" Type="http://schemas.openxmlformats.org/officeDocument/2006/relationships/customXml" Target="../ink/ink544.xml"/><Relationship Id="rId84" Type="http://schemas.openxmlformats.org/officeDocument/2006/relationships/image" Target="../media/image600.png"/><Relationship Id="rId138" Type="http://schemas.openxmlformats.org/officeDocument/2006/relationships/image" Target="../media/image627.png"/><Relationship Id="rId159" Type="http://schemas.openxmlformats.org/officeDocument/2006/relationships/customXml" Target="../ink/ink592.xml"/><Relationship Id="rId170" Type="http://schemas.openxmlformats.org/officeDocument/2006/relationships/image" Target="../media/image643.png"/><Relationship Id="rId107" Type="http://schemas.openxmlformats.org/officeDocument/2006/relationships/customXml" Target="../ink/ink566.xml"/><Relationship Id="rId11" Type="http://schemas.openxmlformats.org/officeDocument/2006/relationships/customXml" Target="../ink/ink518.xml"/><Relationship Id="rId32" Type="http://schemas.openxmlformats.org/officeDocument/2006/relationships/image" Target="../media/image575.png"/><Relationship Id="rId53" Type="http://schemas.openxmlformats.org/officeDocument/2006/relationships/customXml" Target="../ink/ink539.xml"/><Relationship Id="rId74" Type="http://schemas.openxmlformats.org/officeDocument/2006/relationships/image" Target="../media/image595.png"/><Relationship Id="rId128" Type="http://schemas.openxmlformats.org/officeDocument/2006/relationships/image" Target="../media/image622.png"/><Relationship Id="rId149" Type="http://schemas.openxmlformats.org/officeDocument/2006/relationships/customXml" Target="../ink/ink587.xml"/><Relationship Id="rId5" Type="http://schemas.openxmlformats.org/officeDocument/2006/relationships/customXml" Target="../ink/ink515.xml"/><Relationship Id="rId95" Type="http://schemas.openxmlformats.org/officeDocument/2006/relationships/customXml" Target="../ink/ink560.xml"/><Relationship Id="rId160" Type="http://schemas.openxmlformats.org/officeDocument/2006/relationships/image" Target="../media/image638.png"/><Relationship Id="rId22" Type="http://schemas.openxmlformats.org/officeDocument/2006/relationships/image" Target="../media/image570.png"/><Relationship Id="rId43" Type="http://schemas.openxmlformats.org/officeDocument/2006/relationships/customXml" Target="../ink/ink534.xml"/><Relationship Id="rId64" Type="http://schemas.openxmlformats.org/officeDocument/2006/relationships/image" Target="../media/image590.png"/><Relationship Id="rId118" Type="http://schemas.openxmlformats.org/officeDocument/2006/relationships/image" Target="../media/image617.png"/><Relationship Id="rId139" Type="http://schemas.openxmlformats.org/officeDocument/2006/relationships/customXml" Target="../ink/ink582.xml"/><Relationship Id="rId85" Type="http://schemas.openxmlformats.org/officeDocument/2006/relationships/customXml" Target="../ink/ink555.xml"/><Relationship Id="rId150" Type="http://schemas.openxmlformats.org/officeDocument/2006/relationships/image" Target="../media/image633.png"/><Relationship Id="rId171" Type="http://schemas.openxmlformats.org/officeDocument/2006/relationships/customXml" Target="../ink/ink598.xml"/><Relationship Id="rId12" Type="http://schemas.openxmlformats.org/officeDocument/2006/relationships/image" Target="../media/image565.png"/><Relationship Id="rId33" Type="http://schemas.openxmlformats.org/officeDocument/2006/relationships/customXml" Target="../ink/ink529.xml"/><Relationship Id="rId108" Type="http://schemas.openxmlformats.org/officeDocument/2006/relationships/image" Target="../media/image612.png"/><Relationship Id="rId129" Type="http://schemas.openxmlformats.org/officeDocument/2006/relationships/customXml" Target="../ink/ink577.xml"/><Relationship Id="rId54" Type="http://schemas.openxmlformats.org/officeDocument/2006/relationships/image" Target="../media/image585.png"/><Relationship Id="rId70" Type="http://schemas.openxmlformats.org/officeDocument/2006/relationships/image" Target="../media/image593.png"/><Relationship Id="rId75" Type="http://schemas.openxmlformats.org/officeDocument/2006/relationships/customXml" Target="../ink/ink550.xml"/><Relationship Id="rId91" Type="http://schemas.openxmlformats.org/officeDocument/2006/relationships/customXml" Target="../ink/ink558.xml"/><Relationship Id="rId96" Type="http://schemas.openxmlformats.org/officeDocument/2006/relationships/image" Target="../media/image606.png"/><Relationship Id="rId140" Type="http://schemas.openxmlformats.org/officeDocument/2006/relationships/image" Target="../media/image628.png"/><Relationship Id="rId145" Type="http://schemas.openxmlformats.org/officeDocument/2006/relationships/customXml" Target="../ink/ink585.xml"/><Relationship Id="rId161" Type="http://schemas.openxmlformats.org/officeDocument/2006/relationships/customXml" Target="../ink/ink593.xml"/><Relationship Id="rId166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23" Type="http://schemas.openxmlformats.org/officeDocument/2006/relationships/customXml" Target="../ink/ink524.xml"/><Relationship Id="rId28" Type="http://schemas.openxmlformats.org/officeDocument/2006/relationships/image" Target="../media/image573.png"/><Relationship Id="rId49" Type="http://schemas.openxmlformats.org/officeDocument/2006/relationships/customXml" Target="../ink/ink537.xml"/><Relationship Id="rId114" Type="http://schemas.openxmlformats.org/officeDocument/2006/relationships/image" Target="../media/image615.png"/><Relationship Id="rId119" Type="http://schemas.openxmlformats.org/officeDocument/2006/relationships/customXml" Target="../ink/ink572.xml"/><Relationship Id="rId44" Type="http://schemas.openxmlformats.org/officeDocument/2006/relationships/image" Target="../media/image580.png"/><Relationship Id="rId60" Type="http://schemas.openxmlformats.org/officeDocument/2006/relationships/image" Target="../media/image588.png"/><Relationship Id="rId65" Type="http://schemas.openxmlformats.org/officeDocument/2006/relationships/customXml" Target="../ink/ink545.xml"/><Relationship Id="rId81" Type="http://schemas.openxmlformats.org/officeDocument/2006/relationships/customXml" Target="../ink/ink553.xml"/><Relationship Id="rId86" Type="http://schemas.openxmlformats.org/officeDocument/2006/relationships/image" Target="../media/image601.png"/><Relationship Id="rId130" Type="http://schemas.openxmlformats.org/officeDocument/2006/relationships/image" Target="../media/image623.png"/><Relationship Id="rId135" Type="http://schemas.openxmlformats.org/officeDocument/2006/relationships/customXml" Target="../ink/ink580.xml"/><Relationship Id="rId151" Type="http://schemas.openxmlformats.org/officeDocument/2006/relationships/customXml" Target="../ink/ink588.xml"/><Relationship Id="rId156" Type="http://schemas.openxmlformats.org/officeDocument/2006/relationships/image" Target="../media/image636.png"/><Relationship Id="rId172" Type="http://schemas.openxmlformats.org/officeDocument/2006/relationships/image" Target="../media/image644.png"/><Relationship Id="rId13" Type="http://schemas.openxmlformats.org/officeDocument/2006/relationships/customXml" Target="../ink/ink519.xml"/><Relationship Id="rId18" Type="http://schemas.openxmlformats.org/officeDocument/2006/relationships/image" Target="../media/image568.png"/><Relationship Id="rId39" Type="http://schemas.openxmlformats.org/officeDocument/2006/relationships/customXml" Target="../ink/ink532.xml"/><Relationship Id="rId109" Type="http://schemas.openxmlformats.org/officeDocument/2006/relationships/customXml" Target="../ink/ink567.xml"/><Relationship Id="rId34" Type="http://schemas.openxmlformats.org/officeDocument/2006/relationships/image" Target="../media/image576.png"/><Relationship Id="rId50" Type="http://schemas.openxmlformats.org/officeDocument/2006/relationships/image" Target="../media/image583.png"/><Relationship Id="rId55" Type="http://schemas.openxmlformats.org/officeDocument/2006/relationships/customXml" Target="../ink/ink540.xml"/><Relationship Id="rId76" Type="http://schemas.openxmlformats.org/officeDocument/2006/relationships/image" Target="../media/image596.png"/><Relationship Id="rId97" Type="http://schemas.openxmlformats.org/officeDocument/2006/relationships/customXml" Target="../ink/ink561.xml"/><Relationship Id="rId104" Type="http://schemas.openxmlformats.org/officeDocument/2006/relationships/image" Target="../media/image610.png"/><Relationship Id="rId120" Type="http://schemas.openxmlformats.org/officeDocument/2006/relationships/image" Target="../media/image618.png"/><Relationship Id="rId125" Type="http://schemas.openxmlformats.org/officeDocument/2006/relationships/customXml" Target="../ink/ink575.xml"/><Relationship Id="rId141" Type="http://schemas.openxmlformats.org/officeDocument/2006/relationships/customXml" Target="../ink/ink583.xml"/><Relationship Id="rId146" Type="http://schemas.openxmlformats.org/officeDocument/2006/relationships/image" Target="../media/image631.png"/><Relationship Id="rId167" Type="http://schemas.openxmlformats.org/officeDocument/2006/relationships/customXml" Target="../ink/ink596.xml"/><Relationship Id="rId7" Type="http://schemas.openxmlformats.org/officeDocument/2006/relationships/customXml" Target="../ink/ink516.xml"/><Relationship Id="rId71" Type="http://schemas.openxmlformats.org/officeDocument/2006/relationships/customXml" Target="../ink/ink548.xml"/><Relationship Id="rId92" Type="http://schemas.openxmlformats.org/officeDocument/2006/relationships/image" Target="../media/image604.png"/><Relationship Id="rId162" Type="http://schemas.openxmlformats.org/officeDocument/2006/relationships/image" Target="../media/image639.png"/><Relationship Id="rId2" Type="http://schemas.openxmlformats.org/officeDocument/2006/relationships/image" Target="../media/image560.png"/><Relationship Id="rId29" Type="http://schemas.openxmlformats.org/officeDocument/2006/relationships/customXml" Target="../ink/ink527.xml"/><Relationship Id="rId24" Type="http://schemas.openxmlformats.org/officeDocument/2006/relationships/image" Target="../media/image571.png"/><Relationship Id="rId40" Type="http://schemas.openxmlformats.org/officeDocument/2006/relationships/image" Target="../media/image579.png"/><Relationship Id="rId45" Type="http://schemas.openxmlformats.org/officeDocument/2006/relationships/customXml" Target="../ink/ink535.xml"/><Relationship Id="rId66" Type="http://schemas.openxmlformats.org/officeDocument/2006/relationships/image" Target="../media/image591.png"/><Relationship Id="rId87" Type="http://schemas.openxmlformats.org/officeDocument/2006/relationships/customXml" Target="../ink/ink556.xml"/><Relationship Id="rId110" Type="http://schemas.openxmlformats.org/officeDocument/2006/relationships/image" Target="../media/image613.png"/><Relationship Id="rId115" Type="http://schemas.openxmlformats.org/officeDocument/2006/relationships/customXml" Target="../ink/ink570.xml"/><Relationship Id="rId131" Type="http://schemas.openxmlformats.org/officeDocument/2006/relationships/customXml" Target="../ink/ink578.xml"/><Relationship Id="rId136" Type="http://schemas.openxmlformats.org/officeDocument/2006/relationships/image" Target="../media/image626.png"/><Relationship Id="rId157" Type="http://schemas.openxmlformats.org/officeDocument/2006/relationships/customXml" Target="../ink/ink591.xml"/><Relationship Id="rId61" Type="http://schemas.openxmlformats.org/officeDocument/2006/relationships/customXml" Target="../ink/ink543.xml"/><Relationship Id="rId82" Type="http://schemas.openxmlformats.org/officeDocument/2006/relationships/image" Target="../media/image599.png"/><Relationship Id="rId152" Type="http://schemas.openxmlformats.org/officeDocument/2006/relationships/image" Target="../media/image634.png"/><Relationship Id="rId19" Type="http://schemas.openxmlformats.org/officeDocument/2006/relationships/customXml" Target="../ink/ink522.xml"/><Relationship Id="rId14" Type="http://schemas.openxmlformats.org/officeDocument/2006/relationships/image" Target="../media/image566.png"/><Relationship Id="rId30" Type="http://schemas.openxmlformats.org/officeDocument/2006/relationships/image" Target="../media/image574.png"/><Relationship Id="rId35" Type="http://schemas.openxmlformats.org/officeDocument/2006/relationships/customXml" Target="../ink/ink530.xml"/><Relationship Id="rId56" Type="http://schemas.openxmlformats.org/officeDocument/2006/relationships/image" Target="../media/image586.png"/><Relationship Id="rId77" Type="http://schemas.openxmlformats.org/officeDocument/2006/relationships/customXml" Target="../ink/ink551.xml"/><Relationship Id="rId100" Type="http://schemas.openxmlformats.org/officeDocument/2006/relationships/image" Target="../media/image608.png"/><Relationship Id="rId105" Type="http://schemas.openxmlformats.org/officeDocument/2006/relationships/customXml" Target="../ink/ink565.xml"/><Relationship Id="rId126" Type="http://schemas.openxmlformats.org/officeDocument/2006/relationships/image" Target="../media/image621.png"/><Relationship Id="rId147" Type="http://schemas.openxmlformats.org/officeDocument/2006/relationships/customXml" Target="../ink/ink586.xml"/><Relationship Id="rId168" Type="http://schemas.openxmlformats.org/officeDocument/2006/relationships/image" Target="../media/image642.png"/><Relationship Id="rId8" Type="http://schemas.openxmlformats.org/officeDocument/2006/relationships/image" Target="../media/image563.png"/><Relationship Id="rId51" Type="http://schemas.openxmlformats.org/officeDocument/2006/relationships/customXml" Target="../ink/ink538.xml"/><Relationship Id="rId72" Type="http://schemas.openxmlformats.org/officeDocument/2006/relationships/image" Target="../media/image594.png"/><Relationship Id="rId93" Type="http://schemas.openxmlformats.org/officeDocument/2006/relationships/customXml" Target="../ink/ink559.xml"/><Relationship Id="rId98" Type="http://schemas.openxmlformats.org/officeDocument/2006/relationships/image" Target="../media/image607.png"/><Relationship Id="rId121" Type="http://schemas.openxmlformats.org/officeDocument/2006/relationships/customXml" Target="../ink/ink573.xml"/><Relationship Id="rId142" Type="http://schemas.openxmlformats.org/officeDocument/2006/relationships/image" Target="../media/image629.png"/><Relationship Id="rId163" Type="http://schemas.openxmlformats.org/officeDocument/2006/relationships/customXml" Target="../ink/ink594.xml"/><Relationship Id="rId3" Type="http://schemas.openxmlformats.org/officeDocument/2006/relationships/customXml" Target="../ink/ink514.xml"/><Relationship Id="rId25" Type="http://schemas.openxmlformats.org/officeDocument/2006/relationships/customXml" Target="../ink/ink525.xml"/><Relationship Id="rId46" Type="http://schemas.openxmlformats.org/officeDocument/2006/relationships/image" Target="../media/image581.png"/><Relationship Id="rId67" Type="http://schemas.openxmlformats.org/officeDocument/2006/relationships/customXml" Target="../ink/ink546.xml"/><Relationship Id="rId116" Type="http://schemas.openxmlformats.org/officeDocument/2006/relationships/image" Target="../media/image616.png"/><Relationship Id="rId137" Type="http://schemas.openxmlformats.org/officeDocument/2006/relationships/customXml" Target="../ink/ink581.xml"/><Relationship Id="rId158" Type="http://schemas.openxmlformats.org/officeDocument/2006/relationships/image" Target="../media/image637.png"/><Relationship Id="rId20" Type="http://schemas.openxmlformats.org/officeDocument/2006/relationships/image" Target="../media/image569.png"/><Relationship Id="rId41" Type="http://schemas.openxmlformats.org/officeDocument/2006/relationships/customXml" Target="../ink/ink533.xml"/><Relationship Id="rId62" Type="http://schemas.openxmlformats.org/officeDocument/2006/relationships/image" Target="../media/image589.png"/><Relationship Id="rId83" Type="http://schemas.openxmlformats.org/officeDocument/2006/relationships/customXml" Target="../ink/ink554.xml"/><Relationship Id="rId88" Type="http://schemas.openxmlformats.org/officeDocument/2006/relationships/image" Target="../media/image602.png"/><Relationship Id="rId111" Type="http://schemas.openxmlformats.org/officeDocument/2006/relationships/customXml" Target="../ink/ink568.xml"/><Relationship Id="rId132" Type="http://schemas.openxmlformats.org/officeDocument/2006/relationships/image" Target="../media/image624.png"/><Relationship Id="rId153" Type="http://schemas.openxmlformats.org/officeDocument/2006/relationships/customXml" Target="../ink/ink589.xml"/><Relationship Id="rId15" Type="http://schemas.openxmlformats.org/officeDocument/2006/relationships/customXml" Target="../ink/ink520.xml"/><Relationship Id="rId36" Type="http://schemas.openxmlformats.org/officeDocument/2006/relationships/image" Target="../media/image577.png"/><Relationship Id="rId57" Type="http://schemas.openxmlformats.org/officeDocument/2006/relationships/customXml" Target="../ink/ink541.xml"/><Relationship Id="rId106" Type="http://schemas.openxmlformats.org/officeDocument/2006/relationships/image" Target="../media/image611.png"/><Relationship Id="rId127" Type="http://schemas.openxmlformats.org/officeDocument/2006/relationships/customXml" Target="../ink/ink576.xml"/><Relationship Id="rId10" Type="http://schemas.openxmlformats.org/officeDocument/2006/relationships/image" Target="../media/image564.png"/><Relationship Id="rId31" Type="http://schemas.openxmlformats.org/officeDocument/2006/relationships/customXml" Target="../ink/ink528.xml"/><Relationship Id="rId52" Type="http://schemas.openxmlformats.org/officeDocument/2006/relationships/image" Target="../media/image584.png"/><Relationship Id="rId73" Type="http://schemas.openxmlformats.org/officeDocument/2006/relationships/customXml" Target="../ink/ink549.xml"/><Relationship Id="rId78" Type="http://schemas.openxmlformats.org/officeDocument/2006/relationships/image" Target="../media/image597.png"/><Relationship Id="rId94" Type="http://schemas.openxmlformats.org/officeDocument/2006/relationships/image" Target="../media/image605.png"/><Relationship Id="rId99" Type="http://schemas.openxmlformats.org/officeDocument/2006/relationships/customXml" Target="../ink/ink562.xml"/><Relationship Id="rId101" Type="http://schemas.openxmlformats.org/officeDocument/2006/relationships/customXml" Target="../ink/ink563.xml"/><Relationship Id="rId122" Type="http://schemas.openxmlformats.org/officeDocument/2006/relationships/image" Target="../media/image619.png"/><Relationship Id="rId143" Type="http://schemas.openxmlformats.org/officeDocument/2006/relationships/customXml" Target="../ink/ink584.xml"/><Relationship Id="rId148" Type="http://schemas.openxmlformats.org/officeDocument/2006/relationships/image" Target="../media/image632.png"/><Relationship Id="rId164" Type="http://schemas.openxmlformats.org/officeDocument/2006/relationships/image" Target="../media/image640.png"/><Relationship Id="rId169" Type="http://schemas.openxmlformats.org/officeDocument/2006/relationships/customXml" Target="../ink/ink597.xml"/><Relationship Id="rId4" Type="http://schemas.openxmlformats.org/officeDocument/2006/relationships/image" Target="../media/image561.png"/><Relationship Id="rId9" Type="http://schemas.openxmlformats.org/officeDocument/2006/relationships/customXml" Target="../ink/ink517.xml"/><Relationship Id="rId26" Type="http://schemas.openxmlformats.org/officeDocument/2006/relationships/image" Target="../media/image572.png"/><Relationship Id="rId47" Type="http://schemas.openxmlformats.org/officeDocument/2006/relationships/customXml" Target="../ink/ink536.xml"/><Relationship Id="rId68" Type="http://schemas.openxmlformats.org/officeDocument/2006/relationships/image" Target="../media/image592.png"/><Relationship Id="rId89" Type="http://schemas.openxmlformats.org/officeDocument/2006/relationships/customXml" Target="../ink/ink557.xml"/><Relationship Id="rId112" Type="http://schemas.openxmlformats.org/officeDocument/2006/relationships/image" Target="../media/image614.png"/><Relationship Id="rId133" Type="http://schemas.openxmlformats.org/officeDocument/2006/relationships/customXml" Target="../ink/ink579.xml"/><Relationship Id="rId154" Type="http://schemas.openxmlformats.org/officeDocument/2006/relationships/image" Target="../media/image635.png"/><Relationship Id="rId16" Type="http://schemas.openxmlformats.org/officeDocument/2006/relationships/image" Target="../media/image567.png"/><Relationship Id="rId37" Type="http://schemas.openxmlformats.org/officeDocument/2006/relationships/customXml" Target="../ink/ink531.xml"/><Relationship Id="rId58" Type="http://schemas.openxmlformats.org/officeDocument/2006/relationships/image" Target="../media/image587.png"/><Relationship Id="rId79" Type="http://schemas.openxmlformats.org/officeDocument/2006/relationships/customXml" Target="../ink/ink552.xml"/><Relationship Id="rId102" Type="http://schemas.openxmlformats.org/officeDocument/2006/relationships/image" Target="../media/image609.png"/><Relationship Id="rId123" Type="http://schemas.openxmlformats.org/officeDocument/2006/relationships/customXml" Target="../ink/ink574.xml"/><Relationship Id="rId144" Type="http://schemas.openxmlformats.org/officeDocument/2006/relationships/image" Target="../media/image630.png"/><Relationship Id="rId90" Type="http://schemas.openxmlformats.org/officeDocument/2006/relationships/image" Target="../media/image603.png"/><Relationship Id="rId165" Type="http://schemas.openxmlformats.org/officeDocument/2006/relationships/customXml" Target="../ink/ink595.xml"/><Relationship Id="rId27" Type="http://schemas.openxmlformats.org/officeDocument/2006/relationships/customXml" Target="../ink/ink526.xml"/><Relationship Id="rId48" Type="http://schemas.openxmlformats.org/officeDocument/2006/relationships/image" Target="../media/image582.png"/><Relationship Id="rId69" Type="http://schemas.openxmlformats.org/officeDocument/2006/relationships/customXml" Target="../ink/ink547.xml"/><Relationship Id="rId113" Type="http://schemas.openxmlformats.org/officeDocument/2006/relationships/customXml" Target="../ink/ink569.xml"/><Relationship Id="rId134" Type="http://schemas.openxmlformats.org/officeDocument/2006/relationships/image" Target="../media/image625.png"/><Relationship Id="rId80" Type="http://schemas.openxmlformats.org/officeDocument/2006/relationships/image" Target="../media/image598.png"/><Relationship Id="rId155" Type="http://schemas.openxmlformats.org/officeDocument/2006/relationships/customXml" Target="../ink/ink590.xml"/><Relationship Id="rId17" Type="http://schemas.openxmlformats.org/officeDocument/2006/relationships/customXml" Target="../ink/ink521.xml"/><Relationship Id="rId38" Type="http://schemas.openxmlformats.org/officeDocument/2006/relationships/image" Target="../media/image578.png"/><Relationship Id="rId59" Type="http://schemas.openxmlformats.org/officeDocument/2006/relationships/customXml" Target="../ink/ink542.xml"/><Relationship Id="rId103" Type="http://schemas.openxmlformats.org/officeDocument/2006/relationships/customXml" Target="../ink/ink564.xml"/><Relationship Id="rId124" Type="http://schemas.openxmlformats.org/officeDocument/2006/relationships/image" Target="../media/image6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4.xml"/><Relationship Id="rId18" Type="http://schemas.openxmlformats.org/officeDocument/2006/relationships/image" Target="../media/image658.png"/><Relationship Id="rId26" Type="http://schemas.openxmlformats.org/officeDocument/2006/relationships/image" Target="../media/image662.png"/><Relationship Id="rId39" Type="http://schemas.openxmlformats.org/officeDocument/2006/relationships/customXml" Target="../ink/ink617.xml"/><Relationship Id="rId21" Type="http://schemas.openxmlformats.org/officeDocument/2006/relationships/customXml" Target="../ink/ink608.xml"/><Relationship Id="rId34" Type="http://schemas.openxmlformats.org/officeDocument/2006/relationships/image" Target="../media/image666.png"/><Relationship Id="rId7" Type="http://schemas.openxmlformats.org/officeDocument/2006/relationships/customXml" Target="../ink/ink601.xml"/><Relationship Id="rId12" Type="http://schemas.openxmlformats.org/officeDocument/2006/relationships/image" Target="../media/image655.png"/><Relationship Id="rId17" Type="http://schemas.openxmlformats.org/officeDocument/2006/relationships/customXml" Target="../ink/ink606.xml"/><Relationship Id="rId25" Type="http://schemas.openxmlformats.org/officeDocument/2006/relationships/customXml" Target="../ink/ink610.xml"/><Relationship Id="rId33" Type="http://schemas.openxmlformats.org/officeDocument/2006/relationships/customXml" Target="../ink/ink614.xml"/><Relationship Id="rId38" Type="http://schemas.openxmlformats.org/officeDocument/2006/relationships/image" Target="../media/image668.png"/><Relationship Id="rId2" Type="http://schemas.openxmlformats.org/officeDocument/2006/relationships/image" Target="../media/image650.png"/><Relationship Id="rId16" Type="http://schemas.openxmlformats.org/officeDocument/2006/relationships/image" Target="../media/image657.png"/><Relationship Id="rId20" Type="http://schemas.openxmlformats.org/officeDocument/2006/relationships/image" Target="../media/image659.png"/><Relationship Id="rId29" Type="http://schemas.openxmlformats.org/officeDocument/2006/relationships/customXml" Target="../ink/ink6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customXml" Target="../ink/ink603.xml"/><Relationship Id="rId24" Type="http://schemas.openxmlformats.org/officeDocument/2006/relationships/image" Target="../media/image661.png"/><Relationship Id="rId32" Type="http://schemas.openxmlformats.org/officeDocument/2006/relationships/image" Target="../media/image665.png"/><Relationship Id="rId37" Type="http://schemas.openxmlformats.org/officeDocument/2006/relationships/customXml" Target="../ink/ink616.xml"/><Relationship Id="rId40" Type="http://schemas.openxmlformats.org/officeDocument/2006/relationships/image" Target="../media/image669.png"/><Relationship Id="rId5" Type="http://schemas.openxmlformats.org/officeDocument/2006/relationships/customXml" Target="../ink/ink600.xml"/><Relationship Id="rId15" Type="http://schemas.openxmlformats.org/officeDocument/2006/relationships/customXml" Target="../ink/ink605.xml"/><Relationship Id="rId23" Type="http://schemas.openxmlformats.org/officeDocument/2006/relationships/customXml" Target="../ink/ink609.xml"/><Relationship Id="rId28" Type="http://schemas.openxmlformats.org/officeDocument/2006/relationships/image" Target="../media/image663.png"/><Relationship Id="rId36" Type="http://schemas.openxmlformats.org/officeDocument/2006/relationships/image" Target="../media/image667.png"/><Relationship Id="rId10" Type="http://schemas.openxmlformats.org/officeDocument/2006/relationships/image" Target="../media/image654.png"/><Relationship Id="rId19" Type="http://schemas.openxmlformats.org/officeDocument/2006/relationships/customXml" Target="../ink/ink607.xml"/><Relationship Id="rId31" Type="http://schemas.openxmlformats.org/officeDocument/2006/relationships/customXml" Target="../ink/ink613.xml"/><Relationship Id="rId4" Type="http://schemas.openxmlformats.org/officeDocument/2006/relationships/image" Target="../media/image651.png"/><Relationship Id="rId9" Type="http://schemas.openxmlformats.org/officeDocument/2006/relationships/customXml" Target="../ink/ink602.xml"/><Relationship Id="rId14" Type="http://schemas.openxmlformats.org/officeDocument/2006/relationships/image" Target="../media/image656.png"/><Relationship Id="rId22" Type="http://schemas.openxmlformats.org/officeDocument/2006/relationships/image" Target="../media/image660.png"/><Relationship Id="rId27" Type="http://schemas.openxmlformats.org/officeDocument/2006/relationships/customXml" Target="../ink/ink611.xml"/><Relationship Id="rId30" Type="http://schemas.openxmlformats.org/officeDocument/2006/relationships/image" Target="../media/image664.png"/><Relationship Id="rId35" Type="http://schemas.openxmlformats.org/officeDocument/2006/relationships/customXml" Target="../ink/ink615.xml"/><Relationship Id="rId8" Type="http://schemas.openxmlformats.org/officeDocument/2006/relationships/image" Target="../media/image653.png"/><Relationship Id="rId3" Type="http://schemas.openxmlformats.org/officeDocument/2006/relationships/customXml" Target="../ink/ink59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customXml" Target="../ink/ink618.xml"/><Relationship Id="rId7" Type="http://schemas.openxmlformats.org/officeDocument/2006/relationships/customXml" Target="../ink/ink620.xml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2.png"/><Relationship Id="rId5" Type="http://schemas.openxmlformats.org/officeDocument/2006/relationships/customXml" Target="../ink/ink619.xml"/><Relationship Id="rId4" Type="http://schemas.openxmlformats.org/officeDocument/2006/relationships/image" Target="../media/image67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52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Pandas </a:t>
            </a:r>
            <a:r>
              <a:rPr lang="ko-KR" altLang="en-US"/>
              <a:t>문법 기초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데이터 선택하기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14:cNvPr>
              <p14:cNvContentPartPr/>
              <p14:nvPr/>
            </p14:nvContentPartPr>
            <p14:xfrm>
              <a:off x="2164728" y="1250880"/>
              <a:ext cx="17640" cy="21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88" y="1242240"/>
                <a:ext cx="3528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6063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A7506-09B0-4B92-9451-0C8B37C9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57E6318-DCC1-4DF4-8F14-801FBC43A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2576"/>
            <a:ext cx="8229600" cy="38252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7BF5CA-AC12-4184-B2F3-2C7A93C07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73884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05. Pandas </a:t>
            </a:r>
            <a:r>
              <a:rPr lang="ko-KR" altLang="en-US" dirty="0"/>
              <a:t>다른 데이터 합치기</a:t>
            </a:r>
            <a:endParaRPr lang="en-US" altLang="ko-KR" dirty="0"/>
          </a:p>
          <a:p>
            <a:r>
              <a:rPr lang="ko-KR" altLang="en-US" dirty="0"/>
              <a:t>분석 예시</a:t>
            </a:r>
          </a:p>
        </p:txBody>
      </p:sp>
    </p:spTree>
    <p:extLst>
      <p:ext uri="{BB962C8B-B14F-4D97-AF65-F5344CB8AC3E}">
        <p14:creationId xmlns:p14="http://schemas.microsoft.com/office/powerpoint/2010/main" val="31108188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E35FF-A052-473E-B19C-925FF408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사이의 연관성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0F021-CE08-4239-B9F9-61F145C4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2AD86-7077-4813-9C91-45292844B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44D9C4-9183-4C08-B630-B8E1B6207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16719"/>
          <a:stretch/>
        </p:blipFill>
        <p:spPr bwMode="auto">
          <a:xfrm>
            <a:off x="322217" y="2231164"/>
            <a:ext cx="4688323" cy="14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FD5BAB4-7F04-4D93-AA0F-4580B1D55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19231"/>
          <a:stretch/>
        </p:blipFill>
        <p:spPr bwMode="auto">
          <a:xfrm>
            <a:off x="335903" y="3668413"/>
            <a:ext cx="4655976" cy="13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73861C-8ED8-4D82-86B2-52F0937C0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t="9307"/>
          <a:stretch/>
        </p:blipFill>
        <p:spPr bwMode="auto">
          <a:xfrm>
            <a:off x="4357395" y="2290666"/>
            <a:ext cx="443113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F82D0E1-7840-40BF-BD63-9DE2E8FC2107}"/>
              </a:ext>
            </a:extLst>
          </p:cNvPr>
          <p:cNvSpPr/>
          <p:nvPr/>
        </p:nvSpPr>
        <p:spPr>
          <a:xfrm>
            <a:off x="3797559" y="2202024"/>
            <a:ext cx="438539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D5D571-AD18-46E0-8AA6-F61039448EB5}"/>
              </a:ext>
            </a:extLst>
          </p:cNvPr>
          <p:cNvSpPr/>
          <p:nvPr/>
        </p:nvSpPr>
        <p:spPr>
          <a:xfrm>
            <a:off x="460310" y="3651379"/>
            <a:ext cx="438539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90FF4F-3442-4DA3-934A-FF6B28500B22}"/>
              </a:ext>
            </a:extLst>
          </p:cNvPr>
          <p:cNvSpPr/>
          <p:nvPr/>
        </p:nvSpPr>
        <p:spPr>
          <a:xfrm>
            <a:off x="2609461" y="3673150"/>
            <a:ext cx="600270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71B76-6548-4C1B-B0A0-28730C40CF8E}"/>
              </a:ext>
            </a:extLst>
          </p:cNvPr>
          <p:cNvSpPr/>
          <p:nvPr/>
        </p:nvSpPr>
        <p:spPr>
          <a:xfrm>
            <a:off x="7660432" y="2285999"/>
            <a:ext cx="1026368" cy="2873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72844B-2C26-4859-BADA-A17CB6E1CAFD}"/>
              </a:ext>
            </a:extLst>
          </p:cNvPr>
          <p:cNvCxnSpPr/>
          <p:nvPr/>
        </p:nvCxnSpPr>
        <p:spPr>
          <a:xfrm flipV="1">
            <a:off x="690465" y="2715208"/>
            <a:ext cx="3359021" cy="157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AF90E-6FBB-4E66-B4C9-A078F5BBB2E3}"/>
              </a:ext>
            </a:extLst>
          </p:cNvPr>
          <p:cNvCxnSpPr>
            <a:cxnSpLocks/>
          </p:cNvCxnSpPr>
          <p:nvPr/>
        </p:nvCxnSpPr>
        <p:spPr>
          <a:xfrm flipV="1">
            <a:off x="3035559" y="3965510"/>
            <a:ext cx="4848808" cy="394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B84F3-70F2-4AC9-979F-2C625BBE3795}"/>
              </a:ext>
            </a:extLst>
          </p:cNvPr>
          <p:cNvSpPr txBox="1"/>
          <p:nvPr/>
        </p:nvSpPr>
        <p:spPr>
          <a:xfrm>
            <a:off x="1127389" y="1832692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사용자별 사용량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B6B6EC-365E-4542-BA6E-8855E32681D1}"/>
              </a:ext>
            </a:extLst>
          </p:cNvPr>
          <p:cNvSpPr txBox="1"/>
          <p:nvPr/>
        </p:nvSpPr>
        <p:spPr>
          <a:xfrm>
            <a:off x="1195754" y="5246953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별 사용기기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456FF-7DBE-4777-A37E-332616F7A28B}"/>
              </a:ext>
            </a:extLst>
          </p:cNvPr>
          <p:cNvSpPr txBox="1"/>
          <p:nvPr/>
        </p:nvSpPr>
        <p:spPr>
          <a:xfrm>
            <a:off x="5456338" y="1818346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브렌드와</a:t>
            </a:r>
            <a:r>
              <a:rPr lang="ko-KR" altLang="en-US" dirty="0"/>
              <a:t> 모델명</a:t>
            </a:r>
          </a:p>
        </p:txBody>
      </p:sp>
    </p:spTree>
    <p:extLst>
      <p:ext uri="{BB962C8B-B14F-4D97-AF65-F5344CB8AC3E}">
        <p14:creationId xmlns:p14="http://schemas.microsoft.com/office/powerpoint/2010/main" val="21103348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94644-D53B-4E9E-8D9C-2DD2A372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합치기의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C1BEF-5E07-4937-9829-A587D0167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브랜드별 스마트폰의 사용시간을 분석하고자 한다 어떻게 </a:t>
            </a:r>
            <a:r>
              <a:rPr lang="ko-KR" altLang="en-US" dirty="0" err="1">
                <a:solidFill>
                  <a:srgbClr val="FF0000"/>
                </a:solidFill>
              </a:rPr>
              <a:t>해야할까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dirty="0"/>
              <a:t>다른 데이터에 있는 정보를 참조하여 현재 데이터와 합쳐서 분석을 해야 할 경우 많이 발생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EABC8-04C1-49DB-8D80-7B7C1650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A9C41-CA0A-41E1-9FEC-CED4E6578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CDD8DCB-EBCB-424B-BF93-898A01A58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16719"/>
          <a:stretch/>
        </p:blipFill>
        <p:spPr bwMode="auto">
          <a:xfrm>
            <a:off x="322217" y="3164321"/>
            <a:ext cx="4688323" cy="14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148929F-1D7C-43DF-9FA0-E9052BC4F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19231"/>
          <a:stretch/>
        </p:blipFill>
        <p:spPr bwMode="auto">
          <a:xfrm>
            <a:off x="335903" y="4601570"/>
            <a:ext cx="4655976" cy="13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888BE9C-23B0-4B5A-8CEC-F4327E5AC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t="9307"/>
          <a:stretch/>
        </p:blipFill>
        <p:spPr bwMode="auto">
          <a:xfrm>
            <a:off x="4357395" y="3223823"/>
            <a:ext cx="443113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3273B-D472-4F39-8ACC-8B1FAA5B1105}"/>
              </a:ext>
            </a:extLst>
          </p:cNvPr>
          <p:cNvSpPr/>
          <p:nvPr/>
        </p:nvSpPr>
        <p:spPr>
          <a:xfrm>
            <a:off x="3797559" y="3135181"/>
            <a:ext cx="438539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DCAFD9-CA05-431D-9865-9CC2591CCD18}"/>
              </a:ext>
            </a:extLst>
          </p:cNvPr>
          <p:cNvSpPr/>
          <p:nvPr/>
        </p:nvSpPr>
        <p:spPr>
          <a:xfrm>
            <a:off x="460310" y="4584536"/>
            <a:ext cx="438539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73F12A-DEAC-4359-8013-462069009B22}"/>
              </a:ext>
            </a:extLst>
          </p:cNvPr>
          <p:cNvSpPr/>
          <p:nvPr/>
        </p:nvSpPr>
        <p:spPr>
          <a:xfrm>
            <a:off x="2609461" y="4606307"/>
            <a:ext cx="600270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6D23DC-C178-48CD-936C-4C5CD434B39E}"/>
              </a:ext>
            </a:extLst>
          </p:cNvPr>
          <p:cNvSpPr/>
          <p:nvPr/>
        </p:nvSpPr>
        <p:spPr>
          <a:xfrm>
            <a:off x="7660432" y="3219156"/>
            <a:ext cx="1026368" cy="2873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364D44-1620-4A4D-8BCD-14B8B274E9D1}"/>
              </a:ext>
            </a:extLst>
          </p:cNvPr>
          <p:cNvCxnSpPr/>
          <p:nvPr/>
        </p:nvCxnSpPr>
        <p:spPr>
          <a:xfrm flipV="1">
            <a:off x="690465" y="3648365"/>
            <a:ext cx="3359021" cy="157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CF8E6C5-C011-456E-A763-5B35C14C3C10}"/>
              </a:ext>
            </a:extLst>
          </p:cNvPr>
          <p:cNvCxnSpPr>
            <a:cxnSpLocks/>
          </p:cNvCxnSpPr>
          <p:nvPr/>
        </p:nvCxnSpPr>
        <p:spPr>
          <a:xfrm flipV="1">
            <a:off x="3035559" y="4898667"/>
            <a:ext cx="4848808" cy="394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96104A-60EF-457E-8235-C29C1B05755E}"/>
              </a:ext>
            </a:extLst>
          </p:cNvPr>
          <p:cNvSpPr txBox="1"/>
          <p:nvPr/>
        </p:nvSpPr>
        <p:spPr>
          <a:xfrm>
            <a:off x="1195754" y="2719962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사용자별 사용량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28ED2-491B-4F80-A309-BEF264D90D56}"/>
              </a:ext>
            </a:extLst>
          </p:cNvPr>
          <p:cNvSpPr txBox="1"/>
          <p:nvPr/>
        </p:nvSpPr>
        <p:spPr>
          <a:xfrm>
            <a:off x="1195754" y="6180110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별 사용기기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0E298-D893-441E-B81C-1AEDD5280767}"/>
              </a:ext>
            </a:extLst>
          </p:cNvPr>
          <p:cNvSpPr txBox="1"/>
          <p:nvPr/>
        </p:nvSpPr>
        <p:spPr>
          <a:xfrm>
            <a:off x="5507502" y="2750146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브렌드와</a:t>
            </a:r>
            <a:r>
              <a:rPr lang="ko-KR" altLang="en-US" dirty="0"/>
              <a:t> 모델명</a:t>
            </a:r>
          </a:p>
        </p:txBody>
      </p:sp>
    </p:spTree>
    <p:extLst>
      <p:ext uri="{BB962C8B-B14F-4D97-AF65-F5344CB8AC3E}">
        <p14:creationId xmlns:p14="http://schemas.microsoft.com/office/powerpoint/2010/main" val="2313493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602FA-7F87-4F5F-AD9C-7368505B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1: </a:t>
            </a:r>
            <a:r>
              <a:rPr lang="ko-KR" altLang="en-US" dirty="0"/>
              <a:t>브랜드 데이터와 합치기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E13BE-CF7F-4F3A-B673-AC404FA6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EB16525-246D-466F-84BD-B1FF6E18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  <a:r>
              <a:rPr lang="en-US" altLang="ko-KR" dirty="0"/>
              <a:t>: </a:t>
            </a:r>
            <a:r>
              <a:rPr lang="ko-KR" altLang="en-US" dirty="0"/>
              <a:t>브랜드별 스마트폰의 사용시간을 분석하고자 한다 어떻게 </a:t>
            </a:r>
            <a:r>
              <a:rPr lang="ko-KR" altLang="en-US" dirty="0" err="1"/>
              <a:t>해야할까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현재 합쳐진 데이터에는 브랜드에 대한 정보가 존재하지 않으므로</a:t>
            </a:r>
            <a:r>
              <a:rPr lang="en-US" altLang="ko-KR" dirty="0"/>
              <a:t>, </a:t>
            </a:r>
            <a:r>
              <a:rPr lang="en-US" altLang="ko-KR" dirty="0" err="1"/>
              <a:t>androidDevices</a:t>
            </a:r>
            <a:r>
              <a:rPr lang="en-US" altLang="ko-KR" dirty="0"/>
              <a:t> </a:t>
            </a:r>
            <a:r>
              <a:rPr lang="ko-KR" altLang="en-US" dirty="0"/>
              <a:t>데이터와 </a:t>
            </a:r>
            <a:r>
              <a:rPr lang="en-US" altLang="ko-KR" dirty="0"/>
              <a:t>join</a:t>
            </a:r>
            <a:r>
              <a:rPr lang="ko-KR" altLang="en-US" dirty="0"/>
              <a:t>이 필요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B205C4-14B8-4E2B-B8D1-993D30541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16719"/>
          <a:stretch/>
        </p:blipFill>
        <p:spPr bwMode="auto">
          <a:xfrm>
            <a:off x="322217" y="3521898"/>
            <a:ext cx="4688323" cy="14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8B1E051-576F-4ADA-BF7B-68AB39B67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19231"/>
          <a:stretch/>
        </p:blipFill>
        <p:spPr bwMode="auto">
          <a:xfrm>
            <a:off x="335903" y="4959147"/>
            <a:ext cx="4655976" cy="13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715CF46-9A87-47C9-85AF-270C07C99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t="9307"/>
          <a:stretch/>
        </p:blipFill>
        <p:spPr bwMode="auto">
          <a:xfrm>
            <a:off x="4357395" y="3581400"/>
            <a:ext cx="443113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670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F743A-A184-478F-830B-E06E447E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5: </a:t>
            </a:r>
            <a:r>
              <a:rPr lang="ko-KR" altLang="en-US" dirty="0"/>
              <a:t>첫번째 </a:t>
            </a:r>
            <a:r>
              <a:rPr lang="en-US" altLang="ko-KR" dirty="0"/>
              <a:t>join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1A06AA-827B-4F05-83A6-941390087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1441"/>
            <a:ext cx="8229600" cy="43343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0B934-76EA-43DD-AE9A-6E9A53D3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4484-6378-4BF7-980D-5EC41B0AD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9310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F743A-A184-478F-830B-E06E447E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5: </a:t>
            </a:r>
            <a:r>
              <a:rPr lang="ko-KR" altLang="en-US" dirty="0"/>
              <a:t>두번째 </a:t>
            </a:r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0B934-76EA-43DD-AE9A-6E9A53D3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4484-6378-4BF7-980D-5EC41B0AD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6F2DCC8-0407-4013-B86A-2B21AF9E6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9930"/>
            <a:ext cx="8229600" cy="38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013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F743A-A184-478F-830B-E06E447E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5: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0B934-76EA-43DD-AE9A-6E9A53D3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4484-6378-4BF7-980D-5EC41B0AD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9E60AE-F0BC-4BAA-B727-32558BA31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621" y="990600"/>
            <a:ext cx="61000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020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06. </a:t>
            </a:r>
            <a:r>
              <a:rPr lang="en-US" altLang="ko-KR" dirty="0"/>
              <a:t>Matplotlib </a:t>
            </a:r>
            <a:r>
              <a:rPr lang="ko-KR" altLang="en-US" dirty="0"/>
              <a:t>그래프 그리기 기초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B739FF-A4BF-47CF-8FC2-8536B238896A}"/>
              </a:ext>
            </a:extLst>
          </p:cNvPr>
          <p:cNvGrpSpPr/>
          <p:nvPr/>
        </p:nvGrpSpPr>
        <p:grpSpPr>
          <a:xfrm>
            <a:off x="818157" y="463813"/>
            <a:ext cx="537120" cy="82080"/>
            <a:chOff x="818157" y="463813"/>
            <a:chExt cx="53712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73A29A44-BE54-45FD-A735-8AE3F6930EE8}"/>
                    </a:ext>
                  </a:extLst>
                </p14:cNvPr>
                <p14:cNvContentPartPr/>
                <p14:nvPr/>
              </p14:nvContentPartPr>
              <p14:xfrm>
                <a:off x="818157" y="467053"/>
                <a:ext cx="247320" cy="788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73A29A44-BE54-45FD-A735-8AE3F6930E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157" y="458053"/>
                  <a:ext cx="264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6DF4C08-9B42-4C14-8A36-5AA83D78BEF0}"/>
                    </a:ext>
                  </a:extLst>
                </p14:cNvPr>
                <p14:cNvContentPartPr/>
                <p14:nvPr/>
              </p14:nvContentPartPr>
              <p14:xfrm>
                <a:off x="1048557" y="463813"/>
                <a:ext cx="306720" cy="66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6DF4C08-9B42-4C14-8A36-5AA83D78BE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9917" y="455173"/>
                  <a:ext cx="3243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1638FD63-CA6B-4BE2-BCE3-99905A6E5FCC}"/>
                  </a:ext>
                </a:extLst>
              </p14:cNvPr>
              <p14:cNvContentPartPr/>
              <p14:nvPr/>
            </p14:nvContentPartPr>
            <p14:xfrm>
              <a:off x="2764677" y="369853"/>
              <a:ext cx="741240" cy="62640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1638FD63-CA6B-4BE2-BCE3-99905A6E5F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5677" y="361213"/>
                <a:ext cx="758880" cy="64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그룹 68">
            <a:extLst>
              <a:ext uri="{FF2B5EF4-FFF2-40B4-BE49-F238E27FC236}">
                <a16:creationId xmlns:a16="http://schemas.microsoft.com/office/drawing/2014/main" id="{FAAA4539-0293-4998-A315-73640AF46587}"/>
              </a:ext>
            </a:extLst>
          </p:cNvPr>
          <p:cNvGrpSpPr/>
          <p:nvPr/>
        </p:nvGrpSpPr>
        <p:grpSpPr>
          <a:xfrm>
            <a:off x="647877" y="194893"/>
            <a:ext cx="4595760" cy="2247840"/>
            <a:chOff x="647877" y="194893"/>
            <a:chExt cx="4595760" cy="22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39570F8-D6A3-4D9C-9E11-2900FA266998}"/>
                    </a:ext>
                  </a:extLst>
                </p14:cNvPr>
                <p14:cNvContentPartPr/>
                <p14:nvPr/>
              </p14:nvContentPartPr>
              <p14:xfrm>
                <a:off x="647877" y="525373"/>
                <a:ext cx="216720" cy="102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39570F8-D6A3-4D9C-9E11-2900FA2669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9237" y="516373"/>
                  <a:ext cx="234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35D3567-96B9-43A3-86ED-9CD38C4A2CE7}"/>
                    </a:ext>
                  </a:extLst>
                </p14:cNvPr>
                <p14:cNvContentPartPr/>
                <p14:nvPr/>
              </p14:nvContentPartPr>
              <p14:xfrm>
                <a:off x="760557" y="598093"/>
                <a:ext cx="161280" cy="83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35D3567-96B9-43A3-86ED-9CD38C4A2C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1557" y="589453"/>
                  <a:ext cx="178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79A5BF5-A5A3-48BB-AA4B-F88FB585709D}"/>
                    </a:ext>
                  </a:extLst>
                </p14:cNvPr>
                <p14:cNvContentPartPr/>
                <p14:nvPr/>
              </p14:nvContentPartPr>
              <p14:xfrm>
                <a:off x="719157" y="579733"/>
                <a:ext cx="154440" cy="192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79A5BF5-A5A3-48BB-AA4B-F88FB58570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157" y="571093"/>
                  <a:ext cx="172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6B2C17B-4F6E-4B46-8979-5F59E9601CF5}"/>
                    </a:ext>
                  </a:extLst>
                </p14:cNvPr>
                <p14:cNvContentPartPr/>
                <p14:nvPr/>
              </p14:nvContentPartPr>
              <p14:xfrm>
                <a:off x="749757" y="798973"/>
                <a:ext cx="148680" cy="75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6B2C17B-4F6E-4B46-8979-5F59E9601C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0757" y="790333"/>
                  <a:ext cx="166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AB5CCC-EB6C-4B0E-9B14-8CC95C9631F5}"/>
                    </a:ext>
                  </a:extLst>
                </p14:cNvPr>
                <p14:cNvContentPartPr/>
                <p14:nvPr/>
              </p14:nvContentPartPr>
              <p14:xfrm>
                <a:off x="817077" y="886453"/>
                <a:ext cx="150840" cy="148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AB5CCC-EB6C-4B0E-9B14-8CC95C9631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8077" y="877453"/>
                  <a:ext cx="168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7899317-810D-46B0-8FFB-CCDE78B69BE8}"/>
                    </a:ext>
                  </a:extLst>
                </p14:cNvPr>
                <p14:cNvContentPartPr/>
                <p14:nvPr/>
              </p14:nvContentPartPr>
              <p14:xfrm>
                <a:off x="1012917" y="657493"/>
                <a:ext cx="223200" cy="197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7899317-810D-46B0-8FFB-CCDE78B69B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3917" y="648853"/>
                  <a:ext cx="240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7502718-E5D3-43C7-811C-C236794170E8}"/>
                    </a:ext>
                  </a:extLst>
                </p14:cNvPr>
                <p14:cNvContentPartPr/>
                <p14:nvPr/>
              </p14:nvContentPartPr>
              <p14:xfrm>
                <a:off x="1080237" y="555253"/>
                <a:ext cx="286200" cy="335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7502718-E5D3-43C7-811C-C236794170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1597" y="546613"/>
                  <a:ext cx="303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A0444F1-4DB4-433A-BFB9-A353E1F11163}"/>
                    </a:ext>
                  </a:extLst>
                </p14:cNvPr>
                <p14:cNvContentPartPr/>
                <p14:nvPr/>
              </p14:nvContentPartPr>
              <p14:xfrm>
                <a:off x="1398837" y="494413"/>
                <a:ext cx="184320" cy="235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A0444F1-4DB4-433A-BFB9-A353E1F111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0197" y="485413"/>
                  <a:ext cx="201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3268840-60E6-4C6A-994C-C9C2A1435FA6}"/>
                    </a:ext>
                  </a:extLst>
                </p14:cNvPr>
                <p14:cNvContentPartPr/>
                <p14:nvPr/>
              </p14:nvContentPartPr>
              <p14:xfrm>
                <a:off x="1587117" y="403693"/>
                <a:ext cx="140400" cy="426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3268840-60E6-4C6A-994C-C9C2A1435F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78117" y="394693"/>
                  <a:ext cx="1580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DD1CDFF-05C0-4F2B-A826-57BFB839D2BE}"/>
                    </a:ext>
                  </a:extLst>
                </p14:cNvPr>
                <p14:cNvContentPartPr/>
                <p14:nvPr/>
              </p14:nvContentPartPr>
              <p14:xfrm>
                <a:off x="1880517" y="432133"/>
                <a:ext cx="751320" cy="206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DD1CDFF-05C0-4F2B-A826-57BFB839D2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1877" y="423493"/>
                  <a:ext cx="768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6214260-095D-4545-B2CE-3ED7966416A8}"/>
                    </a:ext>
                  </a:extLst>
                </p14:cNvPr>
                <p14:cNvContentPartPr/>
                <p14:nvPr/>
              </p14:nvContentPartPr>
              <p14:xfrm>
                <a:off x="1930917" y="627973"/>
                <a:ext cx="667440" cy="1025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6214260-095D-4545-B2CE-3ED7966416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22277" y="618973"/>
                  <a:ext cx="68508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9741939-9135-4EA0-AA6E-5D50CAB882A5}"/>
                    </a:ext>
                  </a:extLst>
                </p14:cNvPr>
                <p14:cNvContentPartPr/>
                <p14:nvPr/>
              </p14:nvContentPartPr>
              <p14:xfrm>
                <a:off x="2838477" y="393973"/>
                <a:ext cx="246600" cy="46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9741939-9135-4EA0-AA6E-5D50CAB882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9477" y="385333"/>
                  <a:ext cx="264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8913951-C948-4663-BD7F-4325922230AD}"/>
                    </a:ext>
                  </a:extLst>
                </p14:cNvPr>
                <p14:cNvContentPartPr/>
                <p14:nvPr/>
              </p14:nvContentPartPr>
              <p14:xfrm>
                <a:off x="2857917" y="445093"/>
                <a:ext cx="208080" cy="215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8913951-C948-4663-BD7F-4325922230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48917" y="436453"/>
                  <a:ext cx="225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E76021E-583B-4C22-9C5A-4093699CA818}"/>
                    </a:ext>
                  </a:extLst>
                </p14:cNvPr>
                <p14:cNvContentPartPr/>
                <p14:nvPr/>
              </p14:nvContentPartPr>
              <p14:xfrm>
                <a:off x="3046557" y="525373"/>
                <a:ext cx="72000" cy="14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E76021E-583B-4C22-9C5A-4093699CA8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7557" y="516373"/>
                  <a:ext cx="89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C848EF3-7F5F-43FD-B1D8-8681ED659098}"/>
                    </a:ext>
                  </a:extLst>
                </p14:cNvPr>
                <p14:cNvContentPartPr/>
                <p14:nvPr/>
              </p14:nvContentPartPr>
              <p14:xfrm>
                <a:off x="3021357" y="445813"/>
                <a:ext cx="162720" cy="320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C848EF3-7F5F-43FD-B1D8-8681ED6590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2357" y="436813"/>
                  <a:ext cx="180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C077828-4249-4B3F-9053-264FD136AAD1}"/>
                    </a:ext>
                  </a:extLst>
                </p14:cNvPr>
                <p14:cNvContentPartPr/>
                <p14:nvPr/>
              </p14:nvContentPartPr>
              <p14:xfrm>
                <a:off x="3088677" y="439693"/>
                <a:ext cx="341640" cy="182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C077828-4249-4B3F-9053-264FD136AA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79677" y="431053"/>
                  <a:ext cx="359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4911BBE-5C02-4095-9245-B659F7464E66}"/>
                    </a:ext>
                  </a:extLst>
                </p14:cNvPr>
                <p14:cNvContentPartPr/>
                <p14:nvPr/>
              </p14:nvContentPartPr>
              <p14:xfrm>
                <a:off x="3247437" y="599173"/>
                <a:ext cx="139680" cy="135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4911BBE-5C02-4095-9245-B659F7464E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8437" y="590173"/>
                  <a:ext cx="157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82B1E4E-7274-4D97-9291-CFD1B17FBCC3}"/>
                    </a:ext>
                  </a:extLst>
                </p14:cNvPr>
                <p14:cNvContentPartPr/>
                <p14:nvPr/>
              </p14:nvContentPartPr>
              <p14:xfrm>
                <a:off x="2949717" y="1238893"/>
                <a:ext cx="158400" cy="2714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82B1E4E-7274-4D97-9291-CFD1B17FBC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41077" y="1230253"/>
                  <a:ext cx="176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451E64E-79A8-4922-A6B8-9546BF48F7EC}"/>
                    </a:ext>
                  </a:extLst>
                </p14:cNvPr>
                <p14:cNvContentPartPr/>
                <p14:nvPr/>
              </p14:nvContentPartPr>
              <p14:xfrm>
                <a:off x="2954757" y="1367053"/>
                <a:ext cx="119520" cy="51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451E64E-79A8-4922-A6B8-9546BF48F7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46117" y="1358053"/>
                  <a:ext cx="137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D0FEA87-C00C-455B-A5F3-362A705DCE25}"/>
                    </a:ext>
                  </a:extLst>
                </p14:cNvPr>
                <p14:cNvContentPartPr/>
                <p14:nvPr/>
              </p14:nvContentPartPr>
              <p14:xfrm>
                <a:off x="2825877" y="1455613"/>
                <a:ext cx="415080" cy="180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D0FEA87-C00C-455B-A5F3-362A705DCE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17237" y="1446973"/>
                  <a:ext cx="432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A83DAFB-54E1-4BE4-8A95-89EE3D297054}"/>
                    </a:ext>
                  </a:extLst>
                </p14:cNvPr>
                <p14:cNvContentPartPr/>
                <p14:nvPr/>
              </p14:nvContentPartPr>
              <p14:xfrm>
                <a:off x="3152397" y="1255813"/>
                <a:ext cx="308520" cy="240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A83DAFB-54E1-4BE4-8A95-89EE3D2970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3757" y="1246813"/>
                  <a:ext cx="326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D4D1B28-B693-469C-9AF0-014A0CF6F382}"/>
                    </a:ext>
                  </a:extLst>
                </p14:cNvPr>
                <p14:cNvContentPartPr/>
                <p14:nvPr/>
              </p14:nvContentPartPr>
              <p14:xfrm>
                <a:off x="3300717" y="1397653"/>
                <a:ext cx="290880" cy="117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D4D1B28-B693-469C-9AF0-014A0CF6F3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91717" y="1389013"/>
                  <a:ext cx="308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64350C4-82EA-4AE9-BF0E-AADB46439E74}"/>
                    </a:ext>
                  </a:extLst>
                </p14:cNvPr>
                <p14:cNvContentPartPr/>
                <p14:nvPr/>
              </p14:nvContentPartPr>
              <p14:xfrm>
                <a:off x="1947117" y="643813"/>
                <a:ext cx="681480" cy="1531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64350C4-82EA-4AE9-BF0E-AADB46439E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38117" y="634813"/>
                  <a:ext cx="699120" cy="15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CE775C9-1309-4F4B-AFBC-2DA199FECE2F}"/>
                    </a:ext>
                  </a:extLst>
                </p14:cNvPr>
                <p14:cNvContentPartPr/>
                <p14:nvPr/>
              </p14:nvContentPartPr>
              <p14:xfrm>
                <a:off x="2873757" y="2009653"/>
                <a:ext cx="231840" cy="2588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CE775C9-1309-4F4B-AFBC-2DA199FECE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65117" y="2000653"/>
                  <a:ext cx="249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152F92F-BDEE-4F8F-9E96-E4905DC04DF7}"/>
                    </a:ext>
                  </a:extLst>
                </p14:cNvPr>
                <p14:cNvContentPartPr/>
                <p14:nvPr/>
              </p14:nvContentPartPr>
              <p14:xfrm>
                <a:off x="3078597" y="1878613"/>
                <a:ext cx="101520" cy="4168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152F92F-BDEE-4F8F-9E96-E4905DC04D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69957" y="1869973"/>
                  <a:ext cx="1191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7914B7B-9210-4EA8-A6E7-89B3A812300C}"/>
                    </a:ext>
                  </a:extLst>
                </p14:cNvPr>
                <p14:cNvContentPartPr/>
                <p14:nvPr/>
              </p14:nvContentPartPr>
              <p14:xfrm>
                <a:off x="3096957" y="2082733"/>
                <a:ext cx="95760" cy="58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7914B7B-9210-4EA8-A6E7-89B3A81230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8317" y="2074093"/>
                  <a:ext cx="113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5D43203-34CA-4327-AC1A-26D5EFBFEB28}"/>
                    </a:ext>
                  </a:extLst>
                </p14:cNvPr>
                <p14:cNvContentPartPr/>
                <p14:nvPr/>
              </p14:nvContentPartPr>
              <p14:xfrm>
                <a:off x="3135837" y="2074453"/>
                <a:ext cx="292320" cy="215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5D43203-34CA-4327-AC1A-26D5EFBFEB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26837" y="2065453"/>
                  <a:ext cx="309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5490BD5-1380-40A9-AB4D-1974522F886C}"/>
                    </a:ext>
                  </a:extLst>
                </p14:cNvPr>
                <p14:cNvContentPartPr/>
                <p14:nvPr/>
              </p14:nvContentPartPr>
              <p14:xfrm>
                <a:off x="3462717" y="2057533"/>
                <a:ext cx="194400" cy="1591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5490BD5-1380-40A9-AB4D-1974522F88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53717" y="2048533"/>
                  <a:ext cx="212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C813A03-BB14-4BAE-A267-66CB890C5095}"/>
                    </a:ext>
                  </a:extLst>
                </p14:cNvPr>
                <p14:cNvContentPartPr/>
                <p14:nvPr/>
              </p14:nvContentPartPr>
              <p14:xfrm>
                <a:off x="3625077" y="2082733"/>
                <a:ext cx="296640" cy="1429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C813A03-BB14-4BAE-A267-66CB890C50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16077" y="2074093"/>
                  <a:ext cx="314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794A2BF-7946-4950-80E8-58F8ACB5416D}"/>
                    </a:ext>
                  </a:extLst>
                </p14:cNvPr>
                <p14:cNvContentPartPr/>
                <p14:nvPr/>
              </p14:nvContentPartPr>
              <p14:xfrm>
                <a:off x="3914157" y="2035573"/>
                <a:ext cx="178920" cy="232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794A2BF-7946-4950-80E8-58F8ACB541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05157" y="2026573"/>
                  <a:ext cx="196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8604D9F-CBB1-423A-BC2B-F2919A288FCD}"/>
                    </a:ext>
                  </a:extLst>
                </p14:cNvPr>
                <p14:cNvContentPartPr/>
                <p14:nvPr/>
              </p14:nvContentPartPr>
              <p14:xfrm>
                <a:off x="4178757" y="1960333"/>
                <a:ext cx="116280" cy="2642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8604D9F-CBB1-423A-BC2B-F2919A288F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69757" y="1951333"/>
                  <a:ext cx="133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5F13B52-09DD-4852-A4AF-9FCE39D355F0}"/>
                    </a:ext>
                  </a:extLst>
                </p14:cNvPr>
                <p14:cNvContentPartPr/>
                <p14:nvPr/>
              </p14:nvContentPartPr>
              <p14:xfrm>
                <a:off x="4335357" y="1947373"/>
                <a:ext cx="296280" cy="330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5F13B52-09DD-4852-A4AF-9FCE39D355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26717" y="1938373"/>
                  <a:ext cx="3139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C796DF1-D6AE-49AB-99E2-C5FA21DE1804}"/>
                    </a:ext>
                  </a:extLst>
                </p14:cNvPr>
                <p14:cNvContentPartPr/>
                <p14:nvPr/>
              </p14:nvContentPartPr>
              <p14:xfrm>
                <a:off x="4582317" y="1955653"/>
                <a:ext cx="47520" cy="382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C796DF1-D6AE-49AB-99E2-C5FA21DE18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73317" y="1947013"/>
                  <a:ext cx="651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90E9388-0D48-4CED-869B-48E999571971}"/>
                    </a:ext>
                  </a:extLst>
                </p14:cNvPr>
                <p14:cNvContentPartPr/>
                <p14:nvPr/>
              </p14:nvContentPartPr>
              <p14:xfrm>
                <a:off x="4631997" y="2006413"/>
                <a:ext cx="157320" cy="41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90E9388-0D48-4CED-869B-48E9995719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22997" y="1997413"/>
                  <a:ext cx="174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999B302-91FF-433E-8F4B-0B45E7D107E7}"/>
                    </a:ext>
                  </a:extLst>
                </p14:cNvPr>
                <p14:cNvContentPartPr/>
                <p14:nvPr/>
              </p14:nvContentPartPr>
              <p14:xfrm>
                <a:off x="4617957" y="1869973"/>
                <a:ext cx="396360" cy="521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999B302-91FF-433E-8F4B-0B45E7D107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09317" y="1860973"/>
                  <a:ext cx="4140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086BFED-49B4-462C-A2F4-10AD9ED87A64}"/>
                    </a:ext>
                  </a:extLst>
                </p14:cNvPr>
                <p14:cNvContentPartPr/>
                <p14:nvPr/>
              </p14:nvContentPartPr>
              <p14:xfrm>
                <a:off x="4603557" y="2142853"/>
                <a:ext cx="92880" cy="244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086BFED-49B4-462C-A2F4-10AD9ED87A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94917" y="2133853"/>
                  <a:ext cx="110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2FA26E2-DF21-46F6-83E0-19D723842BCA}"/>
                    </a:ext>
                  </a:extLst>
                </p14:cNvPr>
                <p14:cNvContentPartPr/>
                <p14:nvPr/>
              </p14:nvContentPartPr>
              <p14:xfrm>
                <a:off x="4618317" y="1963933"/>
                <a:ext cx="36720" cy="478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2FA26E2-DF21-46F6-83E0-19D723842B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9677" y="1954933"/>
                  <a:ext cx="543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B4E96B4-D93E-4FCD-BC79-77F7D7D97EAC}"/>
                    </a:ext>
                  </a:extLst>
                </p14:cNvPr>
                <p14:cNvContentPartPr/>
                <p14:nvPr/>
              </p14:nvContentPartPr>
              <p14:xfrm>
                <a:off x="1879437" y="282733"/>
                <a:ext cx="1950840" cy="379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B4E96B4-D93E-4FCD-BC79-77F7D7D97E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70797" y="273733"/>
                  <a:ext cx="19684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987C098-2BF0-4F9C-83EC-F5B04E9EF4EA}"/>
                    </a:ext>
                  </a:extLst>
                </p14:cNvPr>
                <p14:cNvContentPartPr/>
                <p14:nvPr/>
              </p14:nvContentPartPr>
              <p14:xfrm>
                <a:off x="3967437" y="288493"/>
                <a:ext cx="257040" cy="2541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987C098-2BF0-4F9C-83EC-F5B04E9EF4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58437" y="279853"/>
                  <a:ext cx="274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6ED6883D-51EA-4CAA-9564-513EA984CC77}"/>
                    </a:ext>
                  </a:extLst>
                </p14:cNvPr>
                <p14:cNvContentPartPr/>
                <p14:nvPr/>
              </p14:nvContentPartPr>
              <p14:xfrm>
                <a:off x="4194237" y="433213"/>
                <a:ext cx="116280" cy="30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6ED6883D-51EA-4CAA-9564-513EA984CC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85597" y="424573"/>
                  <a:ext cx="133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DFAB777-4C81-4390-890F-0D2D0E540656}"/>
                    </a:ext>
                  </a:extLst>
                </p14:cNvPr>
                <p14:cNvContentPartPr/>
                <p14:nvPr/>
              </p14:nvContentPartPr>
              <p14:xfrm>
                <a:off x="4024677" y="520333"/>
                <a:ext cx="355320" cy="162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DFAB777-4C81-4390-890F-0D2D0E5406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15677" y="511333"/>
                  <a:ext cx="372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10D5342-1B20-4DE6-860C-E270DC735DDD}"/>
                    </a:ext>
                  </a:extLst>
                </p14:cNvPr>
                <p14:cNvContentPartPr/>
                <p14:nvPr/>
              </p14:nvContentPartPr>
              <p14:xfrm>
                <a:off x="4224477" y="593413"/>
                <a:ext cx="128160" cy="1659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10D5342-1B20-4DE6-860C-E270DC735D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15837" y="584413"/>
                  <a:ext cx="145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53E5BE4-D2B5-49F2-A3DC-D73D2F737EA1}"/>
                    </a:ext>
                  </a:extLst>
                </p14:cNvPr>
                <p14:cNvContentPartPr/>
                <p14:nvPr/>
              </p14:nvContentPartPr>
              <p14:xfrm>
                <a:off x="4388637" y="274093"/>
                <a:ext cx="304560" cy="3434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53E5BE4-D2B5-49F2-A3DC-D73D2F737E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79637" y="265453"/>
                  <a:ext cx="322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AF3046A-2F49-4048-9EAA-99E68E862A78}"/>
                    </a:ext>
                  </a:extLst>
                </p14:cNvPr>
                <p14:cNvContentPartPr/>
                <p14:nvPr/>
              </p14:nvContentPartPr>
              <p14:xfrm>
                <a:off x="4595637" y="419533"/>
                <a:ext cx="110880" cy="56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AF3046A-2F49-4048-9EAA-99E68E862A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86637" y="410893"/>
                  <a:ext cx="128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B4AF1037-EC41-4FE4-A7B5-4B3A87430390}"/>
                    </a:ext>
                  </a:extLst>
                </p14:cNvPr>
                <p14:cNvContentPartPr/>
                <p14:nvPr/>
              </p14:nvContentPartPr>
              <p14:xfrm>
                <a:off x="4438317" y="624733"/>
                <a:ext cx="106200" cy="788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B4AF1037-EC41-4FE4-A7B5-4B3A874303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29317" y="615733"/>
                  <a:ext cx="123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76DF10C-7053-4A20-8D88-FDA2ACBCCA48}"/>
                    </a:ext>
                  </a:extLst>
                </p14:cNvPr>
                <p14:cNvContentPartPr/>
                <p14:nvPr/>
              </p14:nvContentPartPr>
              <p14:xfrm>
                <a:off x="4760877" y="338533"/>
                <a:ext cx="145080" cy="294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76DF10C-7053-4A20-8D88-FDA2ACBCCA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52237" y="329893"/>
                  <a:ext cx="162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E1EA97A-3128-4C21-B884-FDBDDA370092}"/>
                    </a:ext>
                  </a:extLst>
                </p14:cNvPr>
                <p14:cNvContentPartPr/>
                <p14:nvPr/>
              </p14:nvContentPartPr>
              <p14:xfrm>
                <a:off x="4994157" y="329173"/>
                <a:ext cx="84240" cy="2664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E1EA97A-3128-4C21-B884-FDBDDA3700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85157" y="320533"/>
                  <a:ext cx="101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782DA46-0D6C-43AF-9A8B-7433EFDD8F5D}"/>
                    </a:ext>
                  </a:extLst>
                </p14:cNvPr>
                <p14:cNvContentPartPr/>
                <p14:nvPr/>
              </p14:nvContentPartPr>
              <p14:xfrm>
                <a:off x="4829997" y="547693"/>
                <a:ext cx="271080" cy="1947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782DA46-0D6C-43AF-9A8B-7433EFDD8F5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21357" y="538693"/>
                  <a:ext cx="288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DDA19FC-8983-4F67-B83D-C5BCCE520C3D}"/>
                    </a:ext>
                  </a:extLst>
                </p14:cNvPr>
                <p14:cNvContentPartPr/>
                <p14:nvPr/>
              </p14:nvContentPartPr>
              <p14:xfrm>
                <a:off x="3945477" y="194893"/>
                <a:ext cx="1298160" cy="8107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DDA19FC-8983-4F67-B83D-C5BCCE520C3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36837" y="186253"/>
                  <a:ext cx="131580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DC74590-F371-4BBA-8587-B1191E8D2FE0}"/>
                    </a:ext>
                  </a:extLst>
                </p14:cNvPr>
                <p14:cNvContentPartPr/>
                <p14:nvPr/>
              </p14:nvContentPartPr>
              <p14:xfrm>
                <a:off x="2791677" y="1203253"/>
                <a:ext cx="732960" cy="6285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DC74590-F371-4BBA-8587-B1191E8D2F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82677" y="1194253"/>
                  <a:ext cx="750600" cy="64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44827B7C-71BE-4D9D-BAA0-1D9A9BB960CA}"/>
                  </a:ext>
                </a:extLst>
              </p14:cNvPr>
              <p14:cNvContentPartPr/>
              <p14:nvPr/>
            </p14:nvContentPartPr>
            <p14:xfrm>
              <a:off x="3762957" y="758293"/>
              <a:ext cx="35280" cy="165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44827B7C-71BE-4D9D-BAA0-1D9A9BB960C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53957" y="749293"/>
                <a:ext cx="52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F4AF0DA2-C663-4B06-B7F8-8FAB05CA433D}"/>
                  </a:ext>
                </a:extLst>
              </p14:cNvPr>
              <p14:cNvContentPartPr/>
              <p14:nvPr/>
            </p14:nvContentPartPr>
            <p14:xfrm>
              <a:off x="3857277" y="1542373"/>
              <a:ext cx="16200" cy="432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F4AF0DA2-C663-4B06-B7F8-8FAB05CA433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48637" y="1533373"/>
                <a:ext cx="3384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9070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FE404-4F1D-4FF3-8C0D-1A6E61A4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E9A39-2300-4165-B002-9BB6991F7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데이터를 요약하여 </a:t>
            </a:r>
            <a:r>
              <a:rPr lang="ko-KR" altLang="en-US" sz="2000" dirty="0" err="1"/>
              <a:t>시각화하여</a:t>
            </a:r>
            <a:r>
              <a:rPr lang="ko-KR" altLang="en-US" sz="2000" dirty="0"/>
              <a:t> 보여주는 것</a:t>
            </a:r>
            <a:endParaRPr lang="en-US" altLang="ko-KR" sz="2000" dirty="0"/>
          </a:p>
          <a:p>
            <a:r>
              <a:rPr lang="ko-KR" altLang="en-US" sz="2000" dirty="0"/>
              <a:t>그래프를 통해 많은 데이터를 한눈에 </a:t>
            </a:r>
            <a:r>
              <a:rPr lang="ko-KR" altLang="en-US" sz="2000" dirty="0" err="1"/>
              <a:t>볼수</a:t>
            </a:r>
            <a:r>
              <a:rPr lang="ko-KR" altLang="en-US" sz="2000" dirty="0"/>
              <a:t> 있다</a:t>
            </a:r>
            <a:endParaRPr lang="en-US" altLang="ko-KR" sz="2000" dirty="0"/>
          </a:p>
          <a:p>
            <a:r>
              <a:rPr lang="ko-KR" altLang="en-US" sz="2000" dirty="0"/>
              <a:t>복잡한 분석 없이도 데이터로부터 유용한 정보를 뽑아낼 수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AB71C-B559-4B10-9E21-A708F6C3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2BCE7-DB52-4EB2-BD08-FC77B2309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Image result for types of graphs | Types of graphs, Graphing, Bubble chart">
            <a:extLst>
              <a:ext uri="{FF2B5EF4-FFF2-40B4-BE49-F238E27FC236}">
                <a16:creationId xmlns:a16="http://schemas.microsoft.com/office/drawing/2014/main" id="{C170C3E3-EF03-4139-A3BA-24FA66385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9" b="9861"/>
          <a:stretch/>
        </p:blipFill>
        <p:spPr bwMode="auto">
          <a:xfrm>
            <a:off x="512806" y="2205681"/>
            <a:ext cx="7902146" cy="41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16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8D478-DDD2-4C6C-BAA8-7A24D7AA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열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A61FE-6C54-43CA-B733-D583D5AD9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A4D5F0-EE0A-430F-AB47-757625A05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8F5F79-6680-4BD5-8A7F-297AE2F7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09072"/>
            <a:ext cx="3006996" cy="5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184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94B33-3DCA-4F80-9914-A7172B91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</a:t>
            </a:r>
            <a:r>
              <a:rPr lang="ko-KR" altLang="en-US" dirty="0"/>
              <a:t>히스토그램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81B4A-B5E1-4BD1-BD30-27A7F8DA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단일 집단의 분포를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4B3A0F-40AB-4788-9085-CB971F64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026" name="Picture 2" descr="Histograms">
            <a:extLst>
              <a:ext uri="{FF2B5EF4-FFF2-40B4-BE49-F238E27FC236}">
                <a16:creationId xmlns:a16="http://schemas.microsoft.com/office/drawing/2014/main" id="{EB970809-DEFB-4CDE-9642-DF0F7FBE8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65" y="2400692"/>
            <a:ext cx="4291160" cy="38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C2A12C0-08A9-48F5-BB40-161F738B648C}"/>
                  </a:ext>
                </a:extLst>
              </p14:cNvPr>
              <p14:cNvContentPartPr/>
              <p14:nvPr/>
            </p14:nvContentPartPr>
            <p14:xfrm>
              <a:off x="6395997" y="967453"/>
              <a:ext cx="713520" cy="298908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C2A12C0-08A9-48F5-BB40-161F738B64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6997" y="958813"/>
                <a:ext cx="731160" cy="30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F1D4896F-C6C1-461F-BFA4-D35FCFB97C70}"/>
                  </a:ext>
                </a:extLst>
              </p14:cNvPr>
              <p14:cNvContentPartPr/>
              <p14:nvPr/>
            </p14:nvContentPartPr>
            <p14:xfrm>
              <a:off x="6085677" y="6025813"/>
              <a:ext cx="2880" cy="90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F1D4896F-C6C1-461F-BFA4-D35FCFB97C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7037" y="6016813"/>
                <a:ext cx="20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3A9E6153-D5CA-4256-BCB6-63FD299265B9}"/>
                  </a:ext>
                </a:extLst>
              </p14:cNvPr>
              <p14:cNvContentPartPr/>
              <p14:nvPr/>
            </p14:nvContentPartPr>
            <p14:xfrm>
              <a:off x="4217997" y="2538853"/>
              <a:ext cx="311400" cy="365724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3A9E6153-D5CA-4256-BCB6-63FD299265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9357" y="2529853"/>
                <a:ext cx="329040" cy="36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그룹 58">
            <a:extLst>
              <a:ext uri="{FF2B5EF4-FFF2-40B4-BE49-F238E27FC236}">
                <a16:creationId xmlns:a16="http://schemas.microsoft.com/office/drawing/2014/main" id="{3556C94F-B90C-4F3C-BBB9-D92591CB433B}"/>
              </a:ext>
            </a:extLst>
          </p:cNvPr>
          <p:cNvGrpSpPr/>
          <p:nvPr/>
        </p:nvGrpSpPr>
        <p:grpSpPr>
          <a:xfrm>
            <a:off x="616557" y="197413"/>
            <a:ext cx="7581600" cy="6195240"/>
            <a:chOff x="616557" y="197413"/>
            <a:chExt cx="7581600" cy="61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C69C450-18D1-4EA6-9171-465EF4F584A1}"/>
                    </a:ext>
                  </a:extLst>
                </p14:cNvPr>
                <p14:cNvContentPartPr/>
                <p14:nvPr/>
              </p14:nvContentPartPr>
              <p14:xfrm>
                <a:off x="616557" y="760813"/>
                <a:ext cx="1506960" cy="701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C69C450-18D1-4EA6-9171-465EF4F584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7917" y="751813"/>
                  <a:ext cx="152460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CB5A230-599C-4451-8566-C6AFB7E9F5D4}"/>
                    </a:ext>
                  </a:extLst>
                </p14:cNvPr>
                <p14:cNvContentPartPr/>
                <p14:nvPr/>
              </p14:nvContentPartPr>
              <p14:xfrm>
                <a:off x="4636677" y="215773"/>
                <a:ext cx="118440" cy="543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CB5A230-599C-4451-8566-C6AFB7E9F5D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27677" y="206773"/>
                  <a:ext cx="1360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38D730B-F54F-4A88-A039-90C7FE44D1CB}"/>
                    </a:ext>
                  </a:extLst>
                </p14:cNvPr>
                <p14:cNvContentPartPr/>
                <p14:nvPr/>
              </p14:nvContentPartPr>
              <p14:xfrm>
                <a:off x="4877517" y="197413"/>
                <a:ext cx="177480" cy="544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38D730B-F54F-4A88-A039-90C7FE44D1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68877" y="188413"/>
                  <a:ext cx="1951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F5CC86F-2023-4CFE-BD69-AF39A4A2E994}"/>
                    </a:ext>
                  </a:extLst>
                </p14:cNvPr>
                <p14:cNvContentPartPr/>
                <p14:nvPr/>
              </p14:nvContentPartPr>
              <p14:xfrm>
                <a:off x="5160477" y="316213"/>
                <a:ext cx="5400" cy="3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F5CC86F-2023-4CFE-BD69-AF39A4A2E9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1477" y="307573"/>
                  <a:ext cx="23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049C6BD-A8B6-45B2-A809-7D9FDBAD7BF5}"/>
                    </a:ext>
                  </a:extLst>
                </p14:cNvPr>
                <p14:cNvContentPartPr/>
                <p14:nvPr/>
              </p14:nvContentPartPr>
              <p14:xfrm>
                <a:off x="5168757" y="535453"/>
                <a:ext cx="7920" cy="118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049C6BD-A8B6-45B2-A809-7D9FDBAD7BF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59757" y="526813"/>
                  <a:ext cx="25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A8BA01B-20D9-4CA7-B110-78DFA7DD851D}"/>
                    </a:ext>
                  </a:extLst>
                </p14:cNvPr>
                <p14:cNvContentPartPr/>
                <p14:nvPr/>
              </p14:nvContentPartPr>
              <p14:xfrm>
                <a:off x="5288277" y="429253"/>
                <a:ext cx="236880" cy="186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A8BA01B-20D9-4CA7-B110-78DFA7DD851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79637" y="420613"/>
                  <a:ext cx="254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56A39D-8191-4CEF-BF60-CD1AF559AA9F}"/>
                    </a:ext>
                  </a:extLst>
                </p14:cNvPr>
                <p14:cNvContentPartPr/>
                <p14:nvPr/>
              </p14:nvContentPartPr>
              <p14:xfrm>
                <a:off x="5456037" y="443653"/>
                <a:ext cx="50760" cy="215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56A39D-8191-4CEF-BF60-CD1AF559AA9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47397" y="435013"/>
                  <a:ext cx="6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6BEC41D-E823-412D-B1AD-A8DB527281FD}"/>
                    </a:ext>
                  </a:extLst>
                </p14:cNvPr>
                <p14:cNvContentPartPr/>
                <p14:nvPr/>
              </p14:nvContentPartPr>
              <p14:xfrm>
                <a:off x="5543157" y="557053"/>
                <a:ext cx="86760" cy="93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6BEC41D-E823-412D-B1AD-A8DB527281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34517" y="548053"/>
                  <a:ext cx="104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8C9E16D-7BCA-4743-A50D-A4FA4637405F}"/>
                    </a:ext>
                  </a:extLst>
                </p14:cNvPr>
                <p14:cNvContentPartPr/>
                <p14:nvPr/>
              </p14:nvContentPartPr>
              <p14:xfrm>
                <a:off x="5728197" y="476053"/>
                <a:ext cx="185760" cy="2221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8C9E16D-7BCA-4743-A50D-A4FA463740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19197" y="467053"/>
                  <a:ext cx="203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C68B135-5407-44EB-BAA6-8F50991C8B29}"/>
                    </a:ext>
                  </a:extLst>
                </p14:cNvPr>
                <p14:cNvContentPartPr/>
                <p14:nvPr/>
              </p14:nvContentPartPr>
              <p14:xfrm>
                <a:off x="5972997" y="502333"/>
                <a:ext cx="484920" cy="279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C68B135-5407-44EB-BAA6-8F50991C8B2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64357" y="493693"/>
                  <a:ext cx="502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B0BB833-C50F-40EA-9F91-0C8602CA2B07}"/>
                    </a:ext>
                  </a:extLst>
                </p14:cNvPr>
                <p14:cNvContentPartPr/>
                <p14:nvPr/>
              </p14:nvContentPartPr>
              <p14:xfrm>
                <a:off x="6709557" y="283453"/>
                <a:ext cx="54360" cy="396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B0BB833-C50F-40EA-9F91-0C8602CA2B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00557" y="274813"/>
                  <a:ext cx="72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048A7AE-E7BE-45F7-9145-0B294438F7C6}"/>
                    </a:ext>
                  </a:extLst>
                </p14:cNvPr>
                <p14:cNvContentPartPr/>
                <p14:nvPr/>
              </p14:nvContentPartPr>
              <p14:xfrm>
                <a:off x="6127797" y="1551733"/>
                <a:ext cx="2070360" cy="153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048A7AE-E7BE-45F7-9145-0B294438F7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18797" y="1543093"/>
                  <a:ext cx="2088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BF1D3A3-CDDA-4638-B073-FC5BC735964D}"/>
                    </a:ext>
                  </a:extLst>
                </p14:cNvPr>
                <p14:cNvContentPartPr/>
                <p14:nvPr/>
              </p14:nvContentPartPr>
              <p14:xfrm>
                <a:off x="6140397" y="1854133"/>
                <a:ext cx="1579320" cy="172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BF1D3A3-CDDA-4638-B073-FC5BC73596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31397" y="1845493"/>
                  <a:ext cx="1596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D1B78C0-5FB4-4D65-B562-90257754BF4D}"/>
                    </a:ext>
                  </a:extLst>
                </p14:cNvPr>
                <p14:cNvContentPartPr/>
                <p14:nvPr/>
              </p14:nvContentPartPr>
              <p14:xfrm>
                <a:off x="6124917" y="2192893"/>
                <a:ext cx="1776960" cy="121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D1B78C0-5FB4-4D65-B562-90257754BF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16277" y="2184253"/>
                  <a:ext cx="1794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B6236BC-0CAB-4EAB-A1FF-B9DB47902905}"/>
                    </a:ext>
                  </a:extLst>
                </p14:cNvPr>
                <p14:cNvContentPartPr/>
                <p14:nvPr/>
              </p14:nvContentPartPr>
              <p14:xfrm>
                <a:off x="6489957" y="1308373"/>
                <a:ext cx="131040" cy="1223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B6236BC-0CAB-4EAB-A1FF-B9DB4790290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80957" y="1299373"/>
                  <a:ext cx="148680" cy="12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EDB267E-0ED1-4683-BCF1-8DF70982D9DB}"/>
                    </a:ext>
                  </a:extLst>
                </p14:cNvPr>
                <p14:cNvContentPartPr/>
                <p14:nvPr/>
              </p14:nvContentPartPr>
              <p14:xfrm>
                <a:off x="6900357" y="1377493"/>
                <a:ext cx="107280" cy="1373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EDB267E-0ED1-4683-BCF1-8DF70982D9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91717" y="1368853"/>
                  <a:ext cx="12492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235E7B8-E5FF-41F6-918B-79F83A9A7965}"/>
                    </a:ext>
                  </a:extLst>
                </p14:cNvPr>
                <p14:cNvContentPartPr/>
                <p14:nvPr/>
              </p14:nvContentPartPr>
              <p14:xfrm>
                <a:off x="7234797" y="1256533"/>
                <a:ext cx="109080" cy="1472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235E7B8-E5FF-41F6-918B-79F83A9A79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25797" y="1247533"/>
                  <a:ext cx="126720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CBE65F7-DB51-4FB6-8B8C-69809F10E3BE}"/>
                    </a:ext>
                  </a:extLst>
                </p14:cNvPr>
                <p14:cNvContentPartPr/>
                <p14:nvPr/>
              </p14:nvContentPartPr>
              <p14:xfrm>
                <a:off x="7703157" y="1194613"/>
                <a:ext cx="110880" cy="1471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CBE65F7-DB51-4FB6-8B8C-69809F10E3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94517" y="1185973"/>
                  <a:ext cx="12852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0AA4F82-7AAF-48FB-B0EF-A6B2E225505D}"/>
                    </a:ext>
                  </a:extLst>
                </p14:cNvPr>
                <p14:cNvContentPartPr/>
                <p14:nvPr/>
              </p14:nvContentPartPr>
              <p14:xfrm>
                <a:off x="6574917" y="1046653"/>
                <a:ext cx="72360" cy="309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0AA4F82-7AAF-48FB-B0EF-A6B2E225505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66277" y="1038013"/>
                  <a:ext cx="90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6F32E9F-B1FB-4A61-92D2-650FD536E9FE}"/>
                    </a:ext>
                  </a:extLst>
                </p14:cNvPr>
                <p14:cNvContentPartPr/>
                <p14:nvPr/>
              </p14:nvContentPartPr>
              <p14:xfrm>
                <a:off x="6487437" y="1243933"/>
                <a:ext cx="315360" cy="129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6F32E9F-B1FB-4A61-92D2-650FD536E9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78797" y="1234933"/>
                  <a:ext cx="333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BF120CB-B1D0-4682-8879-13E6169DE181}"/>
                    </a:ext>
                  </a:extLst>
                </p14:cNvPr>
                <p14:cNvContentPartPr/>
                <p14:nvPr/>
              </p14:nvContentPartPr>
              <p14:xfrm>
                <a:off x="7094757" y="897613"/>
                <a:ext cx="63000" cy="473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BF120CB-B1D0-4682-8879-13E6169DE1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85757" y="888613"/>
                  <a:ext cx="806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84036E3-BE7E-4C98-886F-E56977DD3DD9}"/>
                    </a:ext>
                  </a:extLst>
                </p14:cNvPr>
                <p14:cNvContentPartPr/>
                <p14:nvPr/>
              </p14:nvContentPartPr>
              <p14:xfrm>
                <a:off x="7019517" y="1244653"/>
                <a:ext cx="242280" cy="134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84036E3-BE7E-4C98-886F-E56977DD3D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10877" y="1236013"/>
                  <a:ext cx="259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34B0636-44E6-4CBF-817C-ED6EBBF6E864}"/>
                    </a:ext>
                  </a:extLst>
                </p14:cNvPr>
                <p14:cNvContentPartPr/>
                <p14:nvPr/>
              </p14:nvContentPartPr>
              <p14:xfrm>
                <a:off x="7486797" y="924253"/>
                <a:ext cx="252000" cy="4100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34B0636-44E6-4CBF-817C-ED6EBBF6E8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77797" y="915613"/>
                  <a:ext cx="269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9B9F38F-B23D-44C6-9FFF-D3CD6E955068}"/>
                    </a:ext>
                  </a:extLst>
                </p14:cNvPr>
                <p14:cNvContentPartPr/>
                <p14:nvPr/>
              </p14:nvContentPartPr>
              <p14:xfrm>
                <a:off x="5872197" y="1833253"/>
                <a:ext cx="271080" cy="27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9B9F38F-B23D-44C6-9FFF-D3CD6E95506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63557" y="1824253"/>
                  <a:ext cx="288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BE2FA8C-662E-4CD9-8ABA-32811E62F9D4}"/>
                    </a:ext>
                  </a:extLst>
                </p14:cNvPr>
                <p14:cNvContentPartPr/>
                <p14:nvPr/>
              </p14:nvContentPartPr>
              <p14:xfrm>
                <a:off x="6135717" y="1778893"/>
                <a:ext cx="149760" cy="1440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BE2FA8C-662E-4CD9-8ABA-32811E62F9D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27077" y="1770253"/>
                  <a:ext cx="167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B791A17-E518-424C-8424-639542E09069}"/>
                    </a:ext>
                  </a:extLst>
                </p14:cNvPr>
                <p14:cNvContentPartPr/>
                <p14:nvPr/>
              </p14:nvContentPartPr>
              <p14:xfrm>
                <a:off x="5817117" y="2111533"/>
                <a:ext cx="448200" cy="392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B791A17-E518-424C-8424-639542E090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08477" y="2102533"/>
                  <a:ext cx="465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B8BCAFE-759B-48C4-B348-BE8CB4C73B55}"/>
                    </a:ext>
                  </a:extLst>
                </p14:cNvPr>
                <p14:cNvContentPartPr/>
                <p14:nvPr/>
              </p14:nvContentPartPr>
              <p14:xfrm>
                <a:off x="6209517" y="2028733"/>
                <a:ext cx="158040" cy="197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B8BCAFE-759B-48C4-B348-BE8CB4C73B5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00877" y="2019733"/>
                  <a:ext cx="175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F986EA4-0AC3-424C-B615-3CD6A2671F54}"/>
                    </a:ext>
                  </a:extLst>
                </p14:cNvPr>
                <p14:cNvContentPartPr/>
                <p14:nvPr/>
              </p14:nvContentPartPr>
              <p14:xfrm>
                <a:off x="5940597" y="2471533"/>
                <a:ext cx="437760" cy="1990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F986EA4-0AC3-424C-B615-3CD6A2671F5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31957" y="2462893"/>
                  <a:ext cx="455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EE64F03-3C8B-4655-902D-744FAD558777}"/>
                    </a:ext>
                  </a:extLst>
                </p14:cNvPr>
                <p14:cNvContentPartPr/>
                <p14:nvPr/>
              </p14:nvContentPartPr>
              <p14:xfrm>
                <a:off x="5920077" y="2857813"/>
                <a:ext cx="455400" cy="58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EE64F03-3C8B-4655-902D-744FAD55877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11437" y="2849173"/>
                  <a:ext cx="473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19E6996-6AA2-4443-B302-8FB715BF2C47}"/>
                    </a:ext>
                  </a:extLst>
                </p14:cNvPr>
                <p14:cNvContentPartPr/>
                <p14:nvPr/>
              </p14:nvContentPartPr>
              <p14:xfrm>
                <a:off x="6284757" y="2832253"/>
                <a:ext cx="93240" cy="176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19E6996-6AA2-4443-B302-8FB715BF2C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76117" y="2823613"/>
                  <a:ext cx="110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24D09BB-651B-4FF5-B162-542126485856}"/>
                    </a:ext>
                  </a:extLst>
                </p14:cNvPr>
                <p14:cNvContentPartPr/>
                <p14:nvPr/>
              </p14:nvContentPartPr>
              <p14:xfrm>
                <a:off x="2322597" y="1400173"/>
                <a:ext cx="591120" cy="43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24D09BB-651B-4FF5-B162-54212648585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13597" y="1391173"/>
                  <a:ext cx="608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8FF34DA-9C94-4334-93A5-610720DA3343}"/>
                    </a:ext>
                  </a:extLst>
                </p14:cNvPr>
                <p14:cNvContentPartPr/>
                <p14:nvPr/>
              </p14:nvContentPartPr>
              <p14:xfrm>
                <a:off x="2272917" y="792853"/>
                <a:ext cx="791280" cy="4456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8FF34DA-9C94-4334-93A5-610720DA33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63917" y="783853"/>
                  <a:ext cx="8089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F901337-8600-422D-A16C-FC236B6EE926}"/>
                    </a:ext>
                  </a:extLst>
                </p14:cNvPr>
                <p14:cNvContentPartPr/>
                <p14:nvPr/>
              </p14:nvContentPartPr>
              <p14:xfrm>
                <a:off x="2674677" y="6281413"/>
                <a:ext cx="30240" cy="144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F901337-8600-422D-A16C-FC236B6EE9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65677" y="6272413"/>
                  <a:ext cx="47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B6F0353-DDE3-4BED-9349-80CFE50172D7}"/>
                    </a:ext>
                  </a:extLst>
                </p14:cNvPr>
                <p14:cNvContentPartPr/>
                <p14:nvPr/>
              </p14:nvContentPartPr>
              <p14:xfrm>
                <a:off x="2456517" y="5841133"/>
                <a:ext cx="409320" cy="4996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B6F0353-DDE3-4BED-9349-80CFE50172D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47877" y="5832133"/>
                  <a:ext cx="4269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872255C-14A2-48A1-AA1B-6C54E64C55D2}"/>
                    </a:ext>
                  </a:extLst>
                </p14:cNvPr>
                <p14:cNvContentPartPr/>
                <p14:nvPr/>
              </p14:nvContentPartPr>
              <p14:xfrm>
                <a:off x="5802357" y="5784613"/>
                <a:ext cx="396720" cy="6080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872255C-14A2-48A1-AA1B-6C54E64C55D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3717" y="5775973"/>
                  <a:ext cx="41436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A12FA91-0555-4CC7-A390-3E40FDDAEF64}"/>
                    </a:ext>
                  </a:extLst>
                </p14:cNvPr>
                <p14:cNvContentPartPr/>
                <p14:nvPr/>
              </p14:nvContentPartPr>
              <p14:xfrm>
                <a:off x="4682757" y="2664493"/>
                <a:ext cx="160200" cy="150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A12FA91-0555-4CC7-A390-3E40FDDAEF6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74117" y="2655853"/>
                  <a:ext cx="177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91AAF5C-EFF8-45AE-9E46-345B4651A882}"/>
                    </a:ext>
                  </a:extLst>
                </p14:cNvPr>
                <p14:cNvContentPartPr/>
                <p14:nvPr/>
              </p14:nvContentPartPr>
              <p14:xfrm>
                <a:off x="4603197" y="2734693"/>
                <a:ext cx="325800" cy="24188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91AAF5C-EFF8-45AE-9E46-345B4651A88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94557" y="2726053"/>
                  <a:ext cx="343440" cy="24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1FA4265-DC36-41AA-A2BD-117203AD8936}"/>
                    </a:ext>
                  </a:extLst>
                </p14:cNvPr>
                <p14:cNvContentPartPr/>
                <p14:nvPr/>
              </p14:nvContentPartPr>
              <p14:xfrm>
                <a:off x="4646757" y="5329213"/>
                <a:ext cx="119520" cy="1249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1FA4265-DC36-41AA-A2BD-117203AD893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38117" y="5320213"/>
                  <a:ext cx="137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8D0800B-FEA2-4D67-9DEE-F142C2A3A3B2}"/>
                    </a:ext>
                  </a:extLst>
                </p14:cNvPr>
                <p14:cNvContentPartPr/>
                <p14:nvPr/>
              </p14:nvContentPartPr>
              <p14:xfrm>
                <a:off x="4652877" y="5541973"/>
                <a:ext cx="154800" cy="226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8D0800B-FEA2-4D67-9DEE-F142C2A3A3B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44237" y="5533333"/>
                  <a:ext cx="172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D877A81-7AC6-4A49-9BBD-DE5A5BDF9643}"/>
                    </a:ext>
                  </a:extLst>
                </p14:cNvPr>
                <p14:cNvContentPartPr/>
                <p14:nvPr/>
              </p14:nvContentPartPr>
              <p14:xfrm>
                <a:off x="4905957" y="6007453"/>
                <a:ext cx="13320" cy="205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D877A81-7AC6-4A49-9BBD-DE5A5BDF96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96957" y="5998813"/>
                  <a:ext cx="30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CE4B65B-60DD-4BFF-9F84-5C3C8C59F0F4}"/>
                    </a:ext>
                  </a:extLst>
                </p14:cNvPr>
                <p14:cNvContentPartPr/>
                <p14:nvPr/>
              </p14:nvContentPartPr>
              <p14:xfrm>
                <a:off x="2376957" y="2429413"/>
                <a:ext cx="4044600" cy="3552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CE4B65B-60DD-4BFF-9F84-5C3C8C59F0F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68317" y="2420773"/>
                  <a:ext cx="4062240" cy="35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E47FC77A-2DBC-49D5-8DA8-FBE97FE64ADA}"/>
                    </a:ext>
                  </a:extLst>
                </p14:cNvPr>
                <p14:cNvContentPartPr/>
                <p14:nvPr/>
              </p14:nvContentPartPr>
              <p14:xfrm>
                <a:off x="3856917" y="4546213"/>
                <a:ext cx="12960" cy="1090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E47FC77A-2DBC-49D5-8DA8-FBE97FE64AD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47917" y="4537213"/>
                  <a:ext cx="30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86CE494-C88E-4F29-968E-05415D7AA78F}"/>
                    </a:ext>
                  </a:extLst>
                </p14:cNvPr>
                <p14:cNvContentPartPr/>
                <p14:nvPr/>
              </p14:nvContentPartPr>
              <p14:xfrm>
                <a:off x="5409597" y="4251373"/>
                <a:ext cx="63000" cy="321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86CE494-C88E-4F29-968E-05415D7AA7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00597" y="4242373"/>
                  <a:ext cx="80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6A6CCF7-9174-4ED8-97E3-DC6AD65033A8}"/>
                    </a:ext>
                  </a:extLst>
                </p14:cNvPr>
                <p14:cNvContentPartPr/>
                <p14:nvPr/>
              </p14:nvContentPartPr>
              <p14:xfrm>
                <a:off x="5908917" y="5460973"/>
                <a:ext cx="67320" cy="28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6A6CCF7-9174-4ED8-97E3-DC6AD65033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00277" y="5452333"/>
                  <a:ext cx="8496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498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67DDB-9051-41C8-8201-A7E01337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Line Plot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6687D-25C8-4765-A1E6-5F94E8044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시간에 따른 추세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6A832D-1C83-4DB5-86A7-161F1276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30549-A212-4B73-AF13-3247CE7E0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2" name="Picture 2" descr="Line-Plot. Visualizations-what are they and what… | by Patrick Fuller |  Medium">
            <a:extLst>
              <a:ext uri="{FF2B5EF4-FFF2-40B4-BE49-F238E27FC236}">
                <a16:creationId xmlns:a16="http://schemas.microsoft.com/office/drawing/2014/main" id="{046E4342-34B6-4205-9A3D-A5E6C05C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80" y="1948874"/>
            <a:ext cx="6409825" cy="38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76AF690-EFC3-42C6-AC5B-273B8F6E0DBB}"/>
                  </a:ext>
                </a:extLst>
              </p14:cNvPr>
              <p14:cNvContentPartPr/>
              <p14:nvPr/>
            </p14:nvContentPartPr>
            <p14:xfrm>
              <a:off x="2624997" y="602773"/>
              <a:ext cx="1466280" cy="1512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76AF690-EFC3-42C6-AC5B-273B8F6E0D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5997" y="593773"/>
                <a:ext cx="148392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0BAB3A-275E-4AE2-81EC-FCE24FA86EE3}"/>
              </a:ext>
            </a:extLst>
          </p:cNvPr>
          <p:cNvGrpSpPr/>
          <p:nvPr/>
        </p:nvGrpSpPr>
        <p:grpSpPr>
          <a:xfrm>
            <a:off x="4554597" y="351493"/>
            <a:ext cx="1171080" cy="545400"/>
            <a:chOff x="4554597" y="351493"/>
            <a:chExt cx="117108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FE46F8E-33E3-4D8B-AF6F-94E00C312979}"/>
                    </a:ext>
                  </a:extLst>
                </p14:cNvPr>
                <p14:cNvContentPartPr/>
                <p14:nvPr/>
              </p14:nvContentPartPr>
              <p14:xfrm>
                <a:off x="4554597" y="354733"/>
                <a:ext cx="90360" cy="3081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FE46F8E-33E3-4D8B-AF6F-94E00C3129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5597" y="345733"/>
                  <a:ext cx="108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C626569-D613-4B0A-A1FB-7D17B878365C}"/>
                    </a:ext>
                  </a:extLst>
                </p14:cNvPr>
                <p14:cNvContentPartPr/>
                <p14:nvPr/>
              </p14:nvContentPartPr>
              <p14:xfrm>
                <a:off x="4626597" y="502693"/>
                <a:ext cx="149760" cy="88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C626569-D613-4B0A-A1FB-7D17B87836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7597" y="494053"/>
                  <a:ext cx="167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0A31C78-55AB-419C-9988-927D0994CB09}"/>
                    </a:ext>
                  </a:extLst>
                </p14:cNvPr>
                <p14:cNvContentPartPr/>
                <p14:nvPr/>
              </p14:nvContentPartPr>
              <p14:xfrm>
                <a:off x="4729917" y="357973"/>
                <a:ext cx="140400" cy="349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0A31C78-55AB-419C-9988-927D0994CB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20917" y="348973"/>
                  <a:ext cx="158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D657CE5-01A9-4797-BFF7-38ED2A766B59}"/>
                    </a:ext>
                  </a:extLst>
                </p14:cNvPr>
                <p14:cNvContentPartPr/>
                <p14:nvPr/>
              </p14:nvContentPartPr>
              <p14:xfrm>
                <a:off x="4672677" y="351493"/>
                <a:ext cx="345600" cy="434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D657CE5-01A9-4797-BFF7-38ED2A766B5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4037" y="342853"/>
                  <a:ext cx="3632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A517B7A-3F21-49DB-B202-1786B3781F19}"/>
                    </a:ext>
                  </a:extLst>
                </p14:cNvPr>
                <p14:cNvContentPartPr/>
                <p14:nvPr/>
              </p14:nvContentPartPr>
              <p14:xfrm>
                <a:off x="4881117" y="410173"/>
                <a:ext cx="195840" cy="177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A517B7A-3F21-49DB-B202-1786B3781F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72117" y="401533"/>
                  <a:ext cx="213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52CCD3B-6C93-482E-B3B8-3EEF0BB8C097}"/>
                    </a:ext>
                  </a:extLst>
                </p14:cNvPr>
                <p14:cNvContentPartPr/>
                <p14:nvPr/>
              </p14:nvContentPartPr>
              <p14:xfrm>
                <a:off x="4898037" y="454813"/>
                <a:ext cx="246600" cy="61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52CCD3B-6C93-482E-B3B8-3EEF0BB8C09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89397" y="445813"/>
                  <a:ext cx="264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ACAE3F6-9078-4D51-8B20-A60B48A6DA51}"/>
                    </a:ext>
                  </a:extLst>
                </p14:cNvPr>
                <p14:cNvContentPartPr/>
                <p14:nvPr/>
              </p14:nvContentPartPr>
              <p14:xfrm>
                <a:off x="5009637" y="374893"/>
                <a:ext cx="496080" cy="417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ACAE3F6-9078-4D51-8B20-A60B48A6DA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00997" y="365893"/>
                  <a:ext cx="5137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549228A-06D6-46DE-B6CC-09239793FE9B}"/>
                    </a:ext>
                  </a:extLst>
                </p14:cNvPr>
                <p14:cNvContentPartPr/>
                <p14:nvPr/>
              </p14:nvContentPartPr>
              <p14:xfrm>
                <a:off x="5279637" y="387133"/>
                <a:ext cx="317880" cy="306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549228A-06D6-46DE-B6CC-09239793FE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70637" y="378133"/>
                  <a:ext cx="335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5D3A075-3AA6-4B10-90AD-F065A6F425CC}"/>
                    </a:ext>
                  </a:extLst>
                </p14:cNvPr>
                <p14:cNvContentPartPr/>
                <p14:nvPr/>
              </p14:nvContentPartPr>
              <p14:xfrm>
                <a:off x="4567917" y="776653"/>
                <a:ext cx="1157760" cy="120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5D3A075-3AA6-4B10-90AD-F065A6F425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58917" y="768013"/>
                  <a:ext cx="11754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065F712-CCC2-45A4-8321-6332DA71DF5E}"/>
                  </a:ext>
                </a:extLst>
              </p14:cNvPr>
              <p14:cNvContentPartPr/>
              <p14:nvPr/>
            </p14:nvContentPartPr>
            <p14:xfrm>
              <a:off x="755517" y="1318453"/>
              <a:ext cx="1838160" cy="135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065F712-CCC2-45A4-8321-6332DA71DF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6877" y="1309453"/>
                <a:ext cx="185580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524AE185-E873-4F44-B748-8EE687A355D7}"/>
              </a:ext>
            </a:extLst>
          </p:cNvPr>
          <p:cNvGrpSpPr/>
          <p:nvPr/>
        </p:nvGrpSpPr>
        <p:grpSpPr>
          <a:xfrm>
            <a:off x="2277237" y="3118093"/>
            <a:ext cx="4966200" cy="2144160"/>
            <a:chOff x="2277237" y="3118093"/>
            <a:chExt cx="4966200" cy="21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F99D572-D37F-4013-AB4D-C027714472A4}"/>
                    </a:ext>
                  </a:extLst>
                </p14:cNvPr>
                <p14:cNvContentPartPr/>
                <p14:nvPr/>
              </p14:nvContentPartPr>
              <p14:xfrm>
                <a:off x="2277237" y="3118093"/>
                <a:ext cx="4877640" cy="2006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F99D572-D37F-4013-AB4D-C027714472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68237" y="3109453"/>
                  <a:ext cx="4895280" cy="20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D7ECB49-92AC-4D96-BDD4-8C34C15A7E94}"/>
                    </a:ext>
                  </a:extLst>
                </p14:cNvPr>
                <p14:cNvContentPartPr/>
                <p14:nvPr/>
              </p14:nvContentPartPr>
              <p14:xfrm>
                <a:off x="6977037" y="4902613"/>
                <a:ext cx="266400" cy="359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D7ECB49-92AC-4D96-BDD4-8C34C15A7E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68397" y="4893973"/>
                  <a:ext cx="28404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30BC60-DD45-4B1C-BB4A-78F31FF2FD9F}"/>
              </a:ext>
            </a:extLst>
          </p:cNvPr>
          <p:cNvGrpSpPr/>
          <p:nvPr/>
        </p:nvGrpSpPr>
        <p:grpSpPr>
          <a:xfrm>
            <a:off x="5295837" y="995893"/>
            <a:ext cx="2485080" cy="736200"/>
            <a:chOff x="5295837" y="995893"/>
            <a:chExt cx="248508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2F9D687-EBFC-41EF-A084-A45FC48C318A}"/>
                    </a:ext>
                  </a:extLst>
                </p14:cNvPr>
                <p14:cNvContentPartPr/>
                <p14:nvPr/>
              </p14:nvContentPartPr>
              <p14:xfrm>
                <a:off x="5295837" y="1162933"/>
                <a:ext cx="218160" cy="64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2F9D687-EBFC-41EF-A084-A45FC48C31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87197" y="1153933"/>
                  <a:ext cx="235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5F1B282-94DC-4B24-86B0-E1D3C3E36DA7}"/>
                    </a:ext>
                  </a:extLst>
                </p14:cNvPr>
                <p14:cNvContentPartPr/>
                <p14:nvPr/>
              </p14:nvContentPartPr>
              <p14:xfrm>
                <a:off x="5328597" y="1322773"/>
                <a:ext cx="169920" cy="82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5F1B282-94DC-4B24-86B0-E1D3C3E36D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9597" y="1313773"/>
                  <a:ext cx="187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AFC19A0-7B79-473A-9287-C591B1EF73EC}"/>
                    </a:ext>
                  </a:extLst>
                </p14:cNvPr>
                <p14:cNvContentPartPr/>
                <p14:nvPr/>
              </p14:nvContentPartPr>
              <p14:xfrm>
                <a:off x="5330037" y="1237453"/>
                <a:ext cx="143280" cy="248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AFC19A0-7B79-473A-9287-C591B1EF73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21397" y="1228813"/>
                  <a:ext cx="160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C390EA8-2BE0-4695-92A7-0BD6AA00BF26}"/>
                    </a:ext>
                  </a:extLst>
                </p14:cNvPr>
                <p14:cNvContentPartPr/>
                <p14:nvPr/>
              </p14:nvContentPartPr>
              <p14:xfrm>
                <a:off x="5314557" y="1530133"/>
                <a:ext cx="362880" cy="141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C390EA8-2BE0-4695-92A7-0BD6AA00BF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05917" y="1521493"/>
                  <a:ext cx="380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38E2E46-06C2-4FA0-B4EB-D785AE045527}"/>
                    </a:ext>
                  </a:extLst>
                </p14:cNvPr>
                <p14:cNvContentPartPr/>
                <p14:nvPr/>
              </p14:nvContentPartPr>
              <p14:xfrm>
                <a:off x="5560437" y="1107133"/>
                <a:ext cx="398880" cy="349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38E2E46-06C2-4FA0-B4EB-D785AE04552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51437" y="1098133"/>
                  <a:ext cx="416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8B3BBCA-EF83-4D14-94E0-1B789ED0A569}"/>
                    </a:ext>
                  </a:extLst>
                </p14:cNvPr>
                <p14:cNvContentPartPr/>
                <p14:nvPr/>
              </p14:nvContentPartPr>
              <p14:xfrm>
                <a:off x="5767797" y="1434733"/>
                <a:ext cx="228240" cy="199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8B3BBCA-EF83-4D14-94E0-1B789ED0A56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58797" y="1426093"/>
                  <a:ext cx="245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D21D2D0-C757-482E-B512-6C9D2FCDAF44}"/>
                    </a:ext>
                  </a:extLst>
                </p14:cNvPr>
                <p14:cNvContentPartPr/>
                <p14:nvPr/>
              </p14:nvContentPartPr>
              <p14:xfrm>
                <a:off x="6005397" y="1152493"/>
                <a:ext cx="204480" cy="276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D21D2D0-C757-482E-B512-6C9D2FCDAF4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96757" y="1143853"/>
                  <a:ext cx="222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841FC85-17D3-401E-9CA5-261FEB6758B3}"/>
                    </a:ext>
                  </a:extLst>
                </p14:cNvPr>
                <p14:cNvContentPartPr/>
                <p14:nvPr/>
              </p14:nvContentPartPr>
              <p14:xfrm>
                <a:off x="6032397" y="1483333"/>
                <a:ext cx="281520" cy="22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841FC85-17D3-401E-9CA5-261FEB6758B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23757" y="1474333"/>
                  <a:ext cx="299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23DCA73-5033-4B59-B698-7EC0B12E942E}"/>
                    </a:ext>
                  </a:extLst>
                </p14:cNvPr>
                <p14:cNvContentPartPr/>
                <p14:nvPr/>
              </p14:nvContentPartPr>
              <p14:xfrm>
                <a:off x="5319237" y="1663693"/>
                <a:ext cx="1128960" cy="684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23DCA73-5033-4B59-B698-7EC0B12E94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10237" y="1654693"/>
                  <a:ext cx="1146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CD82A27-B3FD-4307-82EC-B7F7C8F9D8A7}"/>
                    </a:ext>
                  </a:extLst>
                </p14:cNvPr>
                <p14:cNvContentPartPr/>
                <p14:nvPr/>
              </p14:nvContentPartPr>
              <p14:xfrm>
                <a:off x="6524517" y="1076893"/>
                <a:ext cx="91800" cy="496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CD82A27-B3FD-4307-82EC-B7F7C8F9D8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15517" y="1068253"/>
                  <a:ext cx="109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C63F86C-3177-496D-985A-CF4EB3DE3D3E}"/>
                    </a:ext>
                  </a:extLst>
                </p14:cNvPr>
                <p14:cNvContentPartPr/>
                <p14:nvPr/>
              </p14:nvContentPartPr>
              <p14:xfrm>
                <a:off x="6688317" y="1130893"/>
                <a:ext cx="199440" cy="2631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C63F86C-3177-496D-985A-CF4EB3DE3D3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79677" y="1122253"/>
                  <a:ext cx="217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37CF80D-000F-4189-BEDA-939AFFD38D96}"/>
                    </a:ext>
                  </a:extLst>
                </p14:cNvPr>
                <p14:cNvContentPartPr/>
                <p14:nvPr/>
              </p14:nvContentPartPr>
              <p14:xfrm>
                <a:off x="6883437" y="1170493"/>
                <a:ext cx="134280" cy="24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37CF80D-000F-4189-BEDA-939AFFD38D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74797" y="1161853"/>
                  <a:ext cx="151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21343C5-D4DF-460D-A398-8752775A3B2A}"/>
                    </a:ext>
                  </a:extLst>
                </p14:cNvPr>
                <p14:cNvContentPartPr/>
                <p14:nvPr/>
              </p14:nvContentPartPr>
              <p14:xfrm>
                <a:off x="6866517" y="1139173"/>
                <a:ext cx="233640" cy="363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21343C5-D4DF-460D-A398-8752775A3B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57517" y="1130533"/>
                  <a:ext cx="251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E02B6A5-B703-4704-A57F-73D147697967}"/>
                    </a:ext>
                  </a:extLst>
                </p14:cNvPr>
                <p14:cNvContentPartPr/>
                <p14:nvPr/>
              </p14:nvContentPartPr>
              <p14:xfrm>
                <a:off x="7202397" y="1045573"/>
                <a:ext cx="79920" cy="39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E02B6A5-B703-4704-A57F-73D14769796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93757" y="1036933"/>
                  <a:ext cx="97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D13E569-0491-4A5E-BCD0-CCB1539F7EA0}"/>
                    </a:ext>
                  </a:extLst>
                </p14:cNvPr>
                <p14:cNvContentPartPr/>
                <p14:nvPr/>
              </p14:nvContentPartPr>
              <p14:xfrm>
                <a:off x="7102317" y="1105693"/>
                <a:ext cx="176400" cy="1659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D13E569-0491-4A5E-BCD0-CCB1539F7E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3677" y="1096693"/>
                  <a:ext cx="194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D174ED2-25D4-4E8F-A94E-023BF97D3346}"/>
                    </a:ext>
                  </a:extLst>
                </p14:cNvPr>
                <p14:cNvContentPartPr/>
                <p14:nvPr/>
              </p14:nvContentPartPr>
              <p14:xfrm>
                <a:off x="7292397" y="1057813"/>
                <a:ext cx="122040" cy="2757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D174ED2-25D4-4E8F-A94E-023BF97D334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83757" y="1048813"/>
                  <a:ext cx="139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83BCF67-D687-41AE-9DFE-5EA386857F02}"/>
                    </a:ext>
                  </a:extLst>
                </p14:cNvPr>
                <p14:cNvContentPartPr/>
                <p14:nvPr/>
              </p14:nvContentPartPr>
              <p14:xfrm>
                <a:off x="7193037" y="995893"/>
                <a:ext cx="587880" cy="660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83BCF67-D687-41AE-9DFE-5EA386857F0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184037" y="987253"/>
                  <a:ext cx="60552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58963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92CBC-9CE5-464F-AD31-6571A36C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Scatter Plot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4D1C2-3C68-466D-9FC9-39A204A2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</a:t>
            </a:r>
            <a:r>
              <a:rPr lang="ko-KR" altLang="en-US" dirty="0" err="1"/>
              <a:t>변수간의</a:t>
            </a:r>
            <a:r>
              <a:rPr lang="ko-KR" altLang="en-US" dirty="0"/>
              <a:t> 관계를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B2BE85-7DD2-47D2-88E9-D5D47A5C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5DB24-103D-48C1-9079-D1006393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6" name="Picture 2" descr="How To Specify Colors to Scatter Plots in Python? - Python and R Tips">
            <a:extLst>
              <a:ext uri="{FF2B5EF4-FFF2-40B4-BE49-F238E27FC236}">
                <a16:creationId xmlns:a16="http://schemas.microsoft.com/office/drawing/2014/main" id="{5AF0F0F6-3181-4EC5-9B93-7AE43280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00" y="2096678"/>
            <a:ext cx="6684783" cy="44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37B6866E-3326-4E5B-AE51-CF9146572873}"/>
                  </a:ext>
                </a:extLst>
              </p14:cNvPr>
              <p14:cNvContentPartPr/>
              <p14:nvPr/>
            </p14:nvContentPartPr>
            <p14:xfrm>
              <a:off x="5484477" y="6219133"/>
              <a:ext cx="72720" cy="558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37B6866E-3326-4E5B-AE51-CF91465728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5477" y="6210133"/>
                <a:ext cx="90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169" name="잉크 6168">
                <a:extLst>
                  <a:ext uri="{FF2B5EF4-FFF2-40B4-BE49-F238E27FC236}">
                    <a16:creationId xmlns:a16="http://schemas.microsoft.com/office/drawing/2014/main" id="{41A7D692-F14B-4E77-96B2-8618D37385F0}"/>
                  </a:ext>
                </a:extLst>
              </p14:cNvPr>
              <p14:cNvContentPartPr/>
              <p14:nvPr/>
            </p14:nvContentPartPr>
            <p14:xfrm>
              <a:off x="2816157" y="2627413"/>
              <a:ext cx="3838680" cy="3037320"/>
            </p14:xfrm>
          </p:contentPart>
        </mc:Choice>
        <mc:Fallback xmlns="">
          <p:pic>
            <p:nvPicPr>
              <p:cNvPr id="6169" name="잉크 6168">
                <a:extLst>
                  <a:ext uri="{FF2B5EF4-FFF2-40B4-BE49-F238E27FC236}">
                    <a16:creationId xmlns:a16="http://schemas.microsoft.com/office/drawing/2014/main" id="{41A7D692-F14B-4E77-96B2-8618D37385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7517" y="2618413"/>
                <a:ext cx="3856320" cy="30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171" name="잉크 6170">
                <a:extLst>
                  <a:ext uri="{FF2B5EF4-FFF2-40B4-BE49-F238E27FC236}">
                    <a16:creationId xmlns:a16="http://schemas.microsoft.com/office/drawing/2014/main" id="{1563E9A5-5873-4158-9719-7312D1D0B9CA}"/>
                  </a:ext>
                </a:extLst>
              </p14:cNvPr>
              <p14:cNvContentPartPr/>
              <p14:nvPr/>
            </p14:nvContentPartPr>
            <p14:xfrm>
              <a:off x="4570437" y="2539213"/>
              <a:ext cx="2041200" cy="1488240"/>
            </p14:xfrm>
          </p:contentPart>
        </mc:Choice>
        <mc:Fallback xmlns="">
          <p:pic>
            <p:nvPicPr>
              <p:cNvPr id="6171" name="잉크 6170">
                <a:extLst>
                  <a:ext uri="{FF2B5EF4-FFF2-40B4-BE49-F238E27FC236}">
                    <a16:creationId xmlns:a16="http://schemas.microsoft.com/office/drawing/2014/main" id="{1563E9A5-5873-4158-9719-7312D1D0B9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1437" y="2530213"/>
                <a:ext cx="2058840" cy="150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74" name="그룹 6173">
            <a:extLst>
              <a:ext uri="{FF2B5EF4-FFF2-40B4-BE49-F238E27FC236}">
                <a16:creationId xmlns:a16="http://schemas.microsoft.com/office/drawing/2014/main" id="{E4029850-EFA0-4E0F-BE6D-A42739910DAC}"/>
              </a:ext>
            </a:extLst>
          </p:cNvPr>
          <p:cNvGrpSpPr/>
          <p:nvPr/>
        </p:nvGrpSpPr>
        <p:grpSpPr>
          <a:xfrm>
            <a:off x="913917" y="361933"/>
            <a:ext cx="7480080" cy="6366960"/>
            <a:chOff x="913917" y="361933"/>
            <a:chExt cx="7480080" cy="63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929B056-1837-4C84-9598-08BFBC0FFCB2}"/>
                    </a:ext>
                  </a:extLst>
                </p14:cNvPr>
                <p14:cNvContentPartPr/>
                <p14:nvPr/>
              </p14:nvContentPartPr>
              <p14:xfrm>
                <a:off x="913917" y="1358773"/>
                <a:ext cx="41760" cy="8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929B056-1837-4C84-9598-08BFBC0FFC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5277" y="1350133"/>
                  <a:ext cx="59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C4C0043-FDB3-43BC-8CC5-B3D2183BB238}"/>
                    </a:ext>
                  </a:extLst>
                </p14:cNvPr>
                <p14:cNvContentPartPr/>
                <p14:nvPr/>
              </p14:nvContentPartPr>
              <p14:xfrm>
                <a:off x="1755237" y="1331413"/>
                <a:ext cx="46440" cy="8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C4C0043-FDB3-43BC-8CC5-B3D2183BB2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46237" y="1322773"/>
                  <a:ext cx="64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F23049A-3D58-4ABB-B073-3672A02F4CAF}"/>
                    </a:ext>
                  </a:extLst>
                </p14:cNvPr>
                <p14:cNvContentPartPr/>
                <p14:nvPr/>
              </p14:nvContentPartPr>
              <p14:xfrm>
                <a:off x="4343997" y="6062173"/>
                <a:ext cx="949680" cy="6667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F23049A-3D58-4ABB-B073-3672A02F4C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35357" y="6053533"/>
                  <a:ext cx="96732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3B66FE6-5EFC-455F-BD27-30EE483ACAF7}"/>
                    </a:ext>
                  </a:extLst>
                </p14:cNvPr>
                <p14:cNvContentPartPr/>
                <p14:nvPr/>
              </p14:nvContentPartPr>
              <p14:xfrm>
                <a:off x="1386237" y="3827293"/>
                <a:ext cx="520200" cy="961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3B66FE6-5EFC-455F-BD27-30EE483ACA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77597" y="3818293"/>
                  <a:ext cx="53784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1050EC8-B49C-4DD9-A741-AF3D60C46E24}"/>
                    </a:ext>
                  </a:extLst>
                </p14:cNvPr>
                <p14:cNvContentPartPr/>
                <p14:nvPr/>
              </p14:nvContentPartPr>
              <p14:xfrm>
                <a:off x="4577637" y="6528013"/>
                <a:ext cx="24480" cy="306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1050EC8-B49C-4DD9-A741-AF3D60C46E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8997" y="6519013"/>
                  <a:ext cx="42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000BA0C-81A4-4A31-83B7-CCA2A256440D}"/>
                    </a:ext>
                  </a:extLst>
                </p14:cNvPr>
                <p14:cNvContentPartPr/>
                <p14:nvPr/>
              </p14:nvContentPartPr>
              <p14:xfrm>
                <a:off x="2615637" y="579373"/>
                <a:ext cx="1845720" cy="126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000BA0C-81A4-4A31-83B7-CCA2A25644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06997" y="570373"/>
                  <a:ext cx="1863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C9BD43F-4438-4857-AF0C-91B10D0106EA}"/>
                    </a:ext>
                  </a:extLst>
                </p14:cNvPr>
                <p14:cNvContentPartPr/>
                <p14:nvPr/>
              </p14:nvContentPartPr>
              <p14:xfrm>
                <a:off x="4765917" y="362653"/>
                <a:ext cx="107640" cy="465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C9BD43F-4438-4857-AF0C-91B10D0106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56917" y="354013"/>
                  <a:ext cx="1252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13A8DF2-F5BD-4735-ADF2-DE31B55FC805}"/>
                    </a:ext>
                  </a:extLst>
                </p14:cNvPr>
                <p14:cNvContentPartPr/>
                <p14:nvPr/>
              </p14:nvContentPartPr>
              <p14:xfrm>
                <a:off x="4895517" y="464533"/>
                <a:ext cx="161640" cy="296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13A8DF2-F5BD-4735-ADF2-DE31B55FC8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86517" y="455893"/>
                  <a:ext cx="179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1B5BA19-4007-4123-AF1A-A2146469B83E}"/>
                    </a:ext>
                  </a:extLst>
                </p14:cNvPr>
                <p14:cNvContentPartPr/>
                <p14:nvPr/>
              </p14:nvContentPartPr>
              <p14:xfrm>
                <a:off x="4938717" y="606733"/>
                <a:ext cx="136800" cy="130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1B5BA19-4007-4123-AF1A-A2146469B8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30077" y="597733"/>
                  <a:ext cx="154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161ED02-D6C0-4ED1-A89E-CD8E00E3959D}"/>
                    </a:ext>
                  </a:extLst>
                </p14:cNvPr>
                <p14:cNvContentPartPr/>
                <p14:nvPr/>
              </p14:nvContentPartPr>
              <p14:xfrm>
                <a:off x="5128077" y="426733"/>
                <a:ext cx="77040" cy="441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161ED02-D6C0-4ED1-A89E-CD8E00E395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19437" y="418093"/>
                  <a:ext cx="946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9722110-C77C-4225-87A4-AAEB00347B2D}"/>
                    </a:ext>
                  </a:extLst>
                </p14:cNvPr>
                <p14:cNvContentPartPr/>
                <p14:nvPr/>
              </p14:nvContentPartPr>
              <p14:xfrm>
                <a:off x="5020437" y="737053"/>
                <a:ext cx="170640" cy="166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9722110-C77C-4225-87A4-AAEB00347B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1797" y="728053"/>
                  <a:ext cx="188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283BAB6-9359-4B3F-89FC-9DFA61A8866C}"/>
                    </a:ext>
                  </a:extLst>
                </p14:cNvPr>
                <p14:cNvContentPartPr/>
                <p14:nvPr/>
              </p14:nvContentPartPr>
              <p14:xfrm>
                <a:off x="5234997" y="486133"/>
                <a:ext cx="170280" cy="250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283BAB6-9359-4B3F-89FC-9DFA61A8866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6357" y="477493"/>
                  <a:ext cx="1879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5A34E30-568F-4869-AB34-E228C858B1D1}"/>
                    </a:ext>
                  </a:extLst>
                </p14:cNvPr>
                <p14:cNvContentPartPr/>
                <p14:nvPr/>
              </p14:nvContentPartPr>
              <p14:xfrm>
                <a:off x="5364957" y="485413"/>
                <a:ext cx="181080" cy="205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5A34E30-568F-4869-AB34-E228C858B1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55957" y="476773"/>
                  <a:ext cx="198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F9C7896-0C8D-45E2-A1D9-8753EC6C4218}"/>
                    </a:ext>
                  </a:extLst>
                </p14:cNvPr>
                <p14:cNvContentPartPr/>
                <p14:nvPr/>
              </p14:nvContentPartPr>
              <p14:xfrm>
                <a:off x="5271357" y="759373"/>
                <a:ext cx="212400" cy="163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F9C7896-0C8D-45E2-A1D9-8753EC6C421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62357" y="750373"/>
                  <a:ext cx="230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5FE1142-7AF1-4CA6-8951-0E9C887202C6}"/>
                    </a:ext>
                  </a:extLst>
                </p14:cNvPr>
                <p14:cNvContentPartPr/>
                <p14:nvPr/>
              </p14:nvContentPartPr>
              <p14:xfrm>
                <a:off x="5630277" y="482893"/>
                <a:ext cx="179280" cy="36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5FE1142-7AF1-4CA6-8951-0E9C887202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277" y="473893"/>
                  <a:ext cx="196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0F6951C-023C-445D-9D0D-48FBAAAD1F7E}"/>
                    </a:ext>
                  </a:extLst>
                </p14:cNvPr>
                <p14:cNvContentPartPr/>
                <p14:nvPr/>
              </p14:nvContentPartPr>
              <p14:xfrm>
                <a:off x="5564757" y="538333"/>
                <a:ext cx="264600" cy="277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0F6951C-023C-445D-9D0D-48FBAAAD1F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56117" y="529333"/>
                  <a:ext cx="282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9719A4A-50B3-4CB0-A910-1E25963F3652}"/>
                    </a:ext>
                  </a:extLst>
                </p14:cNvPr>
                <p14:cNvContentPartPr/>
                <p14:nvPr/>
              </p14:nvContentPartPr>
              <p14:xfrm>
                <a:off x="5943117" y="361933"/>
                <a:ext cx="135720" cy="442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9719A4A-50B3-4CB0-A910-1E25963F36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34117" y="352933"/>
                  <a:ext cx="1533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6D109AF-08CD-4366-9165-3A373FAB789A}"/>
                    </a:ext>
                  </a:extLst>
                </p14:cNvPr>
                <p14:cNvContentPartPr/>
                <p14:nvPr/>
              </p14:nvContentPartPr>
              <p14:xfrm>
                <a:off x="2492517" y="1375333"/>
                <a:ext cx="98280" cy="388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6D109AF-08CD-4366-9165-3A373FAB78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3877" y="1366693"/>
                  <a:ext cx="115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25C868D-AA17-44C5-A6CA-FD668B84E13E}"/>
                    </a:ext>
                  </a:extLst>
                </p14:cNvPr>
                <p14:cNvContentPartPr/>
                <p14:nvPr/>
              </p14:nvContentPartPr>
              <p14:xfrm>
                <a:off x="6623877" y="1084453"/>
                <a:ext cx="1269000" cy="110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25C868D-AA17-44C5-A6CA-FD668B84E13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15237" y="1075813"/>
                  <a:ext cx="1286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5B35EA5-E20F-47FA-87EE-93C77B913322}"/>
                    </a:ext>
                  </a:extLst>
                </p14:cNvPr>
                <p14:cNvContentPartPr/>
                <p14:nvPr/>
              </p14:nvContentPartPr>
              <p14:xfrm>
                <a:off x="6554757" y="1327813"/>
                <a:ext cx="1255320" cy="170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5B35EA5-E20F-47FA-87EE-93C77B9133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45757" y="1318813"/>
                  <a:ext cx="1272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07B5FB3-CCFC-4974-B60C-A9D05076593F}"/>
                    </a:ext>
                  </a:extLst>
                </p14:cNvPr>
                <p14:cNvContentPartPr/>
                <p14:nvPr/>
              </p14:nvContentPartPr>
              <p14:xfrm>
                <a:off x="6480957" y="1513573"/>
                <a:ext cx="1195560" cy="154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07B5FB3-CCFC-4974-B60C-A9D0507659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71957" y="1504933"/>
                  <a:ext cx="1213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2EBF0A6-413B-4FFF-B42F-7671E1451D2D}"/>
                    </a:ext>
                  </a:extLst>
                </p14:cNvPr>
                <p14:cNvContentPartPr/>
                <p14:nvPr/>
              </p14:nvContentPartPr>
              <p14:xfrm>
                <a:off x="6458997" y="1704733"/>
                <a:ext cx="1239120" cy="1818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2EBF0A6-413B-4FFF-B42F-7671E1451D2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49997" y="1695733"/>
                  <a:ext cx="1256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7D357C1-47FA-4775-8EBC-8258A97B1F41}"/>
                    </a:ext>
                  </a:extLst>
                </p14:cNvPr>
                <p14:cNvContentPartPr/>
                <p14:nvPr/>
              </p14:nvContentPartPr>
              <p14:xfrm>
                <a:off x="6413637" y="1923613"/>
                <a:ext cx="1429560" cy="234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7D357C1-47FA-4775-8EBC-8258A97B1F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04997" y="1914613"/>
                  <a:ext cx="1447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4BAF51A-300D-4F77-B6E4-6B6AB48966F7}"/>
                    </a:ext>
                  </a:extLst>
                </p14:cNvPr>
                <p14:cNvContentPartPr/>
                <p14:nvPr/>
              </p14:nvContentPartPr>
              <p14:xfrm>
                <a:off x="6766077" y="900133"/>
                <a:ext cx="142560" cy="1535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4BAF51A-300D-4F77-B6E4-6B6AB48966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57077" y="891493"/>
                  <a:ext cx="160200" cy="15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D36EF05-4DC6-4CD9-A35E-D9D611C44DDB}"/>
                    </a:ext>
                  </a:extLst>
                </p14:cNvPr>
                <p14:cNvContentPartPr/>
                <p14:nvPr/>
              </p14:nvContentPartPr>
              <p14:xfrm>
                <a:off x="7184757" y="860533"/>
                <a:ext cx="129240" cy="1525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D36EF05-4DC6-4CD9-A35E-D9D611C44D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75757" y="851533"/>
                  <a:ext cx="146880" cy="15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15F2361-4718-43DB-A6FA-81D40A32C7B0}"/>
                    </a:ext>
                  </a:extLst>
                </p14:cNvPr>
                <p14:cNvContentPartPr/>
                <p14:nvPr/>
              </p14:nvContentPartPr>
              <p14:xfrm>
                <a:off x="7527477" y="948013"/>
                <a:ext cx="100800" cy="14392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15F2361-4718-43DB-A6FA-81D40A32C7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18837" y="939373"/>
                  <a:ext cx="11844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42EC98F-8FB3-42CD-A6B8-9118262226E9}"/>
                    </a:ext>
                  </a:extLst>
                </p14:cNvPr>
                <p14:cNvContentPartPr/>
                <p14:nvPr/>
              </p14:nvContentPartPr>
              <p14:xfrm>
                <a:off x="7851837" y="674773"/>
                <a:ext cx="93600" cy="19213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42EC98F-8FB3-42CD-A6B8-9118262226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42837" y="665773"/>
                  <a:ext cx="111240" cy="19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C89F4E5-3CFC-4B19-BC01-A307062C863C}"/>
                    </a:ext>
                  </a:extLst>
                </p14:cNvPr>
                <p14:cNvContentPartPr/>
                <p14:nvPr/>
              </p14:nvContentPartPr>
              <p14:xfrm>
                <a:off x="6818637" y="659293"/>
                <a:ext cx="145440" cy="225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C89F4E5-3CFC-4B19-BC01-A307062C86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09637" y="650653"/>
                  <a:ext cx="163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104CE59-A460-4E01-8249-42D939052655}"/>
                    </a:ext>
                  </a:extLst>
                </p14:cNvPr>
                <p14:cNvContentPartPr/>
                <p14:nvPr/>
              </p14:nvContentPartPr>
              <p14:xfrm>
                <a:off x="7492197" y="560653"/>
                <a:ext cx="230760" cy="291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104CE59-A460-4E01-8249-42D93905265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83197" y="551653"/>
                  <a:ext cx="248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2CF2D8B-DEFF-4937-BDD5-BD176349A8EF}"/>
                    </a:ext>
                  </a:extLst>
                </p14:cNvPr>
                <p14:cNvContentPartPr/>
                <p14:nvPr/>
              </p14:nvContentPartPr>
              <p14:xfrm>
                <a:off x="6977397" y="774133"/>
                <a:ext cx="103320" cy="2037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2CF2D8B-DEFF-4937-BDD5-BD176349A8E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68757" y="765133"/>
                  <a:ext cx="120960" cy="20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03D058D-190D-4843-A1DC-A57780089D81}"/>
                    </a:ext>
                  </a:extLst>
                </p14:cNvPr>
                <p14:cNvContentPartPr/>
                <p14:nvPr/>
              </p14:nvContentPartPr>
              <p14:xfrm>
                <a:off x="6723597" y="791413"/>
                <a:ext cx="443520" cy="1902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03D058D-190D-4843-A1DC-A57780089D8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14597" y="782413"/>
                  <a:ext cx="461160" cy="19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7BED1C1-7995-434A-874E-0F71F2BA9ABE}"/>
                    </a:ext>
                  </a:extLst>
                </p14:cNvPr>
                <p14:cNvContentPartPr/>
                <p14:nvPr/>
              </p14:nvContentPartPr>
              <p14:xfrm>
                <a:off x="7453317" y="616453"/>
                <a:ext cx="496440" cy="1993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7BED1C1-7995-434A-874E-0F71F2BA9AB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44677" y="607453"/>
                  <a:ext cx="514080" cy="20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1400371-6C06-400F-93DF-7891BC57CE5F}"/>
                    </a:ext>
                  </a:extLst>
                </p14:cNvPr>
                <p14:cNvContentPartPr/>
                <p14:nvPr/>
              </p14:nvContentPartPr>
              <p14:xfrm>
                <a:off x="6808557" y="1185253"/>
                <a:ext cx="22680" cy="84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1400371-6C06-400F-93DF-7891BC57CE5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99557" y="1176253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58534AC-23C1-4EE4-8C4B-400587D5D9E4}"/>
                    </a:ext>
                  </a:extLst>
                </p14:cNvPr>
                <p14:cNvContentPartPr/>
                <p14:nvPr/>
              </p14:nvContentPartPr>
              <p14:xfrm>
                <a:off x="6900357" y="1951693"/>
                <a:ext cx="38520" cy="72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58534AC-23C1-4EE4-8C4B-400587D5D9E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91717" y="1943053"/>
                  <a:ext cx="5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F9B1CB6-6AF4-4A41-8F87-74F02379AB2B}"/>
                    </a:ext>
                  </a:extLst>
                </p14:cNvPr>
                <p14:cNvContentPartPr/>
                <p14:nvPr/>
              </p14:nvContentPartPr>
              <p14:xfrm>
                <a:off x="7559517" y="1184893"/>
                <a:ext cx="12600" cy="205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F9B1CB6-6AF4-4A41-8F87-74F02379AB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50877" y="1175893"/>
                  <a:ext cx="30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0CD80A2-412D-4EDD-A324-C456D3144F9F}"/>
                    </a:ext>
                  </a:extLst>
                </p14:cNvPr>
                <p14:cNvContentPartPr/>
                <p14:nvPr/>
              </p14:nvContentPartPr>
              <p14:xfrm>
                <a:off x="7779837" y="1558933"/>
                <a:ext cx="10080" cy="183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0CD80A2-412D-4EDD-A324-C456D3144F9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70837" y="1549933"/>
                  <a:ext cx="27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F57A02D-FDAA-453B-A553-CD195AE912B2}"/>
                    </a:ext>
                  </a:extLst>
                </p14:cNvPr>
                <p14:cNvContentPartPr/>
                <p14:nvPr/>
              </p14:nvContentPartPr>
              <p14:xfrm>
                <a:off x="6838437" y="2553613"/>
                <a:ext cx="968760" cy="680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F57A02D-FDAA-453B-A553-CD195AE912B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29437" y="2544613"/>
                  <a:ext cx="98640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8B59D00-7079-44CC-9307-D11E70129517}"/>
                    </a:ext>
                  </a:extLst>
                </p14:cNvPr>
                <p14:cNvContentPartPr/>
                <p14:nvPr/>
              </p14:nvContentPartPr>
              <p14:xfrm>
                <a:off x="7447917" y="3449653"/>
                <a:ext cx="194760" cy="279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8B59D00-7079-44CC-9307-D11E7012951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39277" y="3441013"/>
                  <a:ext cx="212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BB061B6-08EF-470E-88FC-DA4EFF2DF637}"/>
                    </a:ext>
                  </a:extLst>
                </p14:cNvPr>
                <p14:cNvContentPartPr/>
                <p14:nvPr/>
              </p14:nvContentPartPr>
              <p14:xfrm>
                <a:off x="7666077" y="3524173"/>
                <a:ext cx="153360" cy="1602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BB061B6-08EF-470E-88FC-DA4EFF2DF63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57437" y="3515533"/>
                  <a:ext cx="171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8DFFD16-571E-4240-8503-4B1E6CFE794D}"/>
                    </a:ext>
                  </a:extLst>
                </p14:cNvPr>
                <p14:cNvContentPartPr/>
                <p14:nvPr/>
              </p14:nvContentPartPr>
              <p14:xfrm>
                <a:off x="7936797" y="3404653"/>
                <a:ext cx="162720" cy="2926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8DFFD16-571E-4240-8503-4B1E6CFE794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28157" y="3395653"/>
                  <a:ext cx="180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0E9E7FA-D8D1-42E5-ABD3-E50557A18C47}"/>
                    </a:ext>
                  </a:extLst>
                </p14:cNvPr>
                <p14:cNvContentPartPr/>
                <p14:nvPr/>
              </p14:nvContentPartPr>
              <p14:xfrm>
                <a:off x="8139477" y="3452533"/>
                <a:ext cx="234720" cy="237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0E9E7FA-D8D1-42E5-ABD3-E50557A18C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130837" y="3443893"/>
                  <a:ext cx="252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12044A1-995B-4ECE-AE1E-D9C5523B45C7}"/>
                    </a:ext>
                  </a:extLst>
                </p14:cNvPr>
                <p14:cNvContentPartPr/>
                <p14:nvPr/>
              </p14:nvContentPartPr>
              <p14:xfrm>
                <a:off x="7369797" y="3180013"/>
                <a:ext cx="1024200" cy="6429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12044A1-995B-4ECE-AE1E-D9C5523B45C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60797" y="3171373"/>
                  <a:ext cx="10418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BF233E9-DF21-4D97-821C-1B9D642F80E3}"/>
                    </a:ext>
                  </a:extLst>
                </p14:cNvPr>
                <p14:cNvContentPartPr/>
                <p14:nvPr/>
              </p14:nvContentPartPr>
              <p14:xfrm>
                <a:off x="2986077" y="5706493"/>
                <a:ext cx="5760" cy="230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BF233E9-DF21-4D97-821C-1B9D642F80E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77437" y="5697493"/>
                  <a:ext cx="2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522B17E-718B-42BE-87B8-6BF11C1B9BC4}"/>
                    </a:ext>
                  </a:extLst>
                </p14:cNvPr>
                <p14:cNvContentPartPr/>
                <p14:nvPr/>
              </p14:nvContentPartPr>
              <p14:xfrm>
                <a:off x="3141957" y="5815573"/>
                <a:ext cx="11880" cy="79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522B17E-718B-42BE-87B8-6BF11C1B9BC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32957" y="5806573"/>
                  <a:ext cx="29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6D0FF41-B87E-4594-BD64-09499695B346}"/>
                    </a:ext>
                  </a:extLst>
                </p14:cNvPr>
                <p14:cNvContentPartPr/>
                <p14:nvPr/>
              </p14:nvContentPartPr>
              <p14:xfrm>
                <a:off x="3145557" y="5751493"/>
                <a:ext cx="5760" cy="183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6D0FF41-B87E-4594-BD64-09499695B34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36917" y="5742853"/>
                  <a:ext cx="23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49D13B5-A173-4779-9A85-81AE5AAC1E21}"/>
                    </a:ext>
                  </a:extLst>
                </p14:cNvPr>
                <p14:cNvContentPartPr/>
                <p14:nvPr/>
              </p14:nvContentPartPr>
              <p14:xfrm>
                <a:off x="4748997" y="5700013"/>
                <a:ext cx="7920" cy="72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49D13B5-A173-4779-9A85-81AE5AAC1E2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40357" y="5691373"/>
                  <a:ext cx="2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DBC2874-757A-4148-BF47-51AB537188F3}"/>
                    </a:ext>
                  </a:extLst>
                </p14:cNvPr>
                <p14:cNvContentPartPr/>
                <p14:nvPr/>
              </p14:nvContentPartPr>
              <p14:xfrm>
                <a:off x="4420677" y="5399773"/>
                <a:ext cx="12240" cy="338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DBC2874-757A-4148-BF47-51AB537188F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11677" y="5391133"/>
                  <a:ext cx="29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D2D382C-3716-43AE-8536-0AB064506B7C}"/>
                    </a:ext>
                  </a:extLst>
                </p14:cNvPr>
                <p14:cNvContentPartPr/>
                <p14:nvPr/>
              </p14:nvContentPartPr>
              <p14:xfrm>
                <a:off x="2630037" y="3008653"/>
                <a:ext cx="4382640" cy="30121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D2D382C-3716-43AE-8536-0AB064506B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21037" y="2999653"/>
                  <a:ext cx="4400280" cy="30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31EF32E-9840-4070-9707-2E3AACD5864E}"/>
                    </a:ext>
                  </a:extLst>
                </p14:cNvPr>
                <p14:cNvContentPartPr/>
                <p14:nvPr/>
              </p14:nvContentPartPr>
              <p14:xfrm>
                <a:off x="2484957" y="2400613"/>
                <a:ext cx="4434120" cy="3174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31EF32E-9840-4070-9707-2E3AACD5864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75957" y="2391613"/>
                  <a:ext cx="4451760" cy="31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45" name="잉크 6144">
                  <a:extLst>
                    <a:ext uri="{FF2B5EF4-FFF2-40B4-BE49-F238E27FC236}">
                      <a16:creationId xmlns:a16="http://schemas.microsoft.com/office/drawing/2014/main" id="{F3E67F39-06F8-45E7-BDD9-6A7921E56F18}"/>
                    </a:ext>
                  </a:extLst>
                </p14:cNvPr>
                <p14:cNvContentPartPr/>
                <p14:nvPr/>
              </p14:nvContentPartPr>
              <p14:xfrm>
                <a:off x="1151157" y="1914973"/>
                <a:ext cx="300240" cy="269280"/>
              </p14:xfrm>
            </p:contentPart>
          </mc:Choice>
          <mc:Fallback xmlns="">
            <p:pic>
              <p:nvPicPr>
                <p:cNvPr id="6145" name="잉크 6144">
                  <a:extLst>
                    <a:ext uri="{FF2B5EF4-FFF2-40B4-BE49-F238E27FC236}">
                      <a16:creationId xmlns:a16="http://schemas.microsoft.com/office/drawing/2014/main" id="{F3E67F39-06F8-45E7-BDD9-6A7921E56F1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42157" y="1905973"/>
                  <a:ext cx="317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147" name="잉크 6146">
                  <a:extLst>
                    <a:ext uri="{FF2B5EF4-FFF2-40B4-BE49-F238E27FC236}">
                      <a16:creationId xmlns:a16="http://schemas.microsoft.com/office/drawing/2014/main" id="{A067B129-98CA-4D8B-B1C9-521504B1C385}"/>
                    </a:ext>
                  </a:extLst>
                </p14:cNvPr>
                <p14:cNvContentPartPr/>
                <p14:nvPr/>
              </p14:nvContentPartPr>
              <p14:xfrm>
                <a:off x="1492077" y="1827853"/>
                <a:ext cx="51480" cy="445320"/>
              </p14:xfrm>
            </p:contentPart>
          </mc:Choice>
          <mc:Fallback xmlns="">
            <p:pic>
              <p:nvPicPr>
                <p:cNvPr id="6147" name="잉크 6146">
                  <a:extLst>
                    <a:ext uri="{FF2B5EF4-FFF2-40B4-BE49-F238E27FC236}">
                      <a16:creationId xmlns:a16="http://schemas.microsoft.com/office/drawing/2014/main" id="{A067B129-98CA-4D8B-B1C9-521504B1C38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83077" y="1818853"/>
                  <a:ext cx="691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48" name="잉크 6147">
                  <a:extLst>
                    <a:ext uri="{FF2B5EF4-FFF2-40B4-BE49-F238E27FC236}">
                      <a16:creationId xmlns:a16="http://schemas.microsoft.com/office/drawing/2014/main" id="{A02156A9-8166-47F3-9C48-06A8CC245911}"/>
                    </a:ext>
                  </a:extLst>
                </p14:cNvPr>
                <p14:cNvContentPartPr/>
                <p14:nvPr/>
              </p14:nvContentPartPr>
              <p14:xfrm>
                <a:off x="1442757" y="1829653"/>
                <a:ext cx="298440" cy="385560"/>
              </p14:xfrm>
            </p:contentPart>
          </mc:Choice>
          <mc:Fallback xmlns="">
            <p:pic>
              <p:nvPicPr>
                <p:cNvPr id="6148" name="잉크 6147">
                  <a:extLst>
                    <a:ext uri="{FF2B5EF4-FFF2-40B4-BE49-F238E27FC236}">
                      <a16:creationId xmlns:a16="http://schemas.microsoft.com/office/drawing/2014/main" id="{A02156A9-8166-47F3-9C48-06A8CC2459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34117" y="1820653"/>
                  <a:ext cx="316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150" name="잉크 6149">
                  <a:extLst>
                    <a:ext uri="{FF2B5EF4-FFF2-40B4-BE49-F238E27FC236}">
                      <a16:creationId xmlns:a16="http://schemas.microsoft.com/office/drawing/2014/main" id="{F3DE3A05-20A6-45C7-9BB6-75FF8367C81C}"/>
                    </a:ext>
                  </a:extLst>
                </p14:cNvPr>
                <p14:cNvContentPartPr/>
                <p14:nvPr/>
              </p14:nvContentPartPr>
              <p14:xfrm>
                <a:off x="1841637" y="1996333"/>
                <a:ext cx="401400" cy="27000"/>
              </p14:xfrm>
            </p:contentPart>
          </mc:Choice>
          <mc:Fallback xmlns="">
            <p:pic>
              <p:nvPicPr>
                <p:cNvPr id="6150" name="잉크 6149">
                  <a:extLst>
                    <a:ext uri="{FF2B5EF4-FFF2-40B4-BE49-F238E27FC236}">
                      <a16:creationId xmlns:a16="http://schemas.microsoft.com/office/drawing/2014/main" id="{F3DE3A05-20A6-45C7-9BB6-75FF8367C81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32637" y="1987693"/>
                  <a:ext cx="419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151" name="잉크 6150">
                  <a:extLst>
                    <a:ext uri="{FF2B5EF4-FFF2-40B4-BE49-F238E27FC236}">
                      <a16:creationId xmlns:a16="http://schemas.microsoft.com/office/drawing/2014/main" id="{464BE777-FF6D-4BC0-979C-694E85FD82E9}"/>
                    </a:ext>
                  </a:extLst>
                </p14:cNvPr>
                <p14:cNvContentPartPr/>
                <p14:nvPr/>
              </p14:nvContentPartPr>
              <p14:xfrm>
                <a:off x="2171037" y="1910653"/>
                <a:ext cx="99000" cy="233640"/>
              </p14:xfrm>
            </p:contentPart>
          </mc:Choice>
          <mc:Fallback xmlns="">
            <p:pic>
              <p:nvPicPr>
                <p:cNvPr id="6151" name="잉크 6150">
                  <a:extLst>
                    <a:ext uri="{FF2B5EF4-FFF2-40B4-BE49-F238E27FC236}">
                      <a16:creationId xmlns:a16="http://schemas.microsoft.com/office/drawing/2014/main" id="{464BE777-FF6D-4BC0-979C-694E85FD82E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62397" y="1901653"/>
                  <a:ext cx="116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153" name="잉크 6152">
                  <a:extLst>
                    <a:ext uri="{FF2B5EF4-FFF2-40B4-BE49-F238E27FC236}">
                      <a16:creationId xmlns:a16="http://schemas.microsoft.com/office/drawing/2014/main" id="{5CBB543E-1D51-483C-80AF-20558D9FAA31}"/>
                    </a:ext>
                  </a:extLst>
                </p14:cNvPr>
                <p14:cNvContentPartPr/>
                <p14:nvPr/>
              </p14:nvContentPartPr>
              <p14:xfrm>
                <a:off x="2438157" y="1802293"/>
                <a:ext cx="234720" cy="385200"/>
              </p14:xfrm>
            </p:contentPart>
          </mc:Choice>
          <mc:Fallback xmlns="">
            <p:pic>
              <p:nvPicPr>
                <p:cNvPr id="6153" name="잉크 6152">
                  <a:extLst>
                    <a:ext uri="{FF2B5EF4-FFF2-40B4-BE49-F238E27FC236}">
                      <a16:creationId xmlns:a16="http://schemas.microsoft.com/office/drawing/2014/main" id="{5CBB543E-1D51-483C-80AF-20558D9FAA3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29517" y="1793653"/>
                  <a:ext cx="2523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154" name="잉크 6153">
                  <a:extLst>
                    <a:ext uri="{FF2B5EF4-FFF2-40B4-BE49-F238E27FC236}">
                      <a16:creationId xmlns:a16="http://schemas.microsoft.com/office/drawing/2014/main" id="{25859590-27F8-4345-BAB8-44BAF4E46F34}"/>
                    </a:ext>
                  </a:extLst>
                </p14:cNvPr>
                <p14:cNvContentPartPr/>
                <p14:nvPr/>
              </p14:nvContentPartPr>
              <p14:xfrm>
                <a:off x="2727597" y="1804093"/>
                <a:ext cx="124920" cy="379080"/>
              </p14:xfrm>
            </p:contentPart>
          </mc:Choice>
          <mc:Fallback xmlns="">
            <p:pic>
              <p:nvPicPr>
                <p:cNvPr id="6154" name="잉크 6153">
                  <a:extLst>
                    <a:ext uri="{FF2B5EF4-FFF2-40B4-BE49-F238E27FC236}">
                      <a16:creationId xmlns:a16="http://schemas.microsoft.com/office/drawing/2014/main" id="{25859590-27F8-4345-BAB8-44BAF4E46F3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18957" y="1795093"/>
                  <a:ext cx="142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155" name="잉크 6154">
                  <a:extLst>
                    <a:ext uri="{FF2B5EF4-FFF2-40B4-BE49-F238E27FC236}">
                      <a16:creationId xmlns:a16="http://schemas.microsoft.com/office/drawing/2014/main" id="{68047706-A859-4AC8-9910-FF3BECFD15DB}"/>
                    </a:ext>
                  </a:extLst>
                </p14:cNvPr>
                <p14:cNvContentPartPr/>
                <p14:nvPr/>
              </p14:nvContentPartPr>
              <p14:xfrm>
                <a:off x="2699157" y="1766653"/>
                <a:ext cx="251280" cy="393840"/>
              </p14:xfrm>
            </p:contentPart>
          </mc:Choice>
          <mc:Fallback xmlns="">
            <p:pic>
              <p:nvPicPr>
                <p:cNvPr id="6155" name="잉크 6154">
                  <a:extLst>
                    <a:ext uri="{FF2B5EF4-FFF2-40B4-BE49-F238E27FC236}">
                      <a16:creationId xmlns:a16="http://schemas.microsoft.com/office/drawing/2014/main" id="{68047706-A859-4AC8-9910-FF3BECFD15D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690517" y="1757653"/>
                  <a:ext cx="268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156" name="잉크 6155">
                  <a:extLst>
                    <a:ext uri="{FF2B5EF4-FFF2-40B4-BE49-F238E27FC236}">
                      <a16:creationId xmlns:a16="http://schemas.microsoft.com/office/drawing/2014/main" id="{13D0E63D-A4C7-4ED4-AE64-2214AB266C1C}"/>
                    </a:ext>
                  </a:extLst>
                </p14:cNvPr>
                <p14:cNvContentPartPr/>
                <p14:nvPr/>
              </p14:nvContentPartPr>
              <p14:xfrm>
                <a:off x="2274717" y="1548853"/>
                <a:ext cx="924120" cy="798480"/>
              </p14:xfrm>
            </p:contentPart>
          </mc:Choice>
          <mc:Fallback xmlns="">
            <p:pic>
              <p:nvPicPr>
                <p:cNvPr id="6156" name="잉크 6155">
                  <a:extLst>
                    <a:ext uri="{FF2B5EF4-FFF2-40B4-BE49-F238E27FC236}">
                      <a16:creationId xmlns:a16="http://schemas.microsoft.com/office/drawing/2014/main" id="{13D0E63D-A4C7-4ED4-AE64-2214AB266C1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66077" y="1540213"/>
                  <a:ext cx="94176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58" name="잉크 6157">
                  <a:extLst>
                    <a:ext uri="{FF2B5EF4-FFF2-40B4-BE49-F238E27FC236}">
                      <a16:creationId xmlns:a16="http://schemas.microsoft.com/office/drawing/2014/main" id="{9C1DBCB4-0EF2-44EF-8FAE-0A1500CBFFC7}"/>
                    </a:ext>
                  </a:extLst>
                </p14:cNvPr>
                <p14:cNvContentPartPr/>
                <p14:nvPr/>
              </p14:nvContentPartPr>
              <p14:xfrm>
                <a:off x="6377997" y="5849413"/>
                <a:ext cx="722160" cy="81360"/>
              </p14:xfrm>
            </p:contentPart>
          </mc:Choice>
          <mc:Fallback xmlns="">
            <p:pic>
              <p:nvPicPr>
                <p:cNvPr id="6158" name="잉크 6157">
                  <a:extLst>
                    <a:ext uri="{FF2B5EF4-FFF2-40B4-BE49-F238E27FC236}">
                      <a16:creationId xmlns:a16="http://schemas.microsoft.com/office/drawing/2014/main" id="{9C1DBCB4-0EF2-44EF-8FAE-0A1500CBFF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68997" y="5840773"/>
                  <a:ext cx="739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159" name="잉크 6158">
                  <a:extLst>
                    <a:ext uri="{FF2B5EF4-FFF2-40B4-BE49-F238E27FC236}">
                      <a16:creationId xmlns:a16="http://schemas.microsoft.com/office/drawing/2014/main" id="{9BF05E39-397B-4678-A80C-2E1B17FAB976}"/>
                    </a:ext>
                  </a:extLst>
                </p14:cNvPr>
                <p14:cNvContentPartPr/>
                <p14:nvPr/>
              </p14:nvContentPartPr>
              <p14:xfrm>
                <a:off x="6457557" y="5600653"/>
                <a:ext cx="479880" cy="72360"/>
              </p14:xfrm>
            </p:contentPart>
          </mc:Choice>
          <mc:Fallback xmlns="">
            <p:pic>
              <p:nvPicPr>
                <p:cNvPr id="6159" name="잉크 6158">
                  <a:extLst>
                    <a:ext uri="{FF2B5EF4-FFF2-40B4-BE49-F238E27FC236}">
                      <a16:creationId xmlns:a16="http://schemas.microsoft.com/office/drawing/2014/main" id="{9BF05E39-397B-4678-A80C-2E1B17FAB97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48557" y="5592013"/>
                  <a:ext cx="497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160" name="잉크 6159">
                  <a:extLst>
                    <a:ext uri="{FF2B5EF4-FFF2-40B4-BE49-F238E27FC236}">
                      <a16:creationId xmlns:a16="http://schemas.microsoft.com/office/drawing/2014/main" id="{5E361BA8-CD89-4C0D-9448-495F68D07D28}"/>
                    </a:ext>
                  </a:extLst>
                </p14:cNvPr>
                <p14:cNvContentPartPr/>
                <p14:nvPr/>
              </p14:nvContentPartPr>
              <p14:xfrm>
                <a:off x="6376557" y="5400133"/>
                <a:ext cx="416160" cy="54360"/>
              </p14:xfrm>
            </p:contentPart>
          </mc:Choice>
          <mc:Fallback xmlns="">
            <p:pic>
              <p:nvPicPr>
                <p:cNvPr id="6160" name="잉크 6159">
                  <a:extLst>
                    <a:ext uri="{FF2B5EF4-FFF2-40B4-BE49-F238E27FC236}">
                      <a16:creationId xmlns:a16="http://schemas.microsoft.com/office/drawing/2014/main" id="{5E361BA8-CD89-4C0D-9448-495F68D07D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67557" y="5391493"/>
                  <a:ext cx="433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161" name="잉크 6160">
                  <a:extLst>
                    <a:ext uri="{FF2B5EF4-FFF2-40B4-BE49-F238E27FC236}">
                      <a16:creationId xmlns:a16="http://schemas.microsoft.com/office/drawing/2014/main" id="{ACE6EDD1-B84B-4668-A188-A4393736316C}"/>
                    </a:ext>
                  </a:extLst>
                </p14:cNvPr>
                <p14:cNvContentPartPr/>
                <p14:nvPr/>
              </p14:nvContentPartPr>
              <p14:xfrm>
                <a:off x="6533157" y="5071093"/>
                <a:ext cx="289440" cy="77040"/>
              </p14:xfrm>
            </p:contentPart>
          </mc:Choice>
          <mc:Fallback xmlns="">
            <p:pic>
              <p:nvPicPr>
                <p:cNvPr id="6161" name="잉크 6160">
                  <a:extLst>
                    <a:ext uri="{FF2B5EF4-FFF2-40B4-BE49-F238E27FC236}">
                      <a16:creationId xmlns:a16="http://schemas.microsoft.com/office/drawing/2014/main" id="{ACE6EDD1-B84B-4668-A188-A4393736316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24157" y="5062093"/>
                  <a:ext cx="307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162" name="잉크 6161">
                  <a:extLst>
                    <a:ext uri="{FF2B5EF4-FFF2-40B4-BE49-F238E27FC236}">
                      <a16:creationId xmlns:a16="http://schemas.microsoft.com/office/drawing/2014/main" id="{6D81BACE-0565-4879-99A7-EBC4A2FC380E}"/>
                    </a:ext>
                  </a:extLst>
                </p14:cNvPr>
                <p14:cNvContentPartPr/>
                <p14:nvPr/>
              </p14:nvContentPartPr>
              <p14:xfrm>
                <a:off x="6321477" y="4838533"/>
                <a:ext cx="421560" cy="145440"/>
              </p14:xfrm>
            </p:contentPart>
          </mc:Choice>
          <mc:Fallback xmlns="">
            <p:pic>
              <p:nvPicPr>
                <p:cNvPr id="6162" name="잉크 6161">
                  <a:extLst>
                    <a:ext uri="{FF2B5EF4-FFF2-40B4-BE49-F238E27FC236}">
                      <a16:creationId xmlns:a16="http://schemas.microsoft.com/office/drawing/2014/main" id="{6D81BACE-0565-4879-99A7-EBC4A2FC380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312837" y="4829893"/>
                  <a:ext cx="439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164" name="잉크 6163">
                  <a:extLst>
                    <a:ext uri="{FF2B5EF4-FFF2-40B4-BE49-F238E27FC236}">
                      <a16:creationId xmlns:a16="http://schemas.microsoft.com/office/drawing/2014/main" id="{D32EB533-7701-4C4B-B4B8-E628BD7D3A4E}"/>
                    </a:ext>
                  </a:extLst>
                </p14:cNvPr>
                <p14:cNvContentPartPr/>
                <p14:nvPr/>
              </p14:nvContentPartPr>
              <p14:xfrm>
                <a:off x="4787517" y="5888293"/>
                <a:ext cx="23040" cy="131400"/>
              </p14:xfrm>
            </p:contentPart>
          </mc:Choice>
          <mc:Fallback xmlns="">
            <p:pic>
              <p:nvPicPr>
                <p:cNvPr id="6164" name="잉크 6163">
                  <a:extLst>
                    <a:ext uri="{FF2B5EF4-FFF2-40B4-BE49-F238E27FC236}">
                      <a16:creationId xmlns:a16="http://schemas.microsoft.com/office/drawing/2014/main" id="{D32EB533-7701-4C4B-B4B8-E628BD7D3A4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78877" y="5879653"/>
                  <a:ext cx="40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165" name="잉크 6164">
                  <a:extLst>
                    <a:ext uri="{FF2B5EF4-FFF2-40B4-BE49-F238E27FC236}">
                      <a16:creationId xmlns:a16="http://schemas.microsoft.com/office/drawing/2014/main" id="{EBC855F8-5892-470B-B369-94DA92855CF0}"/>
                    </a:ext>
                  </a:extLst>
                </p14:cNvPr>
                <p14:cNvContentPartPr/>
                <p14:nvPr/>
              </p14:nvContentPartPr>
              <p14:xfrm>
                <a:off x="2547237" y="4374493"/>
                <a:ext cx="2031120" cy="1637280"/>
              </p14:xfrm>
            </p:contentPart>
          </mc:Choice>
          <mc:Fallback xmlns="">
            <p:pic>
              <p:nvPicPr>
                <p:cNvPr id="6165" name="잉크 6164">
                  <a:extLst>
                    <a:ext uri="{FF2B5EF4-FFF2-40B4-BE49-F238E27FC236}">
                      <a16:creationId xmlns:a16="http://schemas.microsoft.com/office/drawing/2014/main" id="{EBC855F8-5892-470B-B369-94DA92855CF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38237" y="4365853"/>
                  <a:ext cx="2048760" cy="16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167" name="잉크 6166">
                  <a:extLst>
                    <a:ext uri="{FF2B5EF4-FFF2-40B4-BE49-F238E27FC236}">
                      <a16:creationId xmlns:a16="http://schemas.microsoft.com/office/drawing/2014/main" id="{CDA4E014-1B55-4805-AF8B-A621C17DE774}"/>
                    </a:ext>
                  </a:extLst>
                </p14:cNvPr>
                <p14:cNvContentPartPr/>
                <p14:nvPr/>
              </p14:nvContentPartPr>
              <p14:xfrm>
                <a:off x="4603197" y="6125173"/>
                <a:ext cx="60840" cy="96840"/>
              </p14:xfrm>
            </p:contentPart>
          </mc:Choice>
          <mc:Fallback xmlns="">
            <p:pic>
              <p:nvPicPr>
                <p:cNvPr id="6167" name="잉크 6166">
                  <a:extLst>
                    <a:ext uri="{FF2B5EF4-FFF2-40B4-BE49-F238E27FC236}">
                      <a16:creationId xmlns:a16="http://schemas.microsoft.com/office/drawing/2014/main" id="{CDA4E014-1B55-4805-AF8B-A621C17DE77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594557" y="6116173"/>
                  <a:ext cx="78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173" name="잉크 6172">
                  <a:extLst>
                    <a:ext uri="{FF2B5EF4-FFF2-40B4-BE49-F238E27FC236}">
                      <a16:creationId xmlns:a16="http://schemas.microsoft.com/office/drawing/2014/main" id="{10F1C31E-E981-4347-88E1-D17D5E9CE91B}"/>
                    </a:ext>
                  </a:extLst>
                </p14:cNvPr>
                <p14:cNvContentPartPr/>
                <p14:nvPr/>
              </p14:nvContentPartPr>
              <p14:xfrm>
                <a:off x="3961677" y="2836933"/>
                <a:ext cx="1842120" cy="2187000"/>
              </p14:xfrm>
            </p:contentPart>
          </mc:Choice>
          <mc:Fallback xmlns="">
            <p:pic>
              <p:nvPicPr>
                <p:cNvPr id="6173" name="잉크 6172">
                  <a:extLst>
                    <a:ext uri="{FF2B5EF4-FFF2-40B4-BE49-F238E27FC236}">
                      <a16:creationId xmlns:a16="http://schemas.microsoft.com/office/drawing/2014/main" id="{10F1C31E-E981-4347-88E1-D17D5E9CE91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52677" y="2827933"/>
                  <a:ext cx="1859760" cy="220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21832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F1D90-3F0F-4963-8387-E30FAA6E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Bar Chart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AEE50-7177-466A-9D27-F7F64E3F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간 차이를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25D9BB-CEA0-43F3-9A28-6DF84525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31CEEB-4868-400C-A916-76AEF63AB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2050" name="Picture 2" descr="What is a Bar chart? - Answered - Twinkl Teaching Wiki">
            <a:extLst>
              <a:ext uri="{FF2B5EF4-FFF2-40B4-BE49-F238E27FC236}">
                <a16:creationId xmlns:a16="http://schemas.microsoft.com/office/drawing/2014/main" id="{07469451-E13C-4AF7-B0C2-A0F4C8852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217" y="1794404"/>
            <a:ext cx="4678346" cy="39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F6CD3E-833A-463C-A4D5-AD40B080DE7C}"/>
              </a:ext>
            </a:extLst>
          </p:cNvPr>
          <p:cNvGrpSpPr/>
          <p:nvPr/>
        </p:nvGrpSpPr>
        <p:grpSpPr>
          <a:xfrm>
            <a:off x="1663797" y="2982373"/>
            <a:ext cx="4540320" cy="3347640"/>
            <a:chOff x="1663797" y="2982373"/>
            <a:chExt cx="4540320" cy="33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4C9D8FF-F7A2-497A-B2AD-51A8EEC6A453}"/>
                    </a:ext>
                  </a:extLst>
                </p14:cNvPr>
                <p14:cNvContentPartPr/>
                <p14:nvPr/>
              </p14:nvContentPartPr>
              <p14:xfrm>
                <a:off x="2406837" y="5544853"/>
                <a:ext cx="3797280" cy="356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4C9D8FF-F7A2-497A-B2AD-51A8EEC6A4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98197" y="5535853"/>
                  <a:ext cx="38149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671A560-9B1A-457C-B153-EEA00C63ED5D}"/>
                    </a:ext>
                  </a:extLst>
                </p14:cNvPr>
                <p14:cNvContentPartPr/>
                <p14:nvPr/>
              </p14:nvContentPartPr>
              <p14:xfrm>
                <a:off x="3860877" y="5703253"/>
                <a:ext cx="147240" cy="458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671A560-9B1A-457C-B153-EEA00C63ED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1877" y="5694253"/>
                  <a:ext cx="16488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49C9656-65BB-453D-9243-7AEA6B720162}"/>
                    </a:ext>
                  </a:extLst>
                </p14:cNvPr>
                <p14:cNvContentPartPr/>
                <p14:nvPr/>
              </p14:nvContentPartPr>
              <p14:xfrm>
                <a:off x="3886797" y="5898733"/>
                <a:ext cx="194040" cy="139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49C9656-65BB-453D-9243-7AEA6B7201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78157" y="5889733"/>
                  <a:ext cx="211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A0F2354-DA40-4943-B03E-94C89CC78641}"/>
                    </a:ext>
                  </a:extLst>
                </p14:cNvPr>
                <p14:cNvContentPartPr/>
                <p14:nvPr/>
              </p14:nvContentPartPr>
              <p14:xfrm>
                <a:off x="4005957" y="5780293"/>
                <a:ext cx="202320" cy="497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A0F2354-DA40-4943-B03E-94C89CC786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96957" y="5771293"/>
                  <a:ext cx="2199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703A42D-C56C-4C3B-807F-2AE962FBA2D8}"/>
                    </a:ext>
                  </a:extLst>
                </p14:cNvPr>
                <p14:cNvContentPartPr/>
                <p14:nvPr/>
              </p14:nvContentPartPr>
              <p14:xfrm>
                <a:off x="4247157" y="5742853"/>
                <a:ext cx="256320" cy="170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703A42D-C56C-4C3B-807F-2AE962FBA2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38157" y="5734213"/>
                  <a:ext cx="273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2F01197-F0F8-43D2-A219-25DC93028CF0}"/>
                    </a:ext>
                  </a:extLst>
                </p14:cNvPr>
                <p14:cNvContentPartPr/>
                <p14:nvPr/>
              </p14:nvContentPartPr>
              <p14:xfrm>
                <a:off x="4201077" y="5988373"/>
                <a:ext cx="230040" cy="341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2F01197-F0F8-43D2-A219-25DC93028C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92077" y="5979373"/>
                  <a:ext cx="247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44D11D2-978A-4D15-9F52-BC15AF863452}"/>
                    </a:ext>
                  </a:extLst>
                </p14:cNvPr>
                <p14:cNvContentPartPr/>
                <p14:nvPr/>
              </p14:nvContentPartPr>
              <p14:xfrm>
                <a:off x="1663797" y="3299893"/>
                <a:ext cx="564120" cy="1270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44D11D2-978A-4D15-9F52-BC15AF8634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55157" y="3291253"/>
                  <a:ext cx="581760" cy="12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F633FAF-0D4C-438A-B7B5-16C0F3E5CB31}"/>
                    </a:ext>
                  </a:extLst>
                </p14:cNvPr>
                <p14:cNvContentPartPr/>
                <p14:nvPr/>
              </p14:nvContentPartPr>
              <p14:xfrm>
                <a:off x="2990037" y="3164893"/>
                <a:ext cx="136440" cy="3104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F633FAF-0D4C-438A-B7B5-16C0F3E5CB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81037" y="3155893"/>
                  <a:ext cx="154080" cy="31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EBAF383-15DB-4835-8AF7-D714CA8A20B1}"/>
                    </a:ext>
                  </a:extLst>
                </p14:cNvPr>
                <p14:cNvContentPartPr/>
                <p14:nvPr/>
              </p14:nvContentPartPr>
              <p14:xfrm>
                <a:off x="3690957" y="3533533"/>
                <a:ext cx="110160" cy="22287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EBAF383-15DB-4835-8AF7-D714CA8A20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1957" y="3524533"/>
                  <a:ext cx="127800" cy="22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0CD403E-069C-471B-9475-BE0920430B40}"/>
                    </a:ext>
                  </a:extLst>
                </p14:cNvPr>
                <p14:cNvContentPartPr/>
                <p14:nvPr/>
              </p14:nvContentPartPr>
              <p14:xfrm>
                <a:off x="4382517" y="4180093"/>
                <a:ext cx="95760" cy="1474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0CD403E-069C-471B-9475-BE0920430B4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73877" y="4171093"/>
                  <a:ext cx="113400" cy="14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54CF31C-DD31-4D02-8B90-9AE3FE4CA4AC}"/>
                    </a:ext>
                  </a:extLst>
                </p14:cNvPr>
                <p14:cNvContentPartPr/>
                <p14:nvPr/>
              </p14:nvContentPartPr>
              <p14:xfrm>
                <a:off x="5159757" y="2982373"/>
                <a:ext cx="138240" cy="2737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54CF31C-DD31-4D02-8B90-9AE3FE4CA4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51117" y="2973373"/>
                  <a:ext cx="155880" cy="27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516D28F-E3D4-4676-9C7E-4E24328DB7C2}"/>
                  </a:ext>
                </a:extLst>
              </p14:cNvPr>
              <p14:cNvContentPartPr/>
              <p14:nvPr/>
            </p14:nvContentPartPr>
            <p14:xfrm>
              <a:off x="6010797" y="3709933"/>
              <a:ext cx="111960" cy="14425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516D28F-E3D4-4676-9C7E-4E24328DB7C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01797" y="3700933"/>
                <a:ext cx="129600" cy="14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F36C2F7-D713-4B3A-8F18-DBDCBED3648E}"/>
                  </a:ext>
                </a:extLst>
              </p14:cNvPr>
              <p14:cNvContentPartPr/>
              <p14:nvPr/>
            </p14:nvContentPartPr>
            <p14:xfrm>
              <a:off x="2834517" y="3154813"/>
              <a:ext cx="51840" cy="648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F36C2F7-D713-4B3A-8F18-DBDCBED3648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25517" y="3146173"/>
                <a:ext cx="69480" cy="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2062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1EF55-05B4-4E35-9FCE-B357A129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</a:t>
            </a:r>
            <a:r>
              <a:rPr lang="en-US" altLang="ko-KR" dirty="0" err="1"/>
              <a:t>PieChart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950B6D-1F3B-4535-A2C1-FA02911B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A113B1-6DED-4A45-B21B-0B5A1A6E2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194" name="Picture 2" descr="Pie Chart | Mobile UI Controls | DevExpress Documentation">
            <a:extLst>
              <a:ext uri="{FF2B5EF4-FFF2-40B4-BE49-F238E27FC236}">
                <a16:creationId xmlns:a16="http://schemas.microsoft.com/office/drawing/2014/main" id="{F57DC7A3-3E69-4823-AFF5-AD01CDFF12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43" y="2348124"/>
            <a:ext cx="6885714" cy="338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97DB31F-568D-42F5-A58F-F76B616A0AD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카테고리 별 차이점을 드러내고 싶을 때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CF98EB8-A495-4BB1-A0C8-00D4A3C80B88}"/>
                  </a:ext>
                </a:extLst>
              </p14:cNvPr>
              <p14:cNvContentPartPr/>
              <p14:nvPr/>
            </p14:nvContentPartPr>
            <p14:xfrm>
              <a:off x="2575677" y="667933"/>
              <a:ext cx="1581840" cy="57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CF98EB8-A495-4BB1-A0C8-00D4A3C80B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7037" y="659293"/>
                <a:ext cx="159948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EB002C-DF68-4815-9FC5-422076671BD9}"/>
              </a:ext>
            </a:extLst>
          </p:cNvPr>
          <p:cNvGrpSpPr/>
          <p:nvPr/>
        </p:nvGrpSpPr>
        <p:grpSpPr>
          <a:xfrm>
            <a:off x="3350757" y="372733"/>
            <a:ext cx="2251800" cy="866520"/>
            <a:chOff x="3350757" y="372733"/>
            <a:chExt cx="2251800" cy="86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E5662D-386F-4DD0-8895-D84AD7C17F03}"/>
                    </a:ext>
                  </a:extLst>
                </p14:cNvPr>
                <p14:cNvContentPartPr/>
                <p14:nvPr/>
              </p14:nvContentPartPr>
              <p14:xfrm>
                <a:off x="3350757" y="653173"/>
                <a:ext cx="694080" cy="4626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E5662D-386F-4DD0-8895-D84AD7C17F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2117" y="644173"/>
                  <a:ext cx="7117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B3AE6A2-B890-42AB-B52E-ECFB7AF7E1FE}"/>
                    </a:ext>
                  </a:extLst>
                </p14:cNvPr>
                <p14:cNvContentPartPr/>
                <p14:nvPr/>
              </p14:nvContentPartPr>
              <p14:xfrm>
                <a:off x="4039437" y="970333"/>
                <a:ext cx="120600" cy="268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B3AE6A2-B890-42AB-B52E-ECFB7AF7E1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30437" y="961693"/>
                  <a:ext cx="138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3AEC17B-F19E-4448-9C65-EE8268D5DE14}"/>
                    </a:ext>
                  </a:extLst>
                </p14:cNvPr>
                <p14:cNvContentPartPr/>
                <p14:nvPr/>
              </p14:nvContentPartPr>
              <p14:xfrm>
                <a:off x="4658277" y="654253"/>
                <a:ext cx="35280" cy="247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3AEC17B-F19E-4448-9C65-EE8268D5DE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49277" y="645253"/>
                  <a:ext cx="52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03EACBE-E703-4D9D-9F69-7C413D696F4D}"/>
                    </a:ext>
                  </a:extLst>
                </p14:cNvPr>
                <p14:cNvContentPartPr/>
                <p14:nvPr/>
              </p14:nvContentPartPr>
              <p14:xfrm>
                <a:off x="4738557" y="683773"/>
                <a:ext cx="135720" cy="132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03EACBE-E703-4D9D-9F69-7C413D696F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9557" y="674773"/>
                  <a:ext cx="153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7F7D826-FF03-44D7-B4EC-C2BD8EB5B3C4}"/>
                    </a:ext>
                  </a:extLst>
                </p14:cNvPr>
                <p14:cNvContentPartPr/>
                <p14:nvPr/>
              </p14:nvContentPartPr>
              <p14:xfrm>
                <a:off x="4903437" y="714373"/>
                <a:ext cx="116640" cy="149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7F7D826-FF03-44D7-B4EC-C2BD8EB5B3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94797" y="705733"/>
                  <a:ext cx="134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1358C78-B07D-40FE-B69D-B45A7B51D70D}"/>
                    </a:ext>
                  </a:extLst>
                </p14:cNvPr>
                <p14:cNvContentPartPr/>
                <p14:nvPr/>
              </p14:nvContentPartPr>
              <p14:xfrm>
                <a:off x="5065797" y="607093"/>
                <a:ext cx="291240" cy="277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1358C78-B07D-40FE-B69D-B45A7B51D7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57157" y="598453"/>
                  <a:ext cx="308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034A8C-2C60-4789-ACF1-87961DF154D8}"/>
                    </a:ext>
                  </a:extLst>
                </p14:cNvPr>
                <p14:cNvContentPartPr/>
                <p14:nvPr/>
              </p14:nvContentPartPr>
              <p14:xfrm>
                <a:off x="5228517" y="820573"/>
                <a:ext cx="3960" cy="25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034A8C-2C60-4789-ACF1-87961DF154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19517" y="811573"/>
                  <a:ext cx="2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9D81087-6531-4ACB-AB13-3A9185489405}"/>
                    </a:ext>
                  </a:extLst>
                </p14:cNvPr>
                <p14:cNvContentPartPr/>
                <p14:nvPr/>
              </p14:nvContentPartPr>
              <p14:xfrm>
                <a:off x="4457757" y="372733"/>
                <a:ext cx="1144800" cy="706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9D81087-6531-4ACB-AB13-3A9185489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49117" y="364093"/>
                  <a:ext cx="1162440" cy="72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8C1EC5-2E47-4B49-8EBB-28BC6FDE8AD8}"/>
              </a:ext>
            </a:extLst>
          </p:cNvPr>
          <p:cNvGrpSpPr/>
          <p:nvPr/>
        </p:nvGrpSpPr>
        <p:grpSpPr>
          <a:xfrm>
            <a:off x="2236917" y="2055373"/>
            <a:ext cx="1154160" cy="464760"/>
            <a:chOff x="2236917" y="2055373"/>
            <a:chExt cx="115416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D855C44-3247-4BC6-A30D-665D00238E87}"/>
                    </a:ext>
                  </a:extLst>
                </p14:cNvPr>
                <p14:cNvContentPartPr/>
                <p14:nvPr/>
              </p14:nvContentPartPr>
              <p14:xfrm>
                <a:off x="2236917" y="2183173"/>
                <a:ext cx="186120" cy="2365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D855C44-3247-4BC6-A30D-665D00238E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8277" y="2174173"/>
                  <a:ext cx="203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369B9E2-E300-4F15-A83C-8D9132BA51DC}"/>
                    </a:ext>
                  </a:extLst>
                </p14:cNvPr>
                <p14:cNvContentPartPr/>
                <p14:nvPr/>
              </p14:nvContentPartPr>
              <p14:xfrm>
                <a:off x="2288037" y="2255893"/>
                <a:ext cx="165600" cy="90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369B9E2-E300-4F15-A83C-8D9132BA51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79397" y="2247253"/>
                  <a:ext cx="183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6DA3820-6D63-40D0-A65B-F569B27746A7}"/>
                    </a:ext>
                  </a:extLst>
                </p14:cNvPr>
                <p14:cNvContentPartPr/>
                <p14:nvPr/>
              </p14:nvContentPartPr>
              <p14:xfrm>
                <a:off x="2501517" y="2164813"/>
                <a:ext cx="18360" cy="294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6DA3820-6D63-40D0-A65B-F569B27746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92877" y="2155813"/>
                  <a:ext cx="36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492F3FF-D87F-45DF-9F59-98DDD9477BDB}"/>
                    </a:ext>
                  </a:extLst>
                </p14:cNvPr>
                <p14:cNvContentPartPr/>
                <p14:nvPr/>
              </p14:nvContentPartPr>
              <p14:xfrm>
                <a:off x="2545437" y="2136013"/>
                <a:ext cx="196200" cy="162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492F3FF-D87F-45DF-9F59-98DDD9477B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36437" y="2127373"/>
                  <a:ext cx="213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8284F41-393F-4FAD-B691-2DEC9833FF75}"/>
                    </a:ext>
                  </a:extLst>
                </p14:cNvPr>
                <p14:cNvContentPartPr/>
                <p14:nvPr/>
              </p14:nvContentPartPr>
              <p14:xfrm>
                <a:off x="2462637" y="2262733"/>
                <a:ext cx="342000" cy="84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8284F41-393F-4FAD-B691-2DEC9833FF7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53637" y="2253733"/>
                  <a:ext cx="359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310935D-8BC8-4761-AA2D-127AA640E13C}"/>
                    </a:ext>
                  </a:extLst>
                </p14:cNvPr>
                <p14:cNvContentPartPr/>
                <p14:nvPr/>
              </p14:nvContentPartPr>
              <p14:xfrm>
                <a:off x="2630037" y="2330773"/>
                <a:ext cx="132480" cy="189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310935D-8BC8-4761-AA2D-127AA640E1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21037" y="2321773"/>
                  <a:ext cx="150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16C6EE7-C614-4CD3-88AC-EE3997865089}"/>
                    </a:ext>
                  </a:extLst>
                </p14:cNvPr>
                <p14:cNvContentPartPr/>
                <p14:nvPr/>
              </p14:nvContentPartPr>
              <p14:xfrm>
                <a:off x="2379477" y="2055373"/>
                <a:ext cx="1011600" cy="35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16C6EE7-C614-4CD3-88AC-EE39978650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70477" y="2046733"/>
                  <a:ext cx="10292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BA9D776-2997-4C9A-A481-E0358C232329}"/>
              </a:ext>
            </a:extLst>
          </p:cNvPr>
          <p:cNvGrpSpPr/>
          <p:nvPr/>
        </p:nvGrpSpPr>
        <p:grpSpPr>
          <a:xfrm>
            <a:off x="795837" y="3379453"/>
            <a:ext cx="231840" cy="237240"/>
            <a:chOff x="795837" y="3379453"/>
            <a:chExt cx="2318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4758246-16A9-4669-A977-3371FE184C36}"/>
                    </a:ext>
                  </a:extLst>
                </p14:cNvPr>
                <p14:cNvContentPartPr/>
                <p14:nvPr/>
              </p14:nvContentPartPr>
              <p14:xfrm>
                <a:off x="830037" y="3395293"/>
                <a:ext cx="45360" cy="190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4758246-16A9-4669-A977-3371FE184C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1397" y="3386293"/>
                  <a:ext cx="63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A52DA33-3924-4F16-9F47-0A1EF50F6FF3}"/>
                    </a:ext>
                  </a:extLst>
                </p14:cNvPr>
                <p14:cNvContentPartPr/>
                <p14:nvPr/>
              </p14:nvContentPartPr>
              <p14:xfrm>
                <a:off x="875397" y="3379453"/>
                <a:ext cx="152280" cy="159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A52DA33-3924-4F16-9F47-0A1EF50F6FF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6757" y="3370813"/>
                  <a:ext cx="169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F937440-32C9-412C-A7D2-903597611FF7}"/>
                    </a:ext>
                  </a:extLst>
                </p14:cNvPr>
                <p14:cNvContentPartPr/>
                <p14:nvPr/>
              </p14:nvContentPartPr>
              <p14:xfrm>
                <a:off x="795837" y="3388813"/>
                <a:ext cx="160200" cy="227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F937440-32C9-412C-A7D2-903597611F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7197" y="3380173"/>
                  <a:ext cx="17784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FF100911-C3F8-4C21-94F1-D3AC84030CFC}"/>
                  </a:ext>
                </a:extLst>
              </p14:cNvPr>
              <p14:cNvContentPartPr/>
              <p14:nvPr/>
            </p14:nvContentPartPr>
            <p14:xfrm>
              <a:off x="6441357" y="3126013"/>
              <a:ext cx="538920" cy="19645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FF100911-C3F8-4C21-94F1-D3AC84030C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32717" y="3117013"/>
                <a:ext cx="55656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0926646-21FE-419F-97C9-EF0DF8E7735C}"/>
                  </a:ext>
                </a:extLst>
              </p14:cNvPr>
              <p14:cNvContentPartPr/>
              <p14:nvPr/>
            </p14:nvContentPartPr>
            <p14:xfrm>
              <a:off x="3933237" y="4019533"/>
              <a:ext cx="965880" cy="71172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0926646-21FE-419F-97C9-EF0DF8E7735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24597" y="4010533"/>
                <a:ext cx="983520" cy="72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B1E6CC4C-F1B6-4659-869A-BCFF27A6E70E}"/>
              </a:ext>
            </a:extLst>
          </p:cNvPr>
          <p:cNvGrpSpPr/>
          <p:nvPr/>
        </p:nvGrpSpPr>
        <p:grpSpPr>
          <a:xfrm>
            <a:off x="2720757" y="2738653"/>
            <a:ext cx="2388960" cy="2246760"/>
            <a:chOff x="2720757" y="2738653"/>
            <a:chExt cx="2388960" cy="22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D015083-2C10-4C31-9050-DCD7EA72E9B9}"/>
                    </a:ext>
                  </a:extLst>
                </p14:cNvPr>
                <p14:cNvContentPartPr/>
                <p14:nvPr/>
              </p14:nvContentPartPr>
              <p14:xfrm>
                <a:off x="4357677" y="4463773"/>
                <a:ext cx="482040" cy="521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D015083-2C10-4C31-9050-DCD7EA72E9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48677" y="4455133"/>
                  <a:ext cx="4996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89D28DA-7FC0-4502-B0AC-2287CCAEE0F5}"/>
                    </a:ext>
                  </a:extLst>
                </p14:cNvPr>
                <p14:cNvContentPartPr/>
                <p14:nvPr/>
              </p14:nvContentPartPr>
              <p14:xfrm>
                <a:off x="3248517" y="4673653"/>
                <a:ext cx="554760" cy="294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89D28DA-7FC0-4502-B0AC-2287CCAEE0F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39877" y="4664653"/>
                  <a:ext cx="572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8FF5A60-0817-4D17-B5C6-38E0519CCD5F}"/>
                    </a:ext>
                  </a:extLst>
                </p14:cNvPr>
                <p14:cNvContentPartPr/>
                <p14:nvPr/>
              </p14:nvContentPartPr>
              <p14:xfrm>
                <a:off x="3797877" y="2844133"/>
                <a:ext cx="687240" cy="707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8FF5A60-0817-4D17-B5C6-38E0519CCD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89237" y="2835133"/>
                  <a:ext cx="7048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A02CD50-2B4E-4B74-9D17-146D288F9E97}"/>
                    </a:ext>
                  </a:extLst>
                </p14:cNvPr>
                <p14:cNvContentPartPr/>
                <p14:nvPr/>
              </p14:nvContentPartPr>
              <p14:xfrm>
                <a:off x="4500957" y="3528853"/>
                <a:ext cx="541800" cy="443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A02CD50-2B4E-4B74-9D17-146D288F9E9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91957" y="3520213"/>
                  <a:ext cx="5594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FF3F9C2-1C24-4733-A96C-3619B360C19B}"/>
                    </a:ext>
                  </a:extLst>
                </p14:cNvPr>
                <p14:cNvContentPartPr/>
                <p14:nvPr/>
              </p14:nvContentPartPr>
              <p14:xfrm>
                <a:off x="5096757" y="3830893"/>
                <a:ext cx="12960" cy="2358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FF3F9C2-1C24-4733-A96C-3619B360C1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8117" y="3822253"/>
                  <a:ext cx="30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B8E3A9A-E162-444B-A816-E1F3DB978BE2}"/>
                    </a:ext>
                  </a:extLst>
                </p14:cNvPr>
                <p14:cNvContentPartPr/>
                <p14:nvPr/>
              </p14:nvContentPartPr>
              <p14:xfrm>
                <a:off x="2720757" y="3708853"/>
                <a:ext cx="681840" cy="519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B8E3A9A-E162-444B-A816-E1F3DB978B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11757" y="3700213"/>
                  <a:ext cx="6994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3AB3A84-7684-4C84-8D9E-F298737BA148}"/>
                    </a:ext>
                  </a:extLst>
                </p14:cNvPr>
                <p14:cNvContentPartPr/>
                <p14:nvPr/>
              </p14:nvContentPartPr>
              <p14:xfrm>
                <a:off x="3163917" y="2738653"/>
                <a:ext cx="1681200" cy="2018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3AB3A84-7684-4C84-8D9E-F298737BA1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55277" y="2729653"/>
                  <a:ext cx="1698840" cy="20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97320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215F2-4D32-46F3-98F3-5A8973D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Box</a:t>
            </a:r>
            <a:r>
              <a:rPr lang="ko-KR" altLang="en-US" dirty="0"/>
              <a:t> </a:t>
            </a:r>
            <a:r>
              <a:rPr lang="en-US" altLang="ko-KR" dirty="0"/>
              <a:t>Plot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C2C87-68C5-43CA-A16F-1060B59E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집단별</a:t>
            </a:r>
            <a:r>
              <a:rPr lang="ko-KR" altLang="en-US" dirty="0"/>
              <a:t> 특정 변수의 분포 차이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078C0-6CD8-4897-8319-0B94D50A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0A1B77-09E4-47BC-A674-7B880D135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AutoShape 2" descr="Box Plot">
            <a:extLst>
              <a:ext uri="{FF2B5EF4-FFF2-40B4-BE49-F238E27FC236}">
                <a16:creationId xmlns:a16="http://schemas.microsoft.com/office/drawing/2014/main" id="{7D365268-FD83-425A-9F58-5EDDB810B8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71EF5D-851B-4CB0-96C7-CBC9ACF6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3" y="2265576"/>
            <a:ext cx="2311334" cy="1185920"/>
          </a:xfrm>
          <a:prstGeom prst="rect">
            <a:avLst/>
          </a:prstGeom>
        </p:spPr>
      </p:pic>
      <p:pic>
        <p:nvPicPr>
          <p:cNvPr id="4100" name="Picture 4" descr="Grouped Boxplot in ggplot2">
            <a:extLst>
              <a:ext uri="{FF2B5EF4-FFF2-40B4-BE49-F238E27FC236}">
                <a16:creationId xmlns:a16="http://schemas.microsoft.com/office/drawing/2014/main" id="{4E07A240-F170-4467-83B9-81F03BBE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31" y="1778341"/>
            <a:ext cx="5787009" cy="434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31B125A-6676-4861-944B-47C2FF0B65D3}"/>
                  </a:ext>
                </a:extLst>
              </p14:cNvPr>
              <p14:cNvContentPartPr/>
              <p14:nvPr/>
            </p14:nvContentPartPr>
            <p14:xfrm>
              <a:off x="8144877" y="3398533"/>
              <a:ext cx="671760" cy="9478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31B125A-6676-4861-944B-47C2FF0B65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877" y="3389893"/>
                <a:ext cx="689400" cy="9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BB15E1-D4D2-4199-AFE3-4AC401EBD60E}"/>
              </a:ext>
            </a:extLst>
          </p:cNvPr>
          <p:cNvGrpSpPr/>
          <p:nvPr/>
        </p:nvGrpSpPr>
        <p:grpSpPr>
          <a:xfrm>
            <a:off x="611877" y="2541373"/>
            <a:ext cx="2239920" cy="1985400"/>
            <a:chOff x="611877" y="2541373"/>
            <a:chExt cx="2239920" cy="19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210DD9B-22B9-42C6-B56A-5AB66C2F19EB}"/>
                    </a:ext>
                  </a:extLst>
                </p14:cNvPr>
                <p14:cNvContentPartPr/>
                <p14:nvPr/>
              </p14:nvContentPartPr>
              <p14:xfrm>
                <a:off x="611877" y="2620213"/>
                <a:ext cx="50400" cy="324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210DD9B-22B9-42C6-B56A-5AB66C2F19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2877" y="2611573"/>
                  <a:ext cx="680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307121D-6A1C-440E-88DB-DDA924F61467}"/>
                    </a:ext>
                  </a:extLst>
                </p14:cNvPr>
                <p14:cNvContentPartPr/>
                <p14:nvPr/>
              </p14:nvContentPartPr>
              <p14:xfrm>
                <a:off x="2794557" y="2631013"/>
                <a:ext cx="57240" cy="242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307121D-6A1C-440E-88DB-DDA924F614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5917" y="2622013"/>
                  <a:ext cx="74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AB0F11B-8F92-4CD4-BC4F-E5345C66D570}"/>
                    </a:ext>
                  </a:extLst>
                </p14:cNvPr>
                <p14:cNvContentPartPr/>
                <p14:nvPr/>
              </p14:nvContentPartPr>
              <p14:xfrm>
                <a:off x="1155477" y="2541373"/>
                <a:ext cx="1199520" cy="425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AB0F11B-8F92-4CD4-BC4F-E5345C66D5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6837" y="2532733"/>
                  <a:ext cx="12171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FB3E228-F713-4C25-B493-CE7F786DC632}"/>
                    </a:ext>
                  </a:extLst>
                </p14:cNvPr>
                <p14:cNvContentPartPr/>
                <p14:nvPr/>
              </p14:nvContentPartPr>
              <p14:xfrm>
                <a:off x="931197" y="3213493"/>
                <a:ext cx="181440" cy="357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FB3E228-F713-4C25-B493-CE7F786DC6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2557" y="3204853"/>
                  <a:ext cx="1990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891EF69-8FAC-4A2D-B3EA-0331CF696A48}"/>
                    </a:ext>
                  </a:extLst>
                </p14:cNvPr>
                <p14:cNvContentPartPr/>
                <p14:nvPr/>
              </p14:nvContentPartPr>
              <p14:xfrm>
                <a:off x="962517" y="3426253"/>
                <a:ext cx="172800" cy="129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891EF69-8FAC-4A2D-B3EA-0331CF696A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3877" y="3417253"/>
                  <a:ext cx="190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9A0BED2-A43A-44AC-A310-B11BAA352809}"/>
                    </a:ext>
                  </a:extLst>
                </p14:cNvPr>
                <p14:cNvContentPartPr/>
                <p14:nvPr/>
              </p14:nvContentPartPr>
              <p14:xfrm>
                <a:off x="1182837" y="3477373"/>
                <a:ext cx="33120" cy="193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9A0BED2-A43A-44AC-A310-B11BAA3528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4197" y="3468733"/>
                  <a:ext cx="50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FD1EB82-239D-43B7-AB5D-A9DA870AEB33}"/>
                    </a:ext>
                  </a:extLst>
                </p14:cNvPr>
                <p14:cNvContentPartPr/>
                <p14:nvPr/>
              </p14:nvContentPartPr>
              <p14:xfrm>
                <a:off x="2239797" y="3525253"/>
                <a:ext cx="151920" cy="227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FD1EB82-239D-43B7-AB5D-A9DA870AEB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0797" y="3516613"/>
                  <a:ext cx="169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1340AEC-3FE6-41D9-88B3-AAF067275102}"/>
                    </a:ext>
                  </a:extLst>
                </p14:cNvPr>
                <p14:cNvContentPartPr/>
                <p14:nvPr/>
              </p14:nvContentPartPr>
              <p14:xfrm>
                <a:off x="2283357" y="3636853"/>
                <a:ext cx="129960" cy="113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1340AEC-3FE6-41D9-88B3-AAF0672751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4357" y="3627853"/>
                  <a:ext cx="147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912C55F-C690-4791-A2CF-C5F3DA0819CC}"/>
                    </a:ext>
                  </a:extLst>
                </p14:cNvPr>
                <p14:cNvContentPartPr/>
                <p14:nvPr/>
              </p14:nvContentPartPr>
              <p14:xfrm>
                <a:off x="2384877" y="3659533"/>
                <a:ext cx="107280" cy="187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912C55F-C690-4791-A2CF-C5F3DA0819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75877" y="3650893"/>
                  <a:ext cx="124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E8126DD-AF38-4EC5-93D9-F85D704C9F44}"/>
                    </a:ext>
                  </a:extLst>
                </p14:cNvPr>
                <p14:cNvContentPartPr/>
                <p14:nvPr/>
              </p14:nvContentPartPr>
              <p14:xfrm>
                <a:off x="684957" y="4097293"/>
                <a:ext cx="177840" cy="2041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E8126DD-AF38-4EC5-93D9-F85D704C9F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5957" y="4088293"/>
                  <a:ext cx="195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DDD7E5C-BBD8-4B1B-9DBC-1CD664DBB283}"/>
                    </a:ext>
                  </a:extLst>
                </p14:cNvPr>
                <p14:cNvContentPartPr/>
                <p14:nvPr/>
              </p14:nvContentPartPr>
              <p14:xfrm>
                <a:off x="872877" y="4082173"/>
                <a:ext cx="102240" cy="2397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DDD7E5C-BBD8-4B1B-9DBC-1CD664DBB2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3877" y="4073173"/>
                  <a:ext cx="119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84D520F-8461-48C8-9C3B-942C5F9F2EA3}"/>
                    </a:ext>
                  </a:extLst>
                </p14:cNvPr>
                <p14:cNvContentPartPr/>
                <p14:nvPr/>
              </p14:nvContentPartPr>
              <p14:xfrm>
                <a:off x="832917" y="4049773"/>
                <a:ext cx="203040" cy="1206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84D520F-8461-48C8-9C3B-942C5F9F2E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3917" y="4041133"/>
                  <a:ext cx="220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63E8582-8A6B-43D0-B2ED-FB3453CBB3D2}"/>
                    </a:ext>
                  </a:extLst>
                </p14:cNvPr>
                <p14:cNvContentPartPr/>
                <p14:nvPr/>
              </p14:nvContentPartPr>
              <p14:xfrm>
                <a:off x="1102197" y="4018093"/>
                <a:ext cx="162000" cy="167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63E8582-8A6B-43D0-B2ED-FB3453CBB3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3557" y="4009093"/>
                  <a:ext cx="179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B26E728-3D4B-4669-B72D-B0DCC170DAA8}"/>
                    </a:ext>
                  </a:extLst>
                </p14:cNvPr>
                <p14:cNvContentPartPr/>
                <p14:nvPr/>
              </p14:nvContentPartPr>
              <p14:xfrm>
                <a:off x="1223517" y="4248133"/>
                <a:ext cx="8280" cy="226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B26E728-3D4B-4669-B72D-B0DCC170D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4877" y="4239133"/>
                  <a:ext cx="25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209C653-8A1D-4049-90E8-39B2DA8AA08A}"/>
                    </a:ext>
                  </a:extLst>
                </p14:cNvPr>
                <p14:cNvContentPartPr/>
                <p14:nvPr/>
              </p14:nvContentPartPr>
              <p14:xfrm>
                <a:off x="2280477" y="4112773"/>
                <a:ext cx="12960" cy="199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209C653-8A1D-4049-90E8-39B2DA8AA0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71477" y="4104133"/>
                  <a:ext cx="30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E22EA9C-4B4B-4D28-B642-5CA6E7E6012F}"/>
                    </a:ext>
                  </a:extLst>
                </p14:cNvPr>
                <p14:cNvContentPartPr/>
                <p14:nvPr/>
              </p14:nvContentPartPr>
              <p14:xfrm>
                <a:off x="2216397" y="4121413"/>
                <a:ext cx="155880" cy="405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E22EA9C-4B4B-4D28-B642-5CA6E7E601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07757" y="4112413"/>
                  <a:ext cx="1735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A6E8255-6F6C-4BE1-A50B-ECE6E47D9895}"/>
                    </a:ext>
                  </a:extLst>
                </p14:cNvPr>
                <p14:cNvContentPartPr/>
                <p14:nvPr/>
              </p14:nvContentPartPr>
              <p14:xfrm>
                <a:off x="2324757" y="4088653"/>
                <a:ext cx="183600" cy="2242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A6E8255-6F6C-4BE1-A50B-ECE6E47D98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6117" y="4080013"/>
                  <a:ext cx="201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260DA2B-6987-44C6-B760-B15972359EC8}"/>
                    </a:ext>
                  </a:extLst>
                </p14:cNvPr>
                <p14:cNvContentPartPr/>
                <p14:nvPr/>
              </p14:nvContentPartPr>
              <p14:xfrm>
                <a:off x="2485677" y="4033213"/>
                <a:ext cx="119880" cy="3297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260DA2B-6987-44C6-B760-B15972359E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77037" y="4024573"/>
                  <a:ext cx="1375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3D0BC18-1654-4C63-8C5C-651420589ABF}"/>
                    </a:ext>
                  </a:extLst>
                </p14:cNvPr>
                <p14:cNvContentPartPr/>
                <p14:nvPr/>
              </p14:nvContentPartPr>
              <p14:xfrm>
                <a:off x="2664237" y="4398253"/>
                <a:ext cx="21960" cy="54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3D0BC18-1654-4C63-8C5C-651420589A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5597" y="4389613"/>
                  <a:ext cx="39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E6DF011-5E75-4FE2-B1EB-54F8A97C662F}"/>
                    </a:ext>
                  </a:extLst>
                </p14:cNvPr>
                <p14:cNvContentPartPr/>
                <p14:nvPr/>
              </p14:nvContentPartPr>
              <p14:xfrm>
                <a:off x="1163037" y="2961133"/>
                <a:ext cx="1093680" cy="2491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E6DF011-5E75-4FE2-B1EB-54F8A97C66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4037" y="2952133"/>
                  <a:ext cx="111132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49569D4-3CF2-4D84-BDB6-B9E33F52EC0F}"/>
                  </a:ext>
                </a:extLst>
              </p14:cNvPr>
              <p14:cNvContentPartPr/>
              <p14:nvPr/>
            </p14:nvContentPartPr>
            <p14:xfrm>
              <a:off x="1675677" y="2034493"/>
              <a:ext cx="146520" cy="133488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49569D4-3CF2-4D84-BDB6-B9E33F52EC0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66677" y="2025853"/>
                <a:ext cx="164160" cy="135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9914AF-A56C-4818-AE83-6EE1960DD594}"/>
              </a:ext>
            </a:extLst>
          </p:cNvPr>
          <p:cNvGrpSpPr/>
          <p:nvPr/>
        </p:nvGrpSpPr>
        <p:grpSpPr>
          <a:xfrm>
            <a:off x="3452277" y="1942693"/>
            <a:ext cx="4552920" cy="4315680"/>
            <a:chOff x="3452277" y="1942693"/>
            <a:chExt cx="4552920" cy="43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D4AC2BE-8EB2-44A7-B798-B1DF09765773}"/>
                    </a:ext>
                  </a:extLst>
                </p14:cNvPr>
                <p14:cNvContentPartPr/>
                <p14:nvPr/>
              </p14:nvContentPartPr>
              <p14:xfrm>
                <a:off x="3717957" y="5608573"/>
                <a:ext cx="448560" cy="649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D4AC2BE-8EB2-44A7-B798-B1DF097657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09317" y="5599933"/>
                  <a:ext cx="46620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48F9B4E-CFD4-40A4-BED3-AE7D7F2D3B58}"/>
                    </a:ext>
                  </a:extLst>
                </p14:cNvPr>
                <p14:cNvContentPartPr/>
                <p14:nvPr/>
              </p14:nvContentPartPr>
              <p14:xfrm>
                <a:off x="4606437" y="5466733"/>
                <a:ext cx="583200" cy="704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48F9B4E-CFD4-40A4-BED3-AE7D7F2D3B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97797" y="5458093"/>
                  <a:ext cx="60084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3DE4F5D-44E6-4771-B8A5-DDA2B9F26E6D}"/>
                    </a:ext>
                  </a:extLst>
                </p14:cNvPr>
                <p14:cNvContentPartPr/>
                <p14:nvPr/>
              </p14:nvContentPartPr>
              <p14:xfrm>
                <a:off x="5427597" y="5493733"/>
                <a:ext cx="548280" cy="760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3DE4F5D-44E6-4771-B8A5-DDA2B9F26E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18957" y="5484733"/>
                  <a:ext cx="56592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7EEADA3-0578-4C99-B6AA-C338C8048A66}"/>
                    </a:ext>
                  </a:extLst>
                </p14:cNvPr>
                <p14:cNvContentPartPr/>
                <p14:nvPr/>
              </p14:nvContentPartPr>
              <p14:xfrm>
                <a:off x="6303477" y="5588773"/>
                <a:ext cx="545040" cy="639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7EEADA3-0578-4C99-B6AA-C338C8048A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94477" y="5580133"/>
                  <a:ext cx="5626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F63EFCE-96A9-4AB3-8056-1CD5D5C43B9D}"/>
                    </a:ext>
                  </a:extLst>
                </p14:cNvPr>
                <p14:cNvContentPartPr/>
                <p14:nvPr/>
              </p14:nvContentPartPr>
              <p14:xfrm>
                <a:off x="7115277" y="5305453"/>
                <a:ext cx="718200" cy="915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F63EFCE-96A9-4AB3-8056-1CD5D5C43B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06277" y="5296813"/>
                  <a:ext cx="73584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94488DA-8F42-4753-A02A-0FB442DBA28C}"/>
                    </a:ext>
                  </a:extLst>
                </p14:cNvPr>
                <p14:cNvContentPartPr/>
                <p14:nvPr/>
              </p14:nvContentPartPr>
              <p14:xfrm>
                <a:off x="3712197" y="6090253"/>
                <a:ext cx="37800" cy="42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94488DA-8F42-4753-A02A-0FB442DBA2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03557" y="6081253"/>
                  <a:ext cx="55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37141AD-D147-4F28-8A6F-BF23478CE3FB}"/>
                    </a:ext>
                  </a:extLst>
                </p14:cNvPr>
                <p14:cNvContentPartPr/>
                <p14:nvPr/>
              </p14:nvContentPartPr>
              <p14:xfrm>
                <a:off x="4066437" y="5359093"/>
                <a:ext cx="99720" cy="290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37141AD-D147-4F28-8A6F-BF23478CE3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57437" y="5350093"/>
                  <a:ext cx="1173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C485416-94E8-4092-8076-3499296375F3}"/>
                    </a:ext>
                  </a:extLst>
                </p14:cNvPr>
                <p14:cNvContentPartPr/>
                <p14:nvPr/>
              </p14:nvContentPartPr>
              <p14:xfrm>
                <a:off x="3452277" y="2791573"/>
                <a:ext cx="975240" cy="2568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C485416-94E8-4092-8076-3499296375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43277" y="2782933"/>
                  <a:ext cx="992880" cy="25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51A1B32-FE0D-49AF-8F46-56E3FD55CF74}"/>
                    </a:ext>
                  </a:extLst>
                </p14:cNvPr>
                <p14:cNvContentPartPr/>
                <p14:nvPr/>
              </p14:nvContentPartPr>
              <p14:xfrm>
                <a:off x="4484397" y="2520493"/>
                <a:ext cx="766080" cy="24426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51A1B32-FE0D-49AF-8F46-56E3FD55CF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5397" y="2511493"/>
                  <a:ext cx="783720" cy="24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0F7F9B3-D44A-419E-A15B-859B866F8CE1}"/>
                    </a:ext>
                  </a:extLst>
                </p14:cNvPr>
                <p14:cNvContentPartPr/>
                <p14:nvPr/>
              </p14:nvContentPartPr>
              <p14:xfrm>
                <a:off x="5174517" y="2578093"/>
                <a:ext cx="932040" cy="2431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0F7F9B3-D44A-419E-A15B-859B866F8C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65517" y="2569453"/>
                  <a:ext cx="949680" cy="24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A6037F8-A1EB-454D-A184-67279C191C86}"/>
                    </a:ext>
                  </a:extLst>
                </p14:cNvPr>
                <p14:cNvContentPartPr/>
                <p14:nvPr/>
              </p14:nvContentPartPr>
              <p14:xfrm>
                <a:off x="5864997" y="2028013"/>
                <a:ext cx="1217520" cy="2968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A6037F8-A1EB-454D-A184-67279C191C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56357" y="2019013"/>
                  <a:ext cx="1235160" cy="29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0B8793F-C829-4F0D-8DC5-ADDB5A54506D}"/>
                    </a:ext>
                  </a:extLst>
                </p14:cNvPr>
                <p14:cNvContentPartPr/>
                <p14:nvPr/>
              </p14:nvContentPartPr>
              <p14:xfrm>
                <a:off x="7113477" y="1942693"/>
                <a:ext cx="891720" cy="3016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0B8793F-C829-4F0D-8DC5-ADDB5A5450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04837" y="1934053"/>
                  <a:ext cx="909360" cy="30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1866EDA-B18B-4DF7-B2F5-ED6CE0576A35}"/>
                    </a:ext>
                  </a:extLst>
                </p14:cNvPr>
                <p14:cNvContentPartPr/>
                <p14:nvPr/>
              </p14:nvContentPartPr>
              <p14:xfrm>
                <a:off x="3915597" y="5939773"/>
                <a:ext cx="2160" cy="45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1866EDA-B18B-4DF7-B2F5-ED6CE0576A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06597" y="5931133"/>
                  <a:ext cx="19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CC74EEE-DAED-48A8-8AF6-37A8A8704637}"/>
                    </a:ext>
                  </a:extLst>
                </p14:cNvPr>
                <p14:cNvContentPartPr/>
                <p14:nvPr/>
              </p14:nvContentPartPr>
              <p14:xfrm>
                <a:off x="4840437" y="5823493"/>
                <a:ext cx="10440" cy="126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CC74EEE-DAED-48A8-8AF6-37A8A870463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31437" y="5814853"/>
                  <a:ext cx="28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D72FA92-1FA2-47D0-A4A5-7DCFFAABDA1A}"/>
                    </a:ext>
                  </a:extLst>
                </p14:cNvPr>
                <p14:cNvContentPartPr/>
                <p14:nvPr/>
              </p14:nvContentPartPr>
              <p14:xfrm>
                <a:off x="5682837" y="5948413"/>
                <a:ext cx="34200" cy="208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D72FA92-1FA2-47D0-A4A5-7DCFFAABDA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74197" y="5939413"/>
                  <a:ext cx="51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433E35F-5DA3-405F-847A-43CA2A732E4E}"/>
                    </a:ext>
                  </a:extLst>
                </p14:cNvPr>
                <p14:cNvContentPartPr/>
                <p14:nvPr/>
              </p14:nvContentPartPr>
              <p14:xfrm>
                <a:off x="6596517" y="6064693"/>
                <a:ext cx="66960" cy="414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433E35F-5DA3-405F-847A-43CA2A732E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87877" y="6056053"/>
                  <a:ext cx="84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8365619-9F7B-4111-BE54-5E3E3C1BE896}"/>
              </a:ext>
            </a:extLst>
          </p:cNvPr>
          <p:cNvGrpSpPr/>
          <p:nvPr/>
        </p:nvGrpSpPr>
        <p:grpSpPr>
          <a:xfrm>
            <a:off x="5700837" y="-4547"/>
            <a:ext cx="2029680" cy="1070640"/>
            <a:chOff x="5700837" y="-4547"/>
            <a:chExt cx="2029680" cy="10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C09F992-95DB-490E-B99D-6EFBA74A6ED8}"/>
                    </a:ext>
                  </a:extLst>
                </p14:cNvPr>
                <p14:cNvContentPartPr/>
                <p14:nvPr/>
              </p14:nvContentPartPr>
              <p14:xfrm>
                <a:off x="5700837" y="966013"/>
                <a:ext cx="2029680" cy="100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C09F992-95DB-490E-B99D-6EFBA74A6E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92197" y="957013"/>
                  <a:ext cx="2047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DB01368-77EA-4B35-99AC-D8548C416660}"/>
                    </a:ext>
                  </a:extLst>
                </p14:cNvPr>
                <p14:cNvContentPartPr/>
                <p14:nvPr/>
              </p14:nvContentPartPr>
              <p14:xfrm>
                <a:off x="5768517" y="-4547"/>
                <a:ext cx="1665000" cy="1001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DB01368-77EA-4B35-99AC-D8548C4166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59517" y="-13547"/>
                  <a:ext cx="1682640" cy="101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78224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C2B65-0329-41F5-852B-D95D7A7F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1D7A6-5CFB-49A4-BD3B-6C148C69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파이썬에서</a:t>
            </a:r>
            <a:r>
              <a:rPr lang="ko-KR" altLang="en-US" sz="2000" dirty="0"/>
              <a:t> 다양한 그래프를 그릴 수 있도록 도와주는 모듈</a:t>
            </a:r>
            <a:endParaRPr lang="en-US" altLang="ko-KR" sz="2000" dirty="0"/>
          </a:p>
          <a:p>
            <a:r>
              <a:rPr lang="ko-KR" altLang="en-US" sz="2000" dirty="0"/>
              <a:t>다양한 그래프 지원</a:t>
            </a:r>
            <a:endParaRPr lang="en-US" altLang="ko-KR" sz="2000" dirty="0"/>
          </a:p>
          <a:p>
            <a:pPr lvl="1"/>
            <a:r>
              <a:rPr lang="en-US" altLang="ko-KR" sz="1800" dirty="0"/>
              <a:t>Line Plot</a:t>
            </a:r>
          </a:p>
          <a:p>
            <a:pPr lvl="1"/>
            <a:r>
              <a:rPr lang="en-US" altLang="ko-KR" sz="1800" dirty="0"/>
              <a:t>Scatter Plot</a:t>
            </a:r>
          </a:p>
          <a:p>
            <a:pPr lvl="1"/>
            <a:r>
              <a:rPr lang="en-US" altLang="ko-KR" sz="1800" dirty="0"/>
              <a:t>Bar Chart</a:t>
            </a:r>
          </a:p>
          <a:p>
            <a:pPr lvl="1"/>
            <a:r>
              <a:rPr lang="en-US" altLang="ko-KR" sz="1800" dirty="0"/>
              <a:t>Heat Map</a:t>
            </a:r>
          </a:p>
          <a:p>
            <a:pPr lvl="1"/>
            <a:r>
              <a:rPr lang="en-US" altLang="ko-KR" sz="1800" dirty="0"/>
              <a:t>Histogram</a:t>
            </a:r>
          </a:p>
          <a:p>
            <a:pPr lvl="1"/>
            <a:r>
              <a:rPr lang="en-US" altLang="ko-KR" sz="1800" dirty="0"/>
              <a:t>Pie Chart</a:t>
            </a:r>
          </a:p>
          <a:p>
            <a:r>
              <a:rPr lang="ko-KR" altLang="en-US" sz="2000" dirty="0"/>
              <a:t>다양한 데이터 지원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Numpy</a:t>
            </a:r>
            <a:r>
              <a:rPr lang="en-US" altLang="ko-KR" sz="1800" dirty="0"/>
              <a:t> Array, Pandas</a:t>
            </a:r>
          </a:p>
          <a:p>
            <a:r>
              <a:rPr lang="ko-KR" altLang="en-US" sz="2000" dirty="0"/>
              <a:t>높은 유연성을 이용하여 원하는 그래프를 자유롭게 튜닝할 수 있음</a:t>
            </a:r>
            <a:endParaRPr lang="en-US" altLang="ko-KR" sz="2000" dirty="0"/>
          </a:p>
          <a:p>
            <a:pPr lvl="1"/>
            <a:r>
              <a:rPr lang="en-US" altLang="ko-KR" sz="1600" dirty="0"/>
              <a:t>Annotation</a:t>
            </a:r>
          </a:p>
          <a:p>
            <a:pPr lvl="1"/>
            <a:r>
              <a:rPr lang="en-US" altLang="ko-KR" sz="1600" dirty="0"/>
              <a:t>Subplots</a:t>
            </a:r>
          </a:p>
          <a:p>
            <a:pPr lvl="1"/>
            <a:r>
              <a:rPr lang="en-US" altLang="ko-KR" sz="1600" dirty="0"/>
              <a:t>…</a:t>
            </a:r>
          </a:p>
          <a:p>
            <a:pPr marL="274320" lvl="1" indent="0">
              <a:buNone/>
            </a:pP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5F91C-A0EA-498C-B787-5D9D05C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56EF3-641B-4D25-A235-CE71C1351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819C5D9-1293-44BF-ABD6-218E5F87843B}"/>
                  </a:ext>
                </a:extLst>
              </p14:cNvPr>
              <p14:cNvContentPartPr/>
              <p14:nvPr/>
            </p14:nvContentPartPr>
            <p14:xfrm>
              <a:off x="498837" y="1732813"/>
              <a:ext cx="363240" cy="19144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819C5D9-1293-44BF-ABD6-218E5F8784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197" y="1723813"/>
                <a:ext cx="380880" cy="19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6C02E-FB6D-4D24-8049-9C38FB54F361}"/>
              </a:ext>
            </a:extLst>
          </p:cNvPr>
          <p:cNvGrpSpPr/>
          <p:nvPr/>
        </p:nvGrpSpPr>
        <p:grpSpPr>
          <a:xfrm>
            <a:off x="724917" y="3844213"/>
            <a:ext cx="2640600" cy="510480"/>
            <a:chOff x="724917" y="3844213"/>
            <a:chExt cx="264060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7F1CB0E-C702-4180-B0A7-74935CB58C83}"/>
                    </a:ext>
                  </a:extLst>
                </p14:cNvPr>
                <p14:cNvContentPartPr/>
                <p14:nvPr/>
              </p14:nvContentPartPr>
              <p14:xfrm>
                <a:off x="1043157" y="4274773"/>
                <a:ext cx="1142640" cy="32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7F1CB0E-C702-4180-B0A7-74935CB58C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4517" y="4266133"/>
                  <a:ext cx="1160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138EC3E-BB5C-4263-8D37-84FB4922D88F}"/>
                    </a:ext>
                  </a:extLst>
                </p14:cNvPr>
                <p14:cNvContentPartPr/>
                <p14:nvPr/>
              </p14:nvContentPartPr>
              <p14:xfrm>
                <a:off x="2427717" y="3858253"/>
                <a:ext cx="937800" cy="440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138EC3E-BB5C-4263-8D37-84FB4922D8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8717" y="3849253"/>
                  <a:ext cx="9554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E276C47-79D2-4C28-9E7F-21E3BFFABE2C}"/>
                    </a:ext>
                  </a:extLst>
                </p14:cNvPr>
                <p14:cNvContentPartPr/>
                <p14:nvPr/>
              </p14:nvContentPartPr>
              <p14:xfrm>
                <a:off x="1013637" y="4301773"/>
                <a:ext cx="1217880" cy="52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E276C47-79D2-4C28-9E7F-21E3BFFABE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997" y="4292773"/>
                  <a:ext cx="1235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A4A717D-71B3-4628-BE82-7C1CF6F90936}"/>
                    </a:ext>
                  </a:extLst>
                </p14:cNvPr>
                <p14:cNvContentPartPr/>
                <p14:nvPr/>
              </p14:nvContentPartPr>
              <p14:xfrm>
                <a:off x="724917" y="3844213"/>
                <a:ext cx="1635840" cy="433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A4A717D-71B3-4628-BE82-7C1CF6F909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6277" y="3835213"/>
                  <a:ext cx="1653480" cy="45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1609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4BED8-BC6B-49A3-BA00-0AE2F87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명칭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9558F-2B68-4E39-A8B0-434A99370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023E7-4CE6-498D-9AE9-796A258A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95BDA-B738-4ED8-9457-26AF11EB6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267824-A168-412D-86F1-2BE658BA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913697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6058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6E9F1-26BF-4C26-BF0A-00A12EDB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Histogram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3D7D40-B4E9-41F5-A8FD-5EFC066B3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94" y="1404937"/>
            <a:ext cx="5915025" cy="44005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874A6-5766-49BD-AB6D-F0AC3C545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47397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B4074-5657-4087-BB8A-A9865D83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Line Plot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190A8B-C69F-45AC-BEC1-928582732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74" y="1200150"/>
            <a:ext cx="5000625" cy="48101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04192-3E20-46A0-8134-83D4FB641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63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D5745-9208-4FE2-A04A-AF8AA98D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_1_1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8595F-47D1-4446-862D-009E9B51C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위 데이터 프레임에서 </a:t>
            </a:r>
            <a:r>
              <a:rPr lang="en-US" altLang="ko-KR"/>
              <a:t>E</a:t>
            </a:r>
            <a:r>
              <a:rPr lang="ko-KR" altLang="en-US"/>
              <a:t>로 시작하는 열만 추려내보시오</a:t>
            </a:r>
            <a:endParaRPr lang="en-US" altLang="ko-KR"/>
          </a:p>
          <a:p>
            <a:pPr lvl="1"/>
            <a:r>
              <a:rPr lang="ko-KR" altLang="en-US"/>
              <a:t>직접 값을 넣지 말고 프로그래밍을 통해 자동화시켜볼 것</a:t>
            </a:r>
            <a:endParaRPr lang="en-US" altLang="ko-KR"/>
          </a:p>
          <a:p>
            <a:pPr lvl="1"/>
            <a:r>
              <a:rPr lang="ko-KR" altLang="en-US"/>
              <a:t>힌트</a:t>
            </a:r>
            <a:r>
              <a:rPr lang="en-US" altLang="ko-KR"/>
              <a:t>: </a:t>
            </a:r>
            <a:r>
              <a:rPr lang="ko-KR" altLang="en-US"/>
              <a:t>데이터프레임의 모든 컬럼들은 </a:t>
            </a:r>
            <a:r>
              <a:rPr lang="en-US" altLang="ko-KR"/>
              <a:t>df.columns</a:t>
            </a:r>
            <a:r>
              <a:rPr lang="ko-KR" altLang="en-US"/>
              <a:t>에 저장되어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힌트</a:t>
            </a:r>
            <a:r>
              <a:rPr lang="en-US" altLang="ko-KR"/>
              <a:t>: </a:t>
            </a:r>
            <a:r>
              <a:rPr lang="ko-KR" altLang="en-US"/>
              <a:t>데이터처리 </a:t>
            </a:r>
            <a:r>
              <a:rPr lang="en-US" altLang="ko-KR"/>
              <a:t>I </a:t>
            </a:r>
            <a:r>
              <a:rPr lang="ko-KR" altLang="en-US"/>
              <a:t>시간에 배운 </a:t>
            </a:r>
            <a:r>
              <a:rPr lang="en-US" altLang="ko-KR"/>
              <a:t>for </a:t>
            </a:r>
            <a:r>
              <a:rPr lang="ko-KR" altLang="en-US"/>
              <a:t>문을 활용해 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C2335-960E-4827-9BA6-B3D07F275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27286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DC0C3-20B4-4AA7-8792-6AC85CF8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Scatter Plot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4E2593-7C89-4589-9084-F6345B1B8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73" y="1338262"/>
            <a:ext cx="4695825" cy="4533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4AE0F3-6AED-4D0D-9B3C-5244228DC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81572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B4116-0C4E-45F0-81FE-D004296E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BarChart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6A46B2-0A4F-464F-AAB7-6E28ED4E2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12" y="1066800"/>
            <a:ext cx="4657725" cy="50768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D896F-7729-4E3F-8C75-6A275CD25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774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606F9-8421-4A9C-9111-BC501FF7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Horizontal Chart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84D13E-7C0F-4F6D-970E-2C8563C22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77" y="1347787"/>
            <a:ext cx="4857750" cy="45148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271C1A-20FA-42E5-A6DA-3FF8AB63E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10946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1F3A-59E5-43CF-AAFF-EB38AEA8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Pie Chart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197EE8-7BFE-41D2-BBD5-1E6F4374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125" y="1609725"/>
            <a:ext cx="3952875" cy="39909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A7C9C-35D9-44B4-83A3-D8C16D403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66285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 Matplotlib </a:t>
            </a:r>
            <a:r>
              <a:rPr lang="ko-KR" altLang="en-US" dirty="0"/>
              <a:t>그래프 그리기 심화</a:t>
            </a:r>
            <a:br>
              <a:rPr lang="en-US" altLang="ko-KR" dirty="0"/>
            </a:br>
            <a:r>
              <a:rPr lang="en-US" altLang="ko-KR" dirty="0"/>
              <a:t>(Line Plot)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186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C7987-E4CF-4AD4-8A1B-E18EF47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겹쳐 그리기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FBA4F8D-9E62-429A-87C2-FEF43EBF7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971550"/>
            <a:ext cx="5010150" cy="45624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CF433B-FBF9-4F93-8540-EBA6D008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A4970-1A27-42B8-929E-21C8A2267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05443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8F284-7B42-4487-8726-94EBA10B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 바꾸기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B4C7B-1855-453C-9953-24E5A010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544B67-C91C-4AB1-BC81-8068B1C0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4E40F-8060-49B1-99E9-2C0099998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0A3685-F9DB-480F-87A1-CB5AB4E8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019175"/>
            <a:ext cx="5029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92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D5E80-88A9-4245-BA46-5CB3EC6F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축의 경계 조정하기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1144E3-1B30-4584-A27F-227F0BE2F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114" y="1086143"/>
            <a:ext cx="4914286" cy="46857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B3D3F5-F198-43DE-B3BB-B0BA6C75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B85AF-F596-4897-8308-D983226F6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E959F9A-8EF9-4FA9-AE22-4CFCBED74D22}"/>
                  </a:ext>
                </a:extLst>
              </p14:cNvPr>
              <p14:cNvContentPartPr/>
              <p14:nvPr/>
            </p14:nvContentPartPr>
            <p14:xfrm>
              <a:off x="5460480" y="2167560"/>
              <a:ext cx="8640" cy="133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E959F9A-8EF9-4FA9-AE22-4CFCBED74D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1120" y="2158200"/>
                <a:ext cx="2736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8469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CA8A1-F50F-4670-93C1-F9C80D49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8B1CA-F07E-4613-89BF-66FC49D9E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91E32-4DC6-4BA2-ADA1-E2FA56BB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410DF-C463-47BD-AE8C-7DF325160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798AB-71C9-4FA1-A87B-733693A5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0900"/>
            <a:ext cx="5057143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684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5F23C-F872-4A81-840F-A06CA130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같은 척도로 보여주기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FC457-4FAC-4CE9-A6F0-E084A534D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D26127-D7DA-45F7-9DFC-7D7820F0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B0D0F-9F6C-4D06-B490-C40CFBB5F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2F1C5C-162B-4F7C-A4BE-A8B324A4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8850"/>
            <a:ext cx="6648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8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AE944-3DD7-4D0F-91ED-3E011ABE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행 선택하기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293C24A-AD65-4BAC-B78C-02A81D45F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78" y="914400"/>
            <a:ext cx="5031819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2875A3-358A-4E58-A590-4F09595B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16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82497-9064-4A64-906F-E0992ED9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축에 제목 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374FD-2CFF-4512-98C9-5AB6D1EF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0044F-FB6C-47AA-B555-CB8BB689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95555-091B-4846-BBBF-C56DD9CAC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7CBF58-59F4-4A1E-85F0-0F7B5FB9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52487"/>
            <a:ext cx="53244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633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ACD7B-2335-4EF0-8411-521F69C8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범례 </a:t>
            </a:r>
            <a:r>
              <a:rPr lang="en-US" altLang="ko-KR"/>
              <a:t>(label) </a:t>
            </a:r>
            <a:r>
              <a:rPr lang="ko-KR" altLang="en-US"/>
              <a:t>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0E5E8-7411-4ADD-BD1D-8D97AF49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748F3-7B40-4FA4-A1C8-0E7EFFF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7FF09-D989-4F5A-8702-9D6FF6DFF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8A448-24F2-4678-8623-6D467E5A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1339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732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44BC5-0CFF-4DA2-8FC5-58BE33B0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전체 그림 크기 조절하기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BB658-9946-4FF7-899D-4F0448FC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1117E-021D-4DA9-ADA7-F6E60E4D9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A23323C-E3FE-473F-A7D1-941A14C75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A42ED4-E479-4C73-8615-E91FF8C7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4476"/>
            <a:ext cx="4701388" cy="53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891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7CCD-61DA-496B-B814-8EB5307A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격자 추가하기 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5D07D-A246-425A-813E-D90B25481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A49CE-136E-42AE-A7C3-92CA64E5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8826C7-86F4-42BE-9932-AFE12A68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71294"/>
            <a:ext cx="6025464" cy="48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845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 Matplotlib </a:t>
            </a:r>
            <a:r>
              <a:rPr lang="ko-KR" altLang="en-US" dirty="0"/>
              <a:t>그래프 그리기 심화</a:t>
            </a:r>
            <a:br>
              <a:rPr lang="en-US" altLang="ko-KR" dirty="0"/>
            </a:br>
            <a:r>
              <a:rPr lang="en-US" altLang="ko-KR" dirty="0"/>
              <a:t>(Scatter Plot)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5244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16DD4-C4A7-4C72-9E54-74C670D9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2A56A-B3C4-43CD-8F71-D249DB732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8AE62-2758-43B9-88AE-2D07AE1E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27E89-1EB6-44C8-B75D-82BBC6249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6AA3A-51FA-486F-AF4F-9FBC78DC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56197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610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CB47E-9203-4314-A05C-296C35BD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475E67-29F1-449D-84BD-7A6B35D7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7796" y="533400"/>
            <a:ext cx="4099448" cy="32379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8134B4-53E1-4FED-8F1B-A45760D2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4F235-1277-4F93-AE8B-27FA0661B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F818C6-5D2B-4B54-968A-2EE265B19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3400"/>
            <a:ext cx="3990596" cy="61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608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BF1EE-E2CE-4259-86E7-AF2CAF12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</a:t>
            </a:r>
            <a:r>
              <a:rPr lang="ko-KR" altLang="en-US" dirty="0"/>
              <a:t> 범례 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98501-22C5-4ADC-BFF6-39B2190A8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31179-E861-4A13-AFE9-2F2D3CBC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E57F0-80FA-4BD1-88FA-039EEF6A8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7C7CD2-462E-472E-8362-A3F93875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5" y="1600200"/>
            <a:ext cx="6021065" cy="4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20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24BA0-4194-4D74-84DB-139ED8B3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45138-4CAA-411E-9B83-2C2F3A14E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3A840-880E-4E3B-8FD8-F25728D8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887036-E816-4453-9FFD-230232AB5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C54845-DBEA-48AB-ACDF-C6400124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59531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393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38AE4-6388-41E6-B05D-2EC8EF41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CFFA2-B836-4CC1-920A-11F6EE332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A6EB2-FB7B-4420-9EE9-577E3AA2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D0F74-3CA3-4D98-8C76-2F1A4255D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341681-EB0D-405F-A565-FD9FFB6E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3722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9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658D6-ADF9-4328-8715-C6B71AFF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열과 행을 혼합하여 선택하기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A0CFE41-C486-47D5-8701-2805146B8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02" y="1890712"/>
            <a:ext cx="4048125" cy="3429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F286A-D11A-45D3-9320-F9FB3931C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13AB255-466A-47FA-9188-96E8C1A87C37}"/>
                  </a:ext>
                </a:extLst>
              </p14:cNvPr>
              <p14:cNvContentPartPr/>
              <p14:nvPr/>
            </p14:nvContentPartPr>
            <p14:xfrm>
              <a:off x="1883568" y="1834416"/>
              <a:ext cx="743040" cy="5202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13AB255-466A-47FA-9188-96E8C1A87C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4568" y="1825776"/>
                <a:ext cx="7606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3F34BBA-2BE0-4E86-87D1-87DFAA72B2C0}"/>
                  </a:ext>
                </a:extLst>
              </p14:cNvPr>
              <p14:cNvContentPartPr/>
              <p14:nvPr/>
            </p14:nvContentPartPr>
            <p14:xfrm>
              <a:off x="818328" y="1063296"/>
              <a:ext cx="262440" cy="3276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3F34BBA-2BE0-4E86-87D1-87DFAA72B2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328" y="1054656"/>
                <a:ext cx="28008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B958678C-1E85-4A93-B84A-C6131D56B05D}"/>
              </a:ext>
            </a:extLst>
          </p:cNvPr>
          <p:cNvGrpSpPr/>
          <p:nvPr/>
        </p:nvGrpSpPr>
        <p:grpSpPr>
          <a:xfrm>
            <a:off x="870528" y="573696"/>
            <a:ext cx="3695760" cy="1787760"/>
            <a:chOff x="870528" y="573696"/>
            <a:chExt cx="3695760" cy="17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0D79A0C-BA2D-415F-A37D-8EA8AC278A01}"/>
                    </a:ext>
                  </a:extLst>
                </p14:cNvPr>
                <p14:cNvContentPartPr/>
                <p14:nvPr/>
              </p14:nvContentPartPr>
              <p14:xfrm>
                <a:off x="870528" y="1852776"/>
                <a:ext cx="921600" cy="5086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0D79A0C-BA2D-415F-A37D-8EA8AC278A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1528" y="1844136"/>
                  <a:ext cx="9392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4D07E70-757A-4981-A0DA-4AD4AB24D132}"/>
                    </a:ext>
                  </a:extLst>
                </p14:cNvPr>
                <p14:cNvContentPartPr/>
                <p14:nvPr/>
              </p14:nvContentPartPr>
              <p14:xfrm>
                <a:off x="1301088" y="1654056"/>
                <a:ext cx="249840" cy="296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4D07E70-757A-4981-A0DA-4AD4AB24D1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92088" y="1645056"/>
                  <a:ext cx="2674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494730A-928D-4DE7-9200-990490CCE31C}"/>
                    </a:ext>
                  </a:extLst>
                </p14:cNvPr>
                <p14:cNvContentPartPr/>
                <p14:nvPr/>
              </p14:nvContentPartPr>
              <p14:xfrm>
                <a:off x="1489008" y="1638576"/>
                <a:ext cx="95040" cy="109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494730A-928D-4DE7-9200-990490CCE3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80368" y="1629576"/>
                  <a:ext cx="112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88683BE-A7EB-4000-9979-A2010D2EBF06}"/>
                    </a:ext>
                  </a:extLst>
                </p14:cNvPr>
                <p14:cNvContentPartPr/>
                <p14:nvPr/>
              </p14:nvContentPartPr>
              <p14:xfrm>
                <a:off x="1602048" y="1450656"/>
                <a:ext cx="297000" cy="191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88683BE-A7EB-4000-9979-A2010D2EBF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3048" y="1442016"/>
                  <a:ext cx="314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6DC97B1-729D-4DAC-9240-9F4AE89EE6EF}"/>
                    </a:ext>
                  </a:extLst>
                </p14:cNvPr>
                <p14:cNvContentPartPr/>
                <p14:nvPr/>
              </p14:nvContentPartPr>
              <p14:xfrm>
                <a:off x="1436448" y="660456"/>
                <a:ext cx="83880" cy="1010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6DC97B1-729D-4DAC-9240-9F4AE89EE6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7448" y="651456"/>
                  <a:ext cx="10152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A804B3A-7A66-4AC8-A8C4-DC01AE009F56}"/>
                    </a:ext>
                  </a:extLst>
                </p14:cNvPr>
                <p14:cNvContentPartPr/>
                <p14:nvPr/>
              </p14:nvContentPartPr>
              <p14:xfrm>
                <a:off x="1410528" y="683136"/>
                <a:ext cx="1554120" cy="1035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A804B3A-7A66-4AC8-A8C4-DC01AE009F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01888" y="674496"/>
                  <a:ext cx="1571760" cy="10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6F588A9-1A14-4522-A6F7-055B73DE34B1}"/>
                    </a:ext>
                  </a:extLst>
                </p14:cNvPr>
                <p14:cNvContentPartPr/>
                <p14:nvPr/>
              </p14:nvContentPartPr>
              <p14:xfrm>
                <a:off x="1868448" y="608976"/>
                <a:ext cx="39600" cy="1320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6F588A9-1A14-4522-A6F7-055B73DE34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59808" y="600336"/>
                  <a:ext cx="57240" cy="13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8E434E6-9A66-415F-A718-A18974197E18}"/>
                    </a:ext>
                  </a:extLst>
                </p14:cNvPr>
                <p14:cNvContentPartPr/>
                <p14:nvPr/>
              </p14:nvContentPartPr>
              <p14:xfrm>
                <a:off x="1723008" y="587376"/>
                <a:ext cx="438840" cy="1202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8E434E6-9A66-415F-A718-A18974197E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14368" y="578736"/>
                  <a:ext cx="45648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7F26DEA-0E18-4192-B3E1-B10CA9B2C631}"/>
                    </a:ext>
                  </a:extLst>
                </p14:cNvPr>
                <p14:cNvContentPartPr/>
                <p14:nvPr/>
              </p14:nvContentPartPr>
              <p14:xfrm>
                <a:off x="1994448" y="614016"/>
                <a:ext cx="1487880" cy="380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7F26DEA-0E18-4192-B3E1-B10CA9B2C6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85808" y="605016"/>
                  <a:ext cx="15055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CF1DE6A-4FF0-41A2-8EBD-D370BB71D5BD}"/>
                    </a:ext>
                  </a:extLst>
                </p14:cNvPr>
                <p14:cNvContentPartPr/>
                <p14:nvPr/>
              </p14:nvContentPartPr>
              <p14:xfrm>
                <a:off x="3407448" y="610416"/>
                <a:ext cx="78480" cy="192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CF1DE6A-4FF0-41A2-8EBD-D370BB71D5B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98808" y="601776"/>
                  <a:ext cx="96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0114FBC-781E-4E91-BB23-0AC1443402A1}"/>
                    </a:ext>
                  </a:extLst>
                </p14:cNvPr>
                <p14:cNvContentPartPr/>
                <p14:nvPr/>
              </p14:nvContentPartPr>
              <p14:xfrm>
                <a:off x="3733968" y="573696"/>
                <a:ext cx="47160" cy="12690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0114FBC-781E-4E91-BB23-0AC1443402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24968" y="565056"/>
                  <a:ext cx="64800" cy="12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C70BEB5-689B-4216-B94F-D8E39C64B482}"/>
                    </a:ext>
                  </a:extLst>
                </p14:cNvPr>
                <p14:cNvContentPartPr/>
                <p14:nvPr/>
              </p14:nvContentPartPr>
              <p14:xfrm>
                <a:off x="3681048" y="617616"/>
                <a:ext cx="406800" cy="1306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C70BEB5-689B-4216-B94F-D8E39C64B4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72408" y="608976"/>
                  <a:ext cx="424440" cy="13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122EF8B-3A65-48BF-98EA-00D9789A8458}"/>
                    </a:ext>
                  </a:extLst>
                </p14:cNvPr>
                <p14:cNvContentPartPr/>
                <p14:nvPr/>
              </p14:nvContentPartPr>
              <p14:xfrm>
                <a:off x="3709488" y="758376"/>
                <a:ext cx="321840" cy="576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122EF8B-3A65-48BF-98EA-00D9789A84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00848" y="749376"/>
                  <a:ext cx="3394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33998B1-EB59-467E-9FF6-9C72036C7D56}"/>
                    </a:ext>
                  </a:extLst>
                </p14:cNvPr>
                <p14:cNvContentPartPr/>
                <p14:nvPr/>
              </p14:nvContentPartPr>
              <p14:xfrm>
                <a:off x="4175328" y="918576"/>
                <a:ext cx="41040" cy="11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33998B1-EB59-467E-9FF6-9C72036C7D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66328" y="909576"/>
                  <a:ext cx="58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E8F0305-67E7-4EED-8B7D-488C0260BAB3}"/>
                    </a:ext>
                  </a:extLst>
                </p14:cNvPr>
                <p14:cNvContentPartPr/>
                <p14:nvPr/>
              </p14:nvContentPartPr>
              <p14:xfrm>
                <a:off x="4210608" y="1012536"/>
                <a:ext cx="16920" cy="114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E8F0305-67E7-4EED-8B7D-488C0260BA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01968" y="1003896"/>
                  <a:ext cx="34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CBC8DE5-B37F-438A-ADAF-E4648D3D4131}"/>
                    </a:ext>
                  </a:extLst>
                </p14:cNvPr>
                <p14:cNvContentPartPr/>
                <p14:nvPr/>
              </p14:nvContentPartPr>
              <p14:xfrm>
                <a:off x="4275048" y="882576"/>
                <a:ext cx="20520" cy="219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CBC8DE5-B37F-438A-ADAF-E4648D3D413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66408" y="873576"/>
                  <a:ext cx="38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28FB269-B1F7-4EE0-98A9-B940776384F7}"/>
                    </a:ext>
                  </a:extLst>
                </p14:cNvPr>
                <p14:cNvContentPartPr/>
                <p14:nvPr/>
              </p14:nvContentPartPr>
              <p14:xfrm>
                <a:off x="4307808" y="975816"/>
                <a:ext cx="258480" cy="135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28FB269-B1F7-4EE0-98A9-B940776384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99168" y="967176"/>
                  <a:ext cx="27612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F076E61-9188-48E7-819C-F01B58957B11}"/>
                  </a:ext>
                </a:extLst>
              </p14:cNvPr>
              <p14:cNvContentPartPr/>
              <p14:nvPr/>
            </p14:nvContentPartPr>
            <p14:xfrm>
              <a:off x="1465968" y="3578256"/>
              <a:ext cx="23040" cy="72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F076E61-9188-48E7-819C-F01B58957B1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56968" y="3569256"/>
                <a:ext cx="40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1459047B-5B3D-428E-9E37-BAFCB3DC2E95}"/>
                  </a:ext>
                </a:extLst>
              </p14:cNvPr>
              <p14:cNvContentPartPr/>
              <p14:nvPr/>
            </p14:nvContentPartPr>
            <p14:xfrm>
              <a:off x="2247888" y="3551976"/>
              <a:ext cx="17280" cy="79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1459047B-5B3D-428E-9E37-BAFCB3DC2E9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238888" y="3543336"/>
                <a:ext cx="34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1E84AC1-EDED-4A3F-A3AB-97BF7469158C}"/>
                  </a:ext>
                </a:extLst>
              </p14:cNvPr>
              <p14:cNvContentPartPr/>
              <p14:nvPr/>
            </p14:nvContentPartPr>
            <p14:xfrm>
              <a:off x="2823168" y="3506976"/>
              <a:ext cx="18000" cy="252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1E84AC1-EDED-4A3F-A3AB-97BF7469158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14168" y="3497976"/>
                <a:ext cx="3564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3D647131-E168-4B48-BE38-E7E529F80B2B}"/>
              </a:ext>
            </a:extLst>
          </p:cNvPr>
          <p:cNvGrpSpPr/>
          <p:nvPr/>
        </p:nvGrpSpPr>
        <p:grpSpPr>
          <a:xfrm>
            <a:off x="4438128" y="2681856"/>
            <a:ext cx="3964680" cy="2219040"/>
            <a:chOff x="4438128" y="2681856"/>
            <a:chExt cx="3964680" cy="22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6CFE725-4C6B-475C-AEE2-C0A6C0D183B7}"/>
                    </a:ext>
                  </a:extLst>
                </p14:cNvPr>
                <p14:cNvContentPartPr/>
                <p14:nvPr/>
              </p14:nvContentPartPr>
              <p14:xfrm>
                <a:off x="4438128" y="3337056"/>
                <a:ext cx="60840" cy="1105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6CFE725-4C6B-475C-AEE2-C0A6C0D183B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29488" y="3328056"/>
                  <a:ext cx="7848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9F810BF-863C-403F-A362-2EC30D292537}"/>
                    </a:ext>
                  </a:extLst>
                </p14:cNvPr>
                <p14:cNvContentPartPr/>
                <p14:nvPr/>
              </p14:nvContentPartPr>
              <p14:xfrm>
                <a:off x="4444248" y="3231576"/>
                <a:ext cx="1773720" cy="1087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9F810BF-863C-403F-A362-2EC30D29253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5248" y="3222936"/>
                  <a:ext cx="179136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1C9D7E9-01BE-4689-8FF8-C87F09471A33}"/>
                    </a:ext>
                  </a:extLst>
                </p14:cNvPr>
                <p14:cNvContentPartPr/>
                <p14:nvPr/>
              </p14:nvContentPartPr>
              <p14:xfrm>
                <a:off x="4691568" y="3279456"/>
                <a:ext cx="62280" cy="9842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1C9D7E9-01BE-4689-8FF8-C87F09471A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82928" y="3270456"/>
                  <a:ext cx="7992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118B7B2-38A4-44D7-9FAF-891A24D55D10}"/>
                    </a:ext>
                  </a:extLst>
                </p14:cNvPr>
                <p14:cNvContentPartPr/>
                <p14:nvPr/>
              </p14:nvContentPartPr>
              <p14:xfrm>
                <a:off x="4690848" y="3243096"/>
                <a:ext cx="855360" cy="1076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118B7B2-38A4-44D7-9FAF-891A24D55D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81848" y="3234096"/>
                  <a:ext cx="87300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79D2340-80D3-487E-BFA4-59659DDA4F2C}"/>
                    </a:ext>
                  </a:extLst>
                </p14:cNvPr>
                <p14:cNvContentPartPr/>
                <p14:nvPr/>
              </p14:nvContentPartPr>
              <p14:xfrm>
                <a:off x="4645848" y="3499056"/>
                <a:ext cx="54000" cy="3729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79D2340-80D3-487E-BFA4-59659DDA4F2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37208" y="3490416"/>
                  <a:ext cx="71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8CD1000-1CF9-49B7-BC84-F576668CD2FF}"/>
                    </a:ext>
                  </a:extLst>
                </p14:cNvPr>
                <p14:cNvContentPartPr/>
                <p14:nvPr/>
              </p14:nvContentPartPr>
              <p14:xfrm>
                <a:off x="4619208" y="3498336"/>
                <a:ext cx="843480" cy="384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8CD1000-1CF9-49B7-BC84-F576668CD2F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10208" y="3489696"/>
                  <a:ext cx="8611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46A997E-0B27-42F6-BB96-9E35A19BC5F7}"/>
                    </a:ext>
                  </a:extLst>
                </p14:cNvPr>
                <p14:cNvContentPartPr/>
                <p14:nvPr/>
              </p14:nvContentPartPr>
              <p14:xfrm>
                <a:off x="5138688" y="3325896"/>
                <a:ext cx="1409040" cy="398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46A997E-0B27-42F6-BB96-9E35A19BC5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29688" y="3316896"/>
                  <a:ext cx="14266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A5F9349-69C9-4DEB-BC30-690789A83DB9}"/>
                    </a:ext>
                  </a:extLst>
                </p14:cNvPr>
                <p14:cNvContentPartPr/>
                <p14:nvPr/>
              </p14:nvContentPartPr>
              <p14:xfrm>
                <a:off x="6493008" y="3270456"/>
                <a:ext cx="145800" cy="1465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A5F9349-69C9-4DEB-BC30-690789A83DB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84368" y="3261816"/>
                  <a:ext cx="163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FF6AFF9-5A7A-4A67-9D64-8C8A14F8BAE6}"/>
                    </a:ext>
                  </a:extLst>
                </p14:cNvPr>
                <p14:cNvContentPartPr/>
                <p14:nvPr/>
              </p14:nvContentPartPr>
              <p14:xfrm>
                <a:off x="6772008" y="3163176"/>
                <a:ext cx="31320" cy="1238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FF6AFF9-5A7A-4A67-9D64-8C8A14F8BAE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63368" y="3154536"/>
                  <a:ext cx="4896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DB51A49-3D7B-4DF6-BBA3-74E7EB646B6E}"/>
                    </a:ext>
                  </a:extLst>
                </p14:cNvPr>
                <p14:cNvContentPartPr/>
                <p14:nvPr/>
              </p14:nvContentPartPr>
              <p14:xfrm>
                <a:off x="6668328" y="3082536"/>
                <a:ext cx="1021680" cy="11660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DB51A49-3D7B-4DF6-BBA3-74E7EB646B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59688" y="3073896"/>
                  <a:ext cx="103932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C984995-C408-45CE-9C35-9BCF35E59989}"/>
                    </a:ext>
                  </a:extLst>
                </p14:cNvPr>
                <p14:cNvContentPartPr/>
                <p14:nvPr/>
              </p14:nvContentPartPr>
              <p14:xfrm>
                <a:off x="6797928" y="3343536"/>
                <a:ext cx="34560" cy="6138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C984995-C408-45CE-9C35-9BCF35E599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88928" y="3334896"/>
                  <a:ext cx="5220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839C395-CB78-432D-A61A-58FBCE1C10AE}"/>
                    </a:ext>
                  </a:extLst>
                </p14:cNvPr>
                <p14:cNvContentPartPr/>
                <p14:nvPr/>
              </p14:nvContentPartPr>
              <p14:xfrm>
                <a:off x="6705768" y="3336696"/>
                <a:ext cx="1123200" cy="456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839C395-CB78-432D-A61A-58FBCE1C10A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97128" y="3328056"/>
                  <a:ext cx="1140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0398AF7-CA19-4D7A-848D-779A45680D24}"/>
                    </a:ext>
                  </a:extLst>
                </p14:cNvPr>
                <p14:cNvContentPartPr/>
                <p14:nvPr/>
              </p14:nvContentPartPr>
              <p14:xfrm>
                <a:off x="7490568" y="3409056"/>
                <a:ext cx="734040" cy="205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0398AF7-CA19-4D7A-848D-779A45680D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81568" y="3400056"/>
                  <a:ext cx="751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F6508E2-4459-4D23-B78C-210EDD44D0F1}"/>
                    </a:ext>
                  </a:extLst>
                </p14:cNvPr>
                <p14:cNvContentPartPr/>
                <p14:nvPr/>
              </p14:nvContentPartPr>
              <p14:xfrm>
                <a:off x="8136768" y="3360456"/>
                <a:ext cx="98640" cy="158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F6508E2-4459-4D23-B78C-210EDD44D0F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128" y="3351816"/>
                  <a:ext cx="116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77C5AF2-0EFE-4CBF-91BC-BAFBBAADF64B}"/>
                    </a:ext>
                  </a:extLst>
                </p14:cNvPr>
                <p14:cNvContentPartPr/>
                <p14:nvPr/>
              </p14:nvContentPartPr>
              <p14:xfrm>
                <a:off x="4741968" y="2681856"/>
                <a:ext cx="398880" cy="22190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77C5AF2-0EFE-4CBF-91BC-BAFBBAADF64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33328" y="2672856"/>
                  <a:ext cx="416520" cy="22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330554A-54C0-474F-B644-BAEB383B37C6}"/>
                    </a:ext>
                  </a:extLst>
                </p14:cNvPr>
                <p14:cNvContentPartPr/>
                <p14:nvPr/>
              </p14:nvContentPartPr>
              <p14:xfrm>
                <a:off x="6371328" y="3269736"/>
                <a:ext cx="1725120" cy="1148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330554A-54C0-474F-B644-BAEB383B37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62688" y="3260736"/>
                  <a:ext cx="1742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B84A926-5EE7-4122-B919-5179705E193A}"/>
                    </a:ext>
                  </a:extLst>
                </p14:cNvPr>
                <p14:cNvContentPartPr/>
                <p14:nvPr/>
              </p14:nvContentPartPr>
              <p14:xfrm>
                <a:off x="6447648" y="3645216"/>
                <a:ext cx="1955160" cy="86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B84A926-5EE7-4122-B919-5179705E19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39008" y="3636576"/>
                  <a:ext cx="1972800" cy="10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54772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1D8E8-425D-4881-9618-BE6855B4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38129-F2C0-47E7-B3B7-0FC97D49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684727-4D9F-404A-9B7D-DB037BE8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38EB7-7BA6-4B89-B156-416E764C8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5CC09-9F52-49D4-8CB2-7EA81BEA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49720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420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2DA47-1F44-4F1E-BE95-1D753E03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4C2AA-FD1B-41EE-9E88-B8229C55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8843F-F3DC-4EE8-BA21-A1CA08C7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8FC34-7AB2-4C1B-9434-20ADB16D6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192B6E-283C-4CB1-A126-BDC74847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2" y="913697"/>
            <a:ext cx="54102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70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3D8AF-5E16-41A4-AF34-F38D9834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31065-C9DF-44D2-BC47-F74A1B1D6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6BCB7C-A573-4951-A843-9BEF66AE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C9F3AF-6423-4DDF-A1BC-0BB88D5DA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C2AA9A-20CA-4555-B3BF-6B1BAE13C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236106" cy="51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738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 Matplotlib </a:t>
            </a:r>
            <a:r>
              <a:rPr lang="ko-KR" altLang="en-US" dirty="0"/>
              <a:t>그래프 그리기 심화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텍스트 표기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3311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D0CE0-D48E-44A1-91D3-D53167EE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그래프위에 텍스트 표기하기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0792FF8-C3C8-4068-896D-6549C2709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50" y="1600200"/>
            <a:ext cx="4794560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6C3130-C886-4E19-A81B-71F549A8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2D48A-9DF0-4D4B-B87D-2EA38F9B4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7EB65-0F16-4034-8B94-D2287F768696}"/>
              </a:ext>
            </a:extLst>
          </p:cNvPr>
          <p:cNvSpPr txBox="1"/>
          <p:nvPr/>
        </p:nvSpPr>
        <p:spPr>
          <a:xfrm>
            <a:off x="5618284" y="2242094"/>
            <a:ext cx="218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plt.text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3195C-1CC6-4078-BF4F-D26083FCFA38}"/>
              </a:ext>
            </a:extLst>
          </p:cNvPr>
          <p:cNvSpPr txBox="1"/>
          <p:nvPr/>
        </p:nvSpPr>
        <p:spPr>
          <a:xfrm>
            <a:off x="5770684" y="2640844"/>
            <a:ext cx="218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x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en-US" altLang="ko-KR" dirty="0"/>
              <a:t>y : y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en-US" altLang="ko-KR" dirty="0"/>
              <a:t>**style : </a:t>
            </a:r>
            <a:r>
              <a:rPr lang="ko-KR" altLang="en-US" dirty="0"/>
              <a:t>글씨스타일</a:t>
            </a:r>
          </a:p>
        </p:txBody>
      </p:sp>
    </p:spTree>
    <p:extLst>
      <p:ext uri="{BB962C8B-B14F-4D97-AF65-F5344CB8AC3E}">
        <p14:creationId xmlns:p14="http://schemas.microsoft.com/office/powerpoint/2010/main" val="22696424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3FF22-3BD5-4175-B5AF-8735F036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위에 텍스트 표기하기</a:t>
            </a:r>
            <a:r>
              <a:rPr lang="en-US" altLang="ko-KR" dirty="0"/>
              <a:t>(</a:t>
            </a:r>
            <a:r>
              <a:rPr lang="ko-KR" altLang="en-US" dirty="0"/>
              <a:t>위치조정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1A28847-35AF-4817-9F5F-EE9C38BBF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4514388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7E2C1-61C4-4194-B75F-5F39AF21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AEC01-45EE-487A-8F74-726EE7D88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445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E9A80-3D83-4655-82A8-8B571C56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위에 텍스트 표기하기</a:t>
            </a:r>
            <a:r>
              <a:rPr lang="en-US" altLang="ko-KR" dirty="0"/>
              <a:t>(</a:t>
            </a:r>
            <a:r>
              <a:rPr lang="ko-KR" altLang="en-US" dirty="0"/>
              <a:t>자동화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3CEE952-5E03-4400-9D99-CFC2D5D0D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4907813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9C111-D41D-41E0-968F-A5512EE9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8B7AA-2B44-4F34-BA6E-891722827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21490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F55F2-F99A-4610-97FE-D20DD07A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화살표로 강조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FDD48FC-D84B-4B85-9AA6-FF57AAEA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9928"/>
            <a:ext cx="4933260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385AC-B652-4672-A2B9-FE4F088C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406CA-F05B-4FD5-8E20-B2357C92C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70079-10AA-4890-92DE-3CC776C0A416}"/>
              </a:ext>
            </a:extLst>
          </p:cNvPr>
          <p:cNvSpPr txBox="1"/>
          <p:nvPr/>
        </p:nvSpPr>
        <p:spPr>
          <a:xfrm>
            <a:off x="5618284" y="2242094"/>
            <a:ext cx="218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plt.annotate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B6934-3726-4DB8-A7D7-92753FA22E0D}"/>
              </a:ext>
            </a:extLst>
          </p:cNvPr>
          <p:cNvSpPr txBox="1"/>
          <p:nvPr/>
        </p:nvSpPr>
        <p:spPr>
          <a:xfrm>
            <a:off x="5618284" y="2782669"/>
            <a:ext cx="3408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텍스트</a:t>
            </a:r>
            <a:r>
              <a:rPr lang="en-US" altLang="ko-KR" dirty="0"/>
              <a:t>’</a:t>
            </a:r>
          </a:p>
          <a:p>
            <a:r>
              <a:rPr lang="en-US" altLang="ko-KR" dirty="0" err="1"/>
              <a:t>xy</a:t>
            </a:r>
            <a:r>
              <a:rPr lang="en-US" altLang="ko-KR" dirty="0"/>
              <a:t> = </a:t>
            </a:r>
            <a:r>
              <a:rPr lang="ko-KR" altLang="en-US" dirty="0"/>
              <a:t>화살표 끝</a:t>
            </a:r>
            <a:endParaRPr lang="en-US" altLang="ko-KR" dirty="0"/>
          </a:p>
          <a:p>
            <a:r>
              <a:rPr lang="en-US" altLang="ko-KR" dirty="0" err="1"/>
              <a:t>xytext</a:t>
            </a:r>
            <a:r>
              <a:rPr lang="en-US" altLang="ko-KR" dirty="0"/>
              <a:t> = </a:t>
            </a:r>
            <a:r>
              <a:rPr lang="ko-KR" altLang="en-US" dirty="0"/>
              <a:t>화살표 시작 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arrowprops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화살표 스타일</a:t>
            </a:r>
          </a:p>
        </p:txBody>
      </p:sp>
    </p:spTree>
    <p:extLst>
      <p:ext uri="{BB962C8B-B14F-4D97-AF65-F5344CB8AC3E}">
        <p14:creationId xmlns:p14="http://schemas.microsoft.com/office/powerpoint/2010/main" val="8684964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4BED8-BC6B-49A3-BA00-0AE2F87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명칭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9558F-2B68-4E39-A8B0-434A99370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023E7-4CE6-498D-9AE9-796A258A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267824-A168-412D-86F1-2BE658BA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70" y="913697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8397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 Matplotlib </a:t>
            </a:r>
            <a:r>
              <a:rPr lang="ko-KR" altLang="en-US" dirty="0"/>
              <a:t>그래프 그리기 심화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다중 그래프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98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3E61-4ED3-40D8-BF50-A90F5958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맞는 </a:t>
            </a:r>
            <a:r>
              <a:rPr lang="ko-KR" altLang="en-US"/>
              <a:t>데이터 추리기 </a:t>
            </a:r>
            <a:r>
              <a:rPr lang="en-US" altLang="ko-KR"/>
              <a:t>(Querying)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B3E6DF9-B2AB-4676-B49B-515D182D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79" y="914400"/>
            <a:ext cx="6900419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B7E10-A9ED-4D4F-A52C-F4DAE3C7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144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0F8B0-C604-4915-A03F-9F91E58A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E83A7-F612-4C8F-A42B-C21959CF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그래프를 붙여서 동시에 보여주고 </a:t>
            </a:r>
            <a:r>
              <a:rPr lang="ko-KR" altLang="en-US" dirty="0" err="1"/>
              <a:t>싶을때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5F19-D59C-4240-B904-277F9522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AD636-0D44-4CE8-936A-4D472B07C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8" name="Picture 4" descr="Creating multiple subplots using plt.subplot — Matplotlib 3.1.0  documentation">
            <a:extLst>
              <a:ext uri="{FF2B5EF4-FFF2-40B4-BE49-F238E27FC236}">
                <a16:creationId xmlns:a16="http://schemas.microsoft.com/office/drawing/2014/main" id="{5E462CA1-9397-4EF5-9DB6-C7DD374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7450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1353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0F8B0-C604-4915-A03F-9F91E58A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E83A7-F612-4C8F-A42B-C21959CF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그래프를 붙여서 동시에 보여주고 </a:t>
            </a:r>
            <a:r>
              <a:rPr lang="ko-KR" altLang="en-US" dirty="0" err="1"/>
              <a:t>싶을때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5F19-D59C-4240-B904-277F9522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AD636-0D44-4CE8-936A-4D472B07C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BCB49E-E021-4AAB-8837-E4EF84B9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06" y="2340144"/>
            <a:ext cx="8329094" cy="217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496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A44E1-FBE5-404A-AA29-F446C611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다중그래프를 만드는 절차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00AA02-DB67-44E3-874B-2FC945B1F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서브플롯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다중그래프 안에서 개별 그래프를 지칭 </a:t>
            </a:r>
            <a:r>
              <a:rPr lang="en-US" altLang="ko-KR" dirty="0">
                <a:sym typeface="Wingdings" panose="05000000000000000000" pitchFamily="2" charset="2"/>
              </a:rPr>
              <a:t>(axes)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절차</a:t>
            </a:r>
            <a:endParaRPr lang="en-US" altLang="ko-KR" dirty="0"/>
          </a:p>
          <a:p>
            <a:pPr lvl="1"/>
            <a:r>
              <a:rPr lang="en-US" altLang="ko-KR" dirty="0" err="1"/>
              <a:t>plt.figure</a:t>
            </a:r>
            <a:r>
              <a:rPr lang="en-US" altLang="ko-KR" dirty="0"/>
              <a:t>()</a:t>
            </a:r>
            <a:r>
              <a:rPr lang="ko-KR" altLang="en-US" dirty="0"/>
              <a:t>로 그림생성</a:t>
            </a:r>
            <a:endParaRPr lang="en-US" altLang="ko-KR" dirty="0"/>
          </a:p>
          <a:p>
            <a:pPr lvl="1"/>
            <a:r>
              <a:rPr lang="en-US" altLang="ko-KR" dirty="0" err="1"/>
              <a:t>plt.subplot</a:t>
            </a:r>
            <a:r>
              <a:rPr lang="en-US" altLang="ko-KR" dirty="0"/>
              <a:t>()</a:t>
            </a:r>
            <a:r>
              <a:rPr lang="ko-KR" altLang="en-US" dirty="0"/>
              <a:t> 명령어로 </a:t>
            </a:r>
            <a:r>
              <a:rPr lang="ko-KR" altLang="en-US" dirty="0" err="1"/>
              <a:t>서브플롯을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2"/>
            <a:r>
              <a:rPr lang="en-US" altLang="ko-KR" dirty="0"/>
              <a:t>(1,2,1) </a:t>
            </a:r>
            <a:r>
              <a:rPr lang="en-US" altLang="ko-KR" dirty="0">
                <a:sym typeface="Wingdings" panose="05000000000000000000" pitchFamily="2" charset="2"/>
              </a:rPr>
              <a:t> 1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첫번째 그림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(1,2,2)  1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두번째 그림</a:t>
            </a:r>
            <a:r>
              <a:rPr lang="en-US" altLang="ko-KR" dirty="0">
                <a:sym typeface="Wingdings" panose="05000000000000000000" pitchFamily="2" charset="2"/>
              </a:rPr>
              <a:t>..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22D8A-293A-4614-B4A3-272DF8EF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497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15CC9-099C-47FD-8D0F-EFF33917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 예시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0995E-90BA-4A35-A51C-79043CD2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B5A63-7C61-4E85-AD1F-0F9FB85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E0A34-CD57-4A19-9057-C118AFAE5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A66E5-A03A-4C69-9A6F-AB7B1E40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10812"/>
            <a:ext cx="5421670" cy="48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490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4361E-373F-47F3-BDCF-24E4E274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 방식의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C8AD4-9953-4689-86FE-86B352D2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다중그래프 안의 개별적인 그래프를 튜닝할 수 없다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E29F0-84D5-430D-86EE-3C119CDC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232DE-64DD-42E6-AB67-95673D989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1761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DA67E-28CB-408F-B163-FF0B2047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다중그래프를 만드는 절차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0CFB1-84F8-4465-9133-1454C0361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서브플롯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다중그래프 안에서 개별 그래프를 지칭 </a:t>
            </a:r>
            <a:r>
              <a:rPr lang="en-US" altLang="ko-KR" dirty="0">
                <a:sym typeface="Wingdings" panose="05000000000000000000" pitchFamily="2" charset="2"/>
              </a:rPr>
              <a:t>(axes)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절차</a:t>
            </a:r>
            <a:endParaRPr lang="en-US" altLang="ko-KR" dirty="0"/>
          </a:p>
          <a:p>
            <a:pPr lvl="1"/>
            <a:r>
              <a:rPr lang="en-US" altLang="ko-KR" dirty="0" err="1"/>
              <a:t>fig,axes</a:t>
            </a:r>
            <a:r>
              <a:rPr lang="en-US" altLang="ko-KR" dirty="0"/>
              <a:t> = </a:t>
            </a:r>
            <a:r>
              <a:rPr lang="en-US" altLang="ko-KR" dirty="0" err="1"/>
              <a:t>plt.subplots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열</a:t>
            </a:r>
            <a:r>
              <a:rPr lang="en-US" altLang="ko-KR" dirty="0"/>
              <a:t>,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으로 다중그래프 생성시킴</a:t>
            </a:r>
            <a:endParaRPr lang="en-US" altLang="ko-KR" dirty="0"/>
          </a:p>
          <a:p>
            <a:pPr lvl="2"/>
            <a:r>
              <a:rPr lang="en-US" altLang="ko-KR" dirty="0"/>
              <a:t>fig</a:t>
            </a:r>
            <a:r>
              <a:rPr lang="ko-KR" altLang="en-US" dirty="0"/>
              <a:t>에는 전체 </a:t>
            </a:r>
            <a:r>
              <a:rPr lang="en-US" altLang="ko-KR" dirty="0"/>
              <a:t>Figure</a:t>
            </a:r>
            <a:r>
              <a:rPr lang="ko-KR" altLang="en-US" dirty="0"/>
              <a:t>가</a:t>
            </a:r>
            <a:endParaRPr lang="en-US" altLang="ko-KR" dirty="0"/>
          </a:p>
          <a:p>
            <a:pPr lvl="2"/>
            <a:r>
              <a:rPr lang="en-US" altLang="ko-KR" dirty="0"/>
              <a:t>axes</a:t>
            </a:r>
            <a:r>
              <a:rPr lang="ko-KR" altLang="en-US" dirty="0"/>
              <a:t>에는 </a:t>
            </a:r>
            <a:r>
              <a:rPr lang="en-US" altLang="ko-KR" dirty="0"/>
              <a:t>Figure</a:t>
            </a:r>
            <a:r>
              <a:rPr lang="ko-KR" altLang="en-US" dirty="0"/>
              <a:t> 내부의 개별 그래프</a:t>
            </a:r>
            <a:r>
              <a:rPr lang="en-US" altLang="ko-KR" dirty="0"/>
              <a:t>(axes)</a:t>
            </a:r>
            <a:r>
              <a:rPr lang="ko-KR" altLang="en-US" dirty="0"/>
              <a:t>들이 저장되어 있음</a:t>
            </a:r>
            <a:endParaRPr lang="en-US" altLang="ko-KR" dirty="0"/>
          </a:p>
          <a:p>
            <a:pPr lvl="1"/>
            <a:r>
              <a:rPr lang="en-US" altLang="ko-KR" dirty="0"/>
              <a:t>axes[</a:t>
            </a:r>
            <a:r>
              <a:rPr lang="ko-KR" altLang="en-US" dirty="0"/>
              <a:t>인덱스</a:t>
            </a:r>
            <a:r>
              <a:rPr lang="en-US" altLang="ko-KR" dirty="0"/>
              <a:t>]</a:t>
            </a:r>
            <a:r>
              <a:rPr lang="ko-KR" altLang="en-US" dirty="0"/>
              <a:t>를 통해 개별 그래프에 접근</a:t>
            </a:r>
            <a:endParaRPr lang="en-US" altLang="ko-KR" dirty="0"/>
          </a:p>
          <a:p>
            <a:pPr lvl="2"/>
            <a:r>
              <a:rPr lang="en-US" altLang="ko-KR" dirty="0"/>
              <a:t>axes[</a:t>
            </a:r>
            <a:r>
              <a:rPr lang="ko-KR" altLang="en-US" dirty="0"/>
              <a:t>인덱스</a:t>
            </a:r>
            <a:r>
              <a:rPr lang="en-US" altLang="ko-KR" dirty="0"/>
              <a:t>].plot</a:t>
            </a:r>
          </a:p>
          <a:p>
            <a:pPr lvl="2"/>
            <a:r>
              <a:rPr lang="en-US" altLang="ko-KR" dirty="0"/>
              <a:t>axes[</a:t>
            </a:r>
            <a:r>
              <a:rPr lang="ko-KR" altLang="en-US" dirty="0"/>
              <a:t>인덱스</a:t>
            </a:r>
            <a:r>
              <a:rPr lang="en-US" altLang="ko-KR" dirty="0"/>
              <a:t>].</a:t>
            </a:r>
            <a:r>
              <a:rPr lang="en-US" altLang="ko-KR" dirty="0" err="1"/>
              <a:t>set_xlabel</a:t>
            </a:r>
            <a:r>
              <a:rPr lang="en-US" altLang="ko-KR" dirty="0"/>
              <a:t>() </a:t>
            </a:r>
            <a:r>
              <a:rPr lang="ko-KR" altLang="en-US" dirty="0"/>
              <a:t>등의 명령어 실행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A3564-2CCC-4D67-B410-1CD2DA93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397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7947B-1FF9-4475-9A8C-5E16B3BD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 예시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056323-AA98-4BE7-B27A-0FDD116C5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07" y="1060450"/>
            <a:ext cx="5750985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E6909-680A-426D-A0CA-F31399C8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113233-FD92-48FB-BA86-B2CC54067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29033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892C0-D70D-497F-978A-DD4521ED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행과 열이 두개 이상인 그래프에서 접근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38E5B5B-A1B9-490A-9FA3-CFD154234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990600"/>
            <a:ext cx="4832330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A4A28A-6534-4423-8C85-3488E23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201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4F796-C2A9-450D-A921-1F25DC41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18FA0-08C3-4A9E-A832-420F7391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 3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열로 구성되어 </a:t>
            </a:r>
            <a:r>
              <a:rPr lang="en-US" altLang="ko-KR" dirty="0"/>
              <a:t>9</a:t>
            </a:r>
            <a:r>
              <a:rPr lang="ko-KR" altLang="en-US" dirty="0"/>
              <a:t>개의 개별 그래프를 </a:t>
            </a:r>
            <a:r>
              <a:rPr lang="ko-KR" altLang="en-US" dirty="0" err="1"/>
              <a:t>담을수</a:t>
            </a:r>
            <a:r>
              <a:rPr lang="ko-KR" altLang="en-US" dirty="0"/>
              <a:t> 있는 그래프를 </a:t>
            </a:r>
            <a:r>
              <a:rPr lang="ko-KR" altLang="en-US" dirty="0" err="1"/>
              <a:t>만드려고</a:t>
            </a:r>
            <a:r>
              <a:rPr lang="ko-KR" altLang="en-US" dirty="0"/>
              <a:t> 한다</a:t>
            </a:r>
            <a:r>
              <a:rPr lang="en-US" altLang="ko-KR" dirty="0"/>
              <a:t>. sin</a:t>
            </a:r>
            <a:r>
              <a:rPr lang="ko-KR" altLang="en-US" dirty="0"/>
              <a:t>곡선과 </a:t>
            </a:r>
            <a:r>
              <a:rPr lang="en-US" altLang="ko-KR" dirty="0"/>
              <a:t>cos</a:t>
            </a:r>
            <a:r>
              <a:rPr lang="ko-KR" altLang="en-US" dirty="0"/>
              <a:t>곡선을 </a:t>
            </a:r>
            <a:r>
              <a:rPr lang="ko-KR" altLang="en-US" dirty="0" err="1"/>
              <a:t>번갈아가면서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개의 그래프에 </a:t>
            </a:r>
            <a:r>
              <a:rPr lang="ko-KR" altLang="en-US" dirty="0" err="1"/>
              <a:t>채워넣으려고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r>
              <a:rPr lang="ko-KR" altLang="en-US" dirty="0"/>
              <a:t>방법을 </a:t>
            </a:r>
            <a:r>
              <a:rPr lang="ko-KR" altLang="en-US" dirty="0" err="1"/>
              <a:t>생각해보시오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6E391-CECD-4EBD-8A23-33340359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DA661-0A43-4C25-BC35-948EDA243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0C139C-3891-442D-960E-AFC4F2A4E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55" y="2292514"/>
            <a:ext cx="4060259" cy="37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457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C9B60-BF66-4A42-A39E-092E116A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정답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924F108-1411-4101-8163-B8C981322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8054"/>
            <a:ext cx="8229600" cy="219955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A45AE-EDAF-4C45-8E30-A91A6DA8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C3FCF-6AEE-4C23-BA87-DFDB213C1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937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3E61-4ED3-40D8-BF50-A90F5958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맞는 데이터 추리기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B7E10-A9ED-4D4F-A52C-F4DAE3C7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7D0684C-5C79-4ED2-988B-EB8AB2E0F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89" y="914400"/>
            <a:ext cx="736334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32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48B8D-54A1-49C4-B349-042212C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그래프에 접근하는 또다른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8A3EB-71FB-48E7-B215-634472D17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Figure.axes</a:t>
            </a:r>
            <a:r>
              <a:rPr lang="en-US" altLang="ko-KR" dirty="0"/>
              <a:t> </a:t>
            </a:r>
            <a:r>
              <a:rPr lang="ko-KR" altLang="en-US" dirty="0"/>
              <a:t>에도 개별 그래프의 정보가 저장되어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F9BE1-28A0-4BFF-B64A-67C81388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160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D68CD-2DEC-4517-82FB-0593B9A0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4" y="1435429"/>
            <a:ext cx="4446758" cy="46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9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82144-C494-4681-B36E-4A0D0B71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히스토그램 예시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C496780-EB72-44F5-BE3E-DF7707133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946150"/>
            <a:ext cx="5070292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6E7FD0-910F-4CE1-BA33-197B289F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161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08BBED-2B3A-491E-BDED-D039AFA2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9767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3E61-4ED3-40D8-BF50-A90F5958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맞는 데이터 추리기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B7E10-A9ED-4D4F-A52C-F4DAE3C7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A4FE02-0086-4A71-A46B-9E2CF7E1F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90" y="866252"/>
            <a:ext cx="3019425" cy="2457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CDD2C3-0848-4368-A5A7-FE3FFAE31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7"/>
          <a:stretch/>
        </p:blipFill>
        <p:spPr>
          <a:xfrm>
            <a:off x="3309015" y="890802"/>
            <a:ext cx="3771900" cy="2490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5B510-71A3-442C-8664-40178055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0" y="3567339"/>
            <a:ext cx="5934229" cy="254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Pandas </a:t>
            </a:r>
            <a:r>
              <a:rPr lang="ko-KR" altLang="en-US"/>
              <a:t>문법 기초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열단위 일괄연산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14:cNvPr>
              <p14:cNvContentPartPr/>
              <p14:nvPr/>
            </p14:nvContentPartPr>
            <p14:xfrm>
              <a:off x="2164728" y="1250880"/>
              <a:ext cx="17640" cy="21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88" y="1242240"/>
                <a:ext cx="3528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838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F5633-5292-47A7-AF34-E513CC7D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열단위</a:t>
            </a:r>
            <a:r>
              <a:rPr lang="ko-KR" altLang="en-US" dirty="0"/>
              <a:t> 일괄연산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F366303-A1DF-4A24-969E-FEA0F4B5C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73" y="914400"/>
            <a:ext cx="2704471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17F66C-F226-4510-9883-D97C5611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5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Pandas </a:t>
            </a:r>
            <a:r>
              <a:rPr lang="ko-KR" altLang="en-US"/>
              <a:t>문법 기초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데이터 불러오기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14:cNvPr>
              <p14:cNvContentPartPr/>
              <p14:nvPr/>
            </p14:nvContentPartPr>
            <p14:xfrm>
              <a:off x="2164728" y="1250880"/>
              <a:ext cx="17640" cy="21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88" y="1242240"/>
                <a:ext cx="3528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78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B3B42-370B-4A26-9002-530C9620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연산결과를 </a:t>
            </a:r>
            <a:r>
              <a:rPr lang="ko-KR" altLang="en-US" dirty="0"/>
              <a:t>새로운 열에 추가하기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0236869-C16F-4772-90D9-379C83072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09812"/>
            <a:ext cx="7886700" cy="2590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AB6784-ED84-4E4F-AC3E-9D0D755E0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82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D5CE8-72AE-477A-A973-DD1C8E98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_1_2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037B40-0EE5-45B6-AC51-A552E90D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위 데이터를 읽어서 다음 물음에 답하시오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문제</a:t>
            </a:r>
            <a:r>
              <a:rPr lang="en-US" altLang="ko-KR"/>
              <a:t>1) Limit(</a:t>
            </a:r>
            <a:r>
              <a:rPr lang="ko-KR" altLang="en-US"/>
              <a:t>대출한도</a:t>
            </a:r>
            <a:r>
              <a:rPr lang="en-US" altLang="ko-KR"/>
              <a:t>) </a:t>
            </a:r>
            <a:r>
              <a:rPr lang="ko-KR" altLang="en-US"/>
              <a:t>값이 </a:t>
            </a:r>
            <a:r>
              <a:rPr lang="en-US" altLang="ko-KR"/>
              <a:t>5000</a:t>
            </a:r>
            <a:r>
              <a:rPr lang="ko-KR" altLang="en-US"/>
              <a:t>이 넘는 사람 중 남자가 많은가 여자가 많은가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문제 </a:t>
            </a:r>
            <a:r>
              <a:rPr lang="en-US" altLang="ko-KR"/>
              <a:t>2) Asian</a:t>
            </a:r>
            <a:r>
              <a:rPr lang="ko-KR" altLang="en-US"/>
              <a:t> 인종 중 </a:t>
            </a:r>
            <a:r>
              <a:rPr lang="en-US" altLang="ko-KR"/>
              <a:t>Rating</a:t>
            </a:r>
            <a:r>
              <a:rPr lang="ko-KR" altLang="en-US"/>
              <a:t>이 </a:t>
            </a:r>
            <a:r>
              <a:rPr lang="en-US" altLang="ko-KR"/>
              <a:t>500</a:t>
            </a:r>
            <a:r>
              <a:rPr lang="ko-KR" altLang="en-US"/>
              <a:t>점이 넘는 사람을 추려내 보시오</a:t>
            </a:r>
            <a:endParaRPr lang="en-US" altLang="ko-KR"/>
          </a:p>
          <a:p>
            <a:pPr lvl="1"/>
            <a:r>
              <a:rPr lang="ko-KR" altLang="en-US"/>
              <a:t>문제 </a:t>
            </a:r>
            <a:r>
              <a:rPr lang="en-US" altLang="ko-KR"/>
              <a:t>3) Balance</a:t>
            </a:r>
            <a:r>
              <a:rPr lang="ko-KR" altLang="en-US"/>
              <a:t>에 두배하고 </a:t>
            </a:r>
            <a:r>
              <a:rPr lang="en-US" altLang="ko-KR"/>
              <a:t>Income</a:t>
            </a:r>
            <a:r>
              <a:rPr lang="ko-KR" altLang="en-US"/>
              <a:t>에서 뺀 결과를 </a:t>
            </a:r>
            <a:r>
              <a:rPr lang="en-US" altLang="ko-KR"/>
              <a:t>‘Score’</a:t>
            </a:r>
            <a:r>
              <a:rPr lang="ko-KR" altLang="en-US"/>
              <a:t>라는 열에 저장하여 기존 데이터프레임에 추가해 보시오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5D3CB-0FB9-47A6-98BE-B93D05720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1DE6F-104D-406C-8B66-F4F0A0AB1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07"/>
          <a:stretch/>
        </p:blipFill>
        <p:spPr>
          <a:xfrm>
            <a:off x="1683094" y="1143193"/>
            <a:ext cx="5344961" cy="162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9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02. Pandas </a:t>
            </a:r>
            <a:r>
              <a:rPr lang="ko-KR" altLang="en-US"/>
              <a:t>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64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E35FF-A052-473E-B19C-925FF408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0F021-CE08-4239-B9F9-61F145C4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962F2-185F-4944-9C4F-47099CDF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95" y="1027962"/>
            <a:ext cx="5344961" cy="501771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CEF9D1-D38A-4235-878B-0FC88A3BCDD9}"/>
              </a:ext>
            </a:extLst>
          </p:cNvPr>
          <p:cNvGrpSpPr/>
          <p:nvPr/>
        </p:nvGrpSpPr>
        <p:grpSpPr>
          <a:xfrm>
            <a:off x="233688" y="761616"/>
            <a:ext cx="942840" cy="396720"/>
            <a:chOff x="233688" y="761616"/>
            <a:chExt cx="94284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8FFBFCE-CE04-437C-B8D2-6CC7D47E7ECE}"/>
                    </a:ext>
                  </a:extLst>
                </p14:cNvPr>
                <p14:cNvContentPartPr/>
                <p14:nvPr/>
              </p14:nvContentPartPr>
              <p14:xfrm>
                <a:off x="233688" y="965016"/>
                <a:ext cx="216720" cy="903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8FFBFCE-CE04-437C-B8D2-6CC7D47E7E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048" y="956376"/>
                  <a:ext cx="234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BE4C23A-0889-4095-BA24-C24B1D27419F}"/>
                    </a:ext>
                  </a:extLst>
                </p14:cNvPr>
                <p14:cNvContentPartPr/>
                <p14:nvPr/>
              </p14:nvContentPartPr>
              <p14:xfrm>
                <a:off x="342408" y="898416"/>
                <a:ext cx="36360" cy="259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BE4C23A-0889-4095-BA24-C24B1D2741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408" y="889416"/>
                  <a:ext cx="54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CC9777A-1A5A-40A4-A4A5-A74649855F54}"/>
                    </a:ext>
                  </a:extLst>
                </p14:cNvPr>
                <p14:cNvContentPartPr/>
                <p14:nvPr/>
              </p14:nvContentPartPr>
              <p14:xfrm>
                <a:off x="425928" y="983736"/>
                <a:ext cx="133920" cy="113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CC9777A-1A5A-40A4-A4A5-A74649855F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6928" y="974736"/>
                  <a:ext cx="151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88345E2-F09F-4253-BF81-1A01826970F6}"/>
                    </a:ext>
                  </a:extLst>
                </p14:cNvPr>
                <p14:cNvContentPartPr/>
                <p14:nvPr/>
              </p14:nvContentPartPr>
              <p14:xfrm>
                <a:off x="561648" y="788256"/>
                <a:ext cx="100080" cy="299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88345E2-F09F-4253-BF81-1A01826970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2648" y="779256"/>
                  <a:ext cx="117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B737275-B613-494A-9D05-615844A85F8A}"/>
                    </a:ext>
                  </a:extLst>
                </p14:cNvPr>
                <p14:cNvContentPartPr/>
                <p14:nvPr/>
              </p14:nvContentPartPr>
              <p14:xfrm>
                <a:off x="670368" y="940536"/>
                <a:ext cx="157680" cy="148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B737275-B613-494A-9D05-615844A85F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1368" y="931896"/>
                  <a:ext cx="175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503B099-15CD-44B9-A715-6B001CE64074}"/>
                    </a:ext>
                  </a:extLst>
                </p14:cNvPr>
                <p14:cNvContentPartPr/>
                <p14:nvPr/>
              </p14:nvContentPartPr>
              <p14:xfrm>
                <a:off x="862968" y="761616"/>
                <a:ext cx="21240" cy="246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503B099-15CD-44B9-A715-6B001CE640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3968" y="752616"/>
                  <a:ext cx="38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E110152-150A-4346-B5B5-B168888C67D2}"/>
                    </a:ext>
                  </a:extLst>
                </p14:cNvPr>
                <p14:cNvContentPartPr/>
                <p14:nvPr/>
              </p14:nvContentPartPr>
              <p14:xfrm>
                <a:off x="880608" y="883296"/>
                <a:ext cx="117000" cy="1314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E110152-150A-4346-B5B5-B168888C67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1608" y="874296"/>
                  <a:ext cx="134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3D7CA50-EBBF-4C0E-AF2C-91935022D983}"/>
                    </a:ext>
                  </a:extLst>
                </p14:cNvPr>
                <p14:cNvContentPartPr/>
                <p14:nvPr/>
              </p14:nvContentPartPr>
              <p14:xfrm>
                <a:off x="1025328" y="837936"/>
                <a:ext cx="151200" cy="144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3D7CA50-EBBF-4C0E-AF2C-91935022D9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6688" y="828936"/>
                  <a:ext cx="168840" cy="16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812878C-4101-4E14-8934-7756F525627F}"/>
                  </a:ext>
                </a:extLst>
              </p14:cNvPr>
              <p14:cNvContentPartPr/>
              <p14:nvPr/>
            </p14:nvContentPartPr>
            <p14:xfrm>
              <a:off x="2120088" y="758376"/>
              <a:ext cx="13320" cy="3186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812878C-4101-4E14-8934-7756F5256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11088" y="749376"/>
                <a:ext cx="309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38D1BED-F9F2-45E2-8262-05219979F56A}"/>
                  </a:ext>
                </a:extLst>
              </p14:cNvPr>
              <p14:cNvContentPartPr/>
              <p14:nvPr/>
            </p14:nvContentPartPr>
            <p14:xfrm>
              <a:off x="2568288" y="775656"/>
              <a:ext cx="16920" cy="3258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38D1BED-F9F2-45E2-8262-05219979F56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59288" y="766656"/>
                <a:ext cx="345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17E3338-8E01-43DC-BFC3-DC9F0DA8B83A}"/>
                  </a:ext>
                </a:extLst>
              </p14:cNvPr>
              <p14:cNvContentPartPr/>
              <p14:nvPr/>
            </p14:nvContentPartPr>
            <p14:xfrm>
              <a:off x="3131328" y="810576"/>
              <a:ext cx="15120" cy="257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17E3338-8E01-43DC-BFC3-DC9F0DA8B83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22328" y="801576"/>
                <a:ext cx="32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286D9A2-4A7A-4645-828B-C1CE2EC64A5E}"/>
                  </a:ext>
                </a:extLst>
              </p14:cNvPr>
              <p14:cNvContentPartPr/>
              <p14:nvPr/>
            </p14:nvContentPartPr>
            <p14:xfrm>
              <a:off x="3508608" y="798696"/>
              <a:ext cx="24120" cy="2664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286D9A2-4A7A-4645-828B-C1CE2EC64A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99608" y="789696"/>
                <a:ext cx="417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0147B18-7ECA-4117-9090-2D6A6E8D9660}"/>
                  </a:ext>
                </a:extLst>
              </p14:cNvPr>
              <p14:cNvContentPartPr/>
              <p14:nvPr/>
            </p14:nvContentPartPr>
            <p14:xfrm>
              <a:off x="3849888" y="877176"/>
              <a:ext cx="2124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0147B18-7ECA-4117-9090-2D6A6E8D966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41248" y="868176"/>
                <a:ext cx="38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C774B84-8DA1-4ACE-B2C9-4B80072EBD3F}"/>
                  </a:ext>
                </a:extLst>
              </p14:cNvPr>
              <p14:cNvContentPartPr/>
              <p14:nvPr/>
            </p14:nvContentPartPr>
            <p14:xfrm>
              <a:off x="4398888" y="815976"/>
              <a:ext cx="8640" cy="2296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C774B84-8DA1-4ACE-B2C9-4B80072EBD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90248" y="806976"/>
                <a:ext cx="262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FD44FFE-DCD1-4669-9772-06E93C7B561F}"/>
                  </a:ext>
                </a:extLst>
              </p14:cNvPr>
              <p14:cNvContentPartPr/>
              <p14:nvPr/>
            </p14:nvContentPartPr>
            <p14:xfrm>
              <a:off x="4890288" y="830016"/>
              <a:ext cx="39240" cy="2260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FD44FFE-DCD1-4669-9772-06E93C7B561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81648" y="821016"/>
                <a:ext cx="568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87606BF-D654-45CF-9CE4-F53AB3A5AE5A}"/>
                  </a:ext>
                </a:extLst>
              </p14:cNvPr>
              <p14:cNvContentPartPr/>
              <p14:nvPr/>
            </p14:nvContentPartPr>
            <p14:xfrm>
              <a:off x="5358288" y="854856"/>
              <a:ext cx="25200" cy="2228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87606BF-D654-45CF-9CE4-F53AB3A5AE5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49288" y="846216"/>
                <a:ext cx="4284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F7ABA718-6082-4520-8EEB-D51CA88B4B4F}"/>
              </a:ext>
            </a:extLst>
          </p:cNvPr>
          <p:cNvGrpSpPr/>
          <p:nvPr/>
        </p:nvGrpSpPr>
        <p:grpSpPr>
          <a:xfrm>
            <a:off x="1444728" y="1308096"/>
            <a:ext cx="327600" cy="136440"/>
            <a:chOff x="1444728" y="1308096"/>
            <a:chExt cx="32760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0AE9580-8764-41E8-ACDB-E2B8BED0D59C}"/>
                    </a:ext>
                  </a:extLst>
                </p14:cNvPr>
                <p14:cNvContentPartPr/>
                <p14:nvPr/>
              </p14:nvContentPartPr>
              <p14:xfrm>
                <a:off x="1444728" y="1308096"/>
                <a:ext cx="263160" cy="16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0AE9580-8764-41E8-ACDB-E2B8BED0D5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35728" y="1299456"/>
                  <a:ext cx="280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2DD753F-3E70-4BAE-8837-DC7F71A56561}"/>
                    </a:ext>
                  </a:extLst>
                </p14:cNvPr>
                <p14:cNvContentPartPr/>
                <p14:nvPr/>
              </p14:nvContentPartPr>
              <p14:xfrm>
                <a:off x="1514568" y="1421496"/>
                <a:ext cx="257760" cy="23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2DD753F-3E70-4BAE-8837-DC7F71A565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05568" y="1412496"/>
                  <a:ext cx="27540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FB0F335-E713-4E36-93FE-98CE3ED9B296}"/>
                  </a:ext>
                </a:extLst>
              </p14:cNvPr>
              <p14:cNvContentPartPr/>
              <p14:nvPr/>
            </p14:nvContentPartPr>
            <p14:xfrm>
              <a:off x="1554528" y="1578456"/>
              <a:ext cx="151200" cy="18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FB0F335-E713-4E36-93FE-98CE3ED9B29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45528" y="1569816"/>
                <a:ext cx="168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0CD04454-EE79-4F49-8764-3E3F1F813417}"/>
                  </a:ext>
                </a:extLst>
              </p14:cNvPr>
              <p14:cNvContentPartPr/>
              <p14:nvPr/>
            </p14:nvContentPartPr>
            <p14:xfrm>
              <a:off x="1548768" y="1749096"/>
              <a:ext cx="157680" cy="115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0CD04454-EE79-4F49-8764-3E3F1F81341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40128" y="1740096"/>
                <a:ext cx="175320" cy="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728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548FF-CD0B-4302-9E6C-8C8E510B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데이터연산의 목적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756DD-993A-4A51-8611-11AA463E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BF5498-097A-4B4E-A9E3-91A12A79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38562"/>
            <a:ext cx="3413186" cy="3203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5897E-BB92-4CFA-9A4D-A31746173188}"/>
              </a:ext>
            </a:extLst>
          </p:cNvPr>
          <p:cNvSpPr txBox="1"/>
          <p:nvPr/>
        </p:nvSpPr>
        <p:spPr>
          <a:xfrm>
            <a:off x="6063641" y="3124260"/>
            <a:ext cx="1564710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요약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3ED6EEF-5A45-4EA1-B743-39AC4A26AF05}"/>
              </a:ext>
            </a:extLst>
          </p:cNvPr>
          <p:cNvSpPr/>
          <p:nvPr/>
        </p:nvSpPr>
        <p:spPr>
          <a:xfrm>
            <a:off x="4027118" y="3695179"/>
            <a:ext cx="1835063" cy="444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45924-CA78-49F0-9C7E-0808AAEB5B10}"/>
              </a:ext>
            </a:extLst>
          </p:cNvPr>
          <p:cNvSpPr txBox="1"/>
          <p:nvPr/>
        </p:nvSpPr>
        <p:spPr>
          <a:xfrm>
            <a:off x="4283901" y="3407080"/>
            <a:ext cx="120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864B3-B96D-4A27-9849-1BB10FCA6C54}"/>
              </a:ext>
            </a:extLst>
          </p:cNvPr>
          <p:cNvSpPr txBox="1"/>
          <p:nvPr/>
        </p:nvSpPr>
        <p:spPr>
          <a:xfrm>
            <a:off x="6063641" y="3840560"/>
            <a:ext cx="1564710" cy="95410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데이터재구성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11E3B1-4601-43CA-865E-06150B850F1D}"/>
              </a:ext>
            </a:extLst>
          </p:cNvPr>
          <p:cNvGrpSpPr/>
          <p:nvPr/>
        </p:nvGrpSpPr>
        <p:grpSpPr>
          <a:xfrm>
            <a:off x="1400808" y="1371816"/>
            <a:ext cx="1103400" cy="359280"/>
            <a:chOff x="1400808" y="1371816"/>
            <a:chExt cx="110340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5B12AFF-8D7C-46C4-9E02-301D96270411}"/>
                    </a:ext>
                  </a:extLst>
                </p14:cNvPr>
                <p14:cNvContentPartPr/>
                <p14:nvPr/>
              </p14:nvContentPartPr>
              <p14:xfrm>
                <a:off x="1471008" y="1420776"/>
                <a:ext cx="129960" cy="176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5B12AFF-8D7C-46C4-9E02-301D962704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2008" y="1412136"/>
                  <a:ext cx="147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475DE13-5D10-4CDC-BF0E-CE9ED62B1F21}"/>
                    </a:ext>
                  </a:extLst>
                </p14:cNvPr>
                <p14:cNvContentPartPr/>
                <p14:nvPr/>
              </p14:nvContentPartPr>
              <p14:xfrm>
                <a:off x="1400808" y="1507536"/>
                <a:ext cx="258120" cy="223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475DE13-5D10-4CDC-BF0E-CE9ED62B1F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1808" y="1498536"/>
                  <a:ext cx="275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EC9A936-98BE-4420-9569-A1313C1D75EF}"/>
                    </a:ext>
                  </a:extLst>
                </p14:cNvPr>
                <p14:cNvContentPartPr/>
                <p14:nvPr/>
              </p14:nvContentPartPr>
              <p14:xfrm>
                <a:off x="1596648" y="1625616"/>
                <a:ext cx="152640" cy="100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EC9A936-98BE-4420-9569-A1313C1D75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88008" y="1616976"/>
                  <a:ext cx="170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9A4AF67-6D69-42D7-BEDA-F95C0FF9F7E4}"/>
                    </a:ext>
                  </a:extLst>
                </p14:cNvPr>
                <p14:cNvContentPartPr/>
                <p14:nvPr/>
              </p14:nvContentPartPr>
              <p14:xfrm>
                <a:off x="1720848" y="1446336"/>
                <a:ext cx="265680" cy="180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9A4AF67-6D69-42D7-BEDA-F95C0FF9F7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11848" y="1437336"/>
                  <a:ext cx="283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1E7E89D-278C-4758-9105-41CB93FD4E2C}"/>
                    </a:ext>
                  </a:extLst>
                </p14:cNvPr>
                <p14:cNvContentPartPr/>
                <p14:nvPr/>
              </p14:nvContentPartPr>
              <p14:xfrm>
                <a:off x="2031888" y="1398816"/>
                <a:ext cx="90000" cy="171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1E7E89D-278C-4758-9105-41CB93FD4E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22888" y="1390176"/>
                  <a:ext cx="107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F83E000-A8ED-4480-9473-20C1EC7970F0}"/>
                    </a:ext>
                  </a:extLst>
                </p14:cNvPr>
                <p14:cNvContentPartPr/>
                <p14:nvPr/>
              </p14:nvContentPartPr>
              <p14:xfrm>
                <a:off x="2108568" y="1371816"/>
                <a:ext cx="264240" cy="274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F83E000-A8ED-4480-9473-20C1EC7970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99568" y="1362816"/>
                  <a:ext cx="281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5BAFFD7-B6A1-4746-A266-ABBCB826C068}"/>
                    </a:ext>
                  </a:extLst>
                </p14:cNvPr>
                <p14:cNvContentPartPr/>
                <p14:nvPr/>
              </p14:nvContentPartPr>
              <p14:xfrm>
                <a:off x="2279568" y="1416816"/>
                <a:ext cx="97560" cy="61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5BAFFD7-B6A1-4746-A266-ABBCB826C0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70568" y="1407816"/>
                  <a:ext cx="115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6511D04-6683-4467-A2E0-83878B772061}"/>
                    </a:ext>
                  </a:extLst>
                </p14:cNvPr>
                <p14:cNvContentPartPr/>
                <p14:nvPr/>
              </p14:nvContentPartPr>
              <p14:xfrm>
                <a:off x="2279208" y="1417176"/>
                <a:ext cx="225000" cy="2095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6511D04-6683-4467-A2E0-83878B7720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70568" y="1408176"/>
                  <a:ext cx="2426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B16AE6-82BD-4B71-BD15-571D33F4C195}"/>
              </a:ext>
            </a:extLst>
          </p:cNvPr>
          <p:cNvGrpSpPr/>
          <p:nvPr/>
        </p:nvGrpSpPr>
        <p:grpSpPr>
          <a:xfrm>
            <a:off x="6367728" y="1486656"/>
            <a:ext cx="637920" cy="353880"/>
            <a:chOff x="6367728" y="1486656"/>
            <a:chExt cx="6379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17F350F-DE38-456E-961D-C5809350DD01}"/>
                    </a:ext>
                  </a:extLst>
                </p14:cNvPr>
                <p14:cNvContentPartPr/>
                <p14:nvPr/>
              </p14:nvContentPartPr>
              <p14:xfrm>
                <a:off x="6367728" y="1487376"/>
                <a:ext cx="154080" cy="244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17F350F-DE38-456E-961D-C5809350DD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59088" y="1478376"/>
                  <a:ext cx="171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6C71B3D-B052-4034-A8D8-E9641C4F2AE4}"/>
                    </a:ext>
                  </a:extLst>
                </p14:cNvPr>
                <p14:cNvContentPartPr/>
                <p14:nvPr/>
              </p14:nvContentPartPr>
              <p14:xfrm>
                <a:off x="6466728" y="1609776"/>
                <a:ext cx="80640" cy="55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6C71B3D-B052-4034-A8D8-E9641C4F2A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57728" y="1600776"/>
                  <a:ext cx="98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0BE3C7B-9E7E-4A1F-91F6-80A424F02BF5}"/>
                    </a:ext>
                  </a:extLst>
                </p14:cNvPr>
                <p14:cNvContentPartPr/>
                <p14:nvPr/>
              </p14:nvContentPartPr>
              <p14:xfrm>
                <a:off x="6570768" y="1498896"/>
                <a:ext cx="87120" cy="224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0BE3C7B-9E7E-4A1F-91F6-80A424F02BF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62128" y="1489896"/>
                  <a:ext cx="104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CE69B62-2AE9-4B73-BD73-A27B2DA3439B}"/>
                    </a:ext>
                  </a:extLst>
                </p14:cNvPr>
                <p14:cNvContentPartPr/>
                <p14:nvPr/>
              </p14:nvContentPartPr>
              <p14:xfrm>
                <a:off x="6494808" y="1730376"/>
                <a:ext cx="140040" cy="110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CE69B62-2AE9-4B73-BD73-A27B2DA343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86168" y="1721376"/>
                  <a:ext cx="15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31A6398-5307-41DF-A290-DBA01F056675}"/>
                    </a:ext>
                  </a:extLst>
                </p14:cNvPr>
                <p14:cNvContentPartPr/>
                <p14:nvPr/>
              </p14:nvContentPartPr>
              <p14:xfrm>
                <a:off x="6764448" y="1486656"/>
                <a:ext cx="105480" cy="155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31A6398-5307-41DF-A290-DBA01F0566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5448" y="1477656"/>
                  <a:ext cx="123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11ECB7F-00E6-4B22-B429-24648B7A1A8A}"/>
                    </a:ext>
                  </a:extLst>
                </p14:cNvPr>
                <p14:cNvContentPartPr/>
                <p14:nvPr/>
              </p14:nvContentPartPr>
              <p14:xfrm>
                <a:off x="6727008" y="1614816"/>
                <a:ext cx="278640" cy="1551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11ECB7F-00E6-4B22-B429-24648B7A1A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18008" y="1605816"/>
                  <a:ext cx="29628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EC1E6FC-A2A0-421A-99DC-79C49505E77D}"/>
                  </a:ext>
                </a:extLst>
              </p14:cNvPr>
              <p14:cNvContentPartPr/>
              <p14:nvPr/>
            </p14:nvContentPartPr>
            <p14:xfrm>
              <a:off x="4497528" y="2895696"/>
              <a:ext cx="791640" cy="16894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EC1E6FC-A2A0-421A-99DC-79C49505E77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88528" y="2887056"/>
                <a:ext cx="809280" cy="170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72C359-4399-480B-AEEF-D486FAE51E65}"/>
              </a:ext>
            </a:extLst>
          </p:cNvPr>
          <p:cNvGrpSpPr/>
          <p:nvPr/>
        </p:nvGrpSpPr>
        <p:grpSpPr>
          <a:xfrm>
            <a:off x="4410768" y="2091456"/>
            <a:ext cx="1237320" cy="534240"/>
            <a:chOff x="4410768" y="2091456"/>
            <a:chExt cx="123732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848CE68-2D69-4100-B251-5B6701354A60}"/>
                    </a:ext>
                  </a:extLst>
                </p14:cNvPr>
                <p14:cNvContentPartPr/>
                <p14:nvPr/>
              </p14:nvContentPartPr>
              <p14:xfrm>
                <a:off x="4410768" y="2205216"/>
                <a:ext cx="164160" cy="225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848CE68-2D69-4100-B251-5B6701354A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02128" y="2196576"/>
                  <a:ext cx="181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0C09185-9E67-4543-B7ED-12250AF8256E}"/>
                    </a:ext>
                  </a:extLst>
                </p14:cNvPr>
                <p14:cNvContentPartPr/>
                <p14:nvPr/>
              </p14:nvContentPartPr>
              <p14:xfrm>
                <a:off x="4549728" y="2254536"/>
                <a:ext cx="72720" cy="133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0C09185-9E67-4543-B7ED-12250AF825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40728" y="2245896"/>
                  <a:ext cx="90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3ED460C-BF1E-4ACE-8180-C2F0408F65D4}"/>
                    </a:ext>
                  </a:extLst>
                </p14:cNvPr>
                <p14:cNvContentPartPr/>
                <p14:nvPr/>
              </p14:nvContentPartPr>
              <p14:xfrm>
                <a:off x="4602288" y="2249136"/>
                <a:ext cx="187920" cy="1645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3ED460C-BF1E-4ACE-8180-C2F0408F65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93648" y="2240136"/>
                  <a:ext cx="205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6025FDB-16B3-49DA-9C26-74D65D18EF83}"/>
                    </a:ext>
                  </a:extLst>
                </p14:cNvPr>
                <p14:cNvContentPartPr/>
                <p14:nvPr/>
              </p14:nvContentPartPr>
              <p14:xfrm>
                <a:off x="4822248" y="2243016"/>
                <a:ext cx="97560" cy="3826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6025FDB-16B3-49DA-9C26-74D65D18EF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13608" y="2234376"/>
                  <a:ext cx="115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4E5368-A48C-4E38-8E14-971F4316D563}"/>
                    </a:ext>
                  </a:extLst>
                </p14:cNvPr>
                <p14:cNvContentPartPr/>
                <p14:nvPr/>
              </p14:nvContentPartPr>
              <p14:xfrm>
                <a:off x="4923048" y="2260656"/>
                <a:ext cx="197640" cy="131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4E5368-A48C-4E38-8E14-971F4316D56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14048" y="2251656"/>
                  <a:ext cx="215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4F1B216-57BD-4D2E-ABFA-830C84BDC2BE}"/>
                    </a:ext>
                  </a:extLst>
                </p14:cNvPr>
                <p14:cNvContentPartPr/>
                <p14:nvPr/>
              </p14:nvContentPartPr>
              <p14:xfrm>
                <a:off x="5052288" y="2161656"/>
                <a:ext cx="82440" cy="268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4F1B216-57BD-4D2E-ABFA-830C84BDC2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43288" y="2152656"/>
                  <a:ext cx="100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D657645-CA42-45EF-8EBD-DDC919DD084F}"/>
                    </a:ext>
                  </a:extLst>
                </p14:cNvPr>
                <p14:cNvContentPartPr/>
                <p14:nvPr/>
              </p14:nvContentPartPr>
              <p14:xfrm>
                <a:off x="5106288" y="2198016"/>
                <a:ext cx="295200" cy="216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D657645-CA42-45EF-8EBD-DDC919DD084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97288" y="2189016"/>
                  <a:ext cx="312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1FA8F60-9AA9-447B-A1D8-E116E4E7938E}"/>
                    </a:ext>
                  </a:extLst>
                </p14:cNvPr>
                <p14:cNvContentPartPr/>
                <p14:nvPr/>
              </p14:nvContentPartPr>
              <p14:xfrm>
                <a:off x="5389248" y="2091456"/>
                <a:ext cx="73440" cy="230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1FA8F60-9AA9-447B-A1D8-E116E4E793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80248" y="2082456"/>
                  <a:ext cx="91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22CCE35-F0D2-4A7B-B7FB-798D2957A638}"/>
                    </a:ext>
                  </a:extLst>
                </p14:cNvPr>
                <p14:cNvContentPartPr/>
                <p14:nvPr/>
              </p14:nvContentPartPr>
              <p14:xfrm>
                <a:off x="5432448" y="2212416"/>
                <a:ext cx="215640" cy="1350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22CCE35-F0D2-4A7B-B7FB-798D2957A6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3448" y="2203776"/>
                  <a:ext cx="2332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1EF2242-DCE4-4E54-8093-D49678CB7B8D}"/>
                  </a:ext>
                </a:extLst>
              </p14:cNvPr>
              <p14:cNvContentPartPr/>
              <p14:nvPr/>
            </p14:nvContentPartPr>
            <p14:xfrm>
              <a:off x="1200648" y="670176"/>
              <a:ext cx="627840" cy="421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1EF2242-DCE4-4E54-8093-D49678CB7B8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92008" y="661536"/>
                <a:ext cx="64548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26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B3252-2FBC-4F77-9D0A-E95843DA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(1) </a:t>
            </a:r>
            <a:r>
              <a:rPr lang="ko-KR" altLang="en-US"/>
              <a:t>데이터의 </a:t>
            </a:r>
            <a:r>
              <a:rPr lang="ko-KR" altLang="en-US" dirty="0"/>
              <a:t>개수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AE276-2856-4104-9D2D-866A27C9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1: shape </a:t>
            </a:r>
            <a:r>
              <a:rPr lang="ko-KR" altLang="en-US" dirty="0"/>
              <a:t>멤버변수 이용</a:t>
            </a:r>
            <a:endParaRPr lang="en-US" altLang="ko-KR" dirty="0"/>
          </a:p>
          <a:p>
            <a:r>
              <a:rPr lang="ko-KR" altLang="en-US"/>
              <a:t>방법 </a:t>
            </a:r>
            <a:r>
              <a:rPr lang="en-US" altLang="ko-KR" dirty="0"/>
              <a:t>2: </a:t>
            </a:r>
            <a:r>
              <a:rPr lang="ko-KR" altLang="en-US" dirty="0" err="1"/>
              <a:t>예약어</a:t>
            </a:r>
            <a:r>
              <a:rPr lang="ko-KR" altLang="en-US" dirty="0"/>
              <a:t> </a:t>
            </a:r>
            <a:r>
              <a:rPr lang="en-US" altLang="ko-KR" dirty="0" err="1"/>
              <a:t>len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r>
              <a:rPr lang="ko-KR" altLang="en-US"/>
              <a:t>방법 </a:t>
            </a:r>
            <a:r>
              <a:rPr lang="en-US" altLang="ko-KR" dirty="0"/>
              <a:t>3: count </a:t>
            </a:r>
            <a:r>
              <a:rPr lang="ko-KR" altLang="en-US" dirty="0"/>
              <a:t>메서드 이용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68EB5D-3E69-4DAD-87D8-E73A6FF1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6AC23-6194-4A11-A6E4-C0C09185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0"/>
          <a:stretch/>
        </p:blipFill>
        <p:spPr>
          <a:xfrm>
            <a:off x="394671" y="2631113"/>
            <a:ext cx="3510701" cy="29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09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EBDD9-FE3C-4A1E-A5E9-555D4202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_2_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37914-C74A-44F2-AA4A-25E7BEAF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credit.csv</a:t>
            </a:r>
            <a:r>
              <a:rPr lang="ko-KR" altLang="en-US" dirty="0"/>
              <a:t>를 불러와서 다음조건에 따라 실행하고 결과를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여성이면서 나이가 </a:t>
            </a:r>
            <a:r>
              <a:rPr lang="en-US" altLang="ko-KR" dirty="0"/>
              <a:t>30</a:t>
            </a:r>
            <a:r>
              <a:rPr lang="ko-KR" altLang="en-US" dirty="0"/>
              <a:t>대인 사람들의 개수를 </a:t>
            </a:r>
            <a:r>
              <a:rPr lang="ko-KR" altLang="en-US" dirty="0" err="1"/>
              <a:t>구하시오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Income</a:t>
            </a:r>
            <a:r>
              <a:rPr lang="ko-KR" altLang="en-US" dirty="0"/>
              <a:t>이 </a:t>
            </a:r>
            <a:r>
              <a:rPr lang="en-US" altLang="ko-KR" dirty="0"/>
              <a:t>50</a:t>
            </a:r>
            <a:r>
              <a:rPr lang="ko-KR" altLang="en-US" dirty="0"/>
              <a:t>보다 작고 </a:t>
            </a:r>
            <a:r>
              <a:rPr lang="en-US" altLang="ko-KR" dirty="0"/>
              <a:t>Balance</a:t>
            </a:r>
            <a:r>
              <a:rPr lang="ko-KR" altLang="en-US" dirty="0"/>
              <a:t>가 </a:t>
            </a:r>
            <a:r>
              <a:rPr lang="en-US" altLang="ko-KR" dirty="0"/>
              <a:t>200</a:t>
            </a:r>
            <a:r>
              <a:rPr lang="ko-KR" altLang="en-US" dirty="0"/>
              <a:t>보다 작은 남성에 해당하는 데이터의 개수를 </a:t>
            </a:r>
            <a:r>
              <a:rPr lang="ko-KR" altLang="en-US" dirty="0" err="1"/>
              <a:t>구하시오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A7273-80BE-40B9-834F-B17391A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B2FD-ECF8-4157-81F8-594CECC6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특정 </a:t>
            </a:r>
            <a:r>
              <a:rPr lang="ko-KR" altLang="en-US" dirty="0"/>
              <a:t>열의 통계량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4D8161-BD12-4633-9051-0D3B5AA9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557C644-CF30-4B70-B11A-25C4E21A4CE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방법</a:t>
            </a:r>
            <a:r>
              <a:rPr lang="en-US" altLang="ko-KR" dirty="0"/>
              <a:t>1: (</a:t>
            </a:r>
            <a:r>
              <a:rPr lang="ko-KR" altLang="en-US" dirty="0"/>
              <a:t>열이 선택된</a:t>
            </a:r>
            <a:r>
              <a:rPr lang="en-US" altLang="ko-KR" dirty="0"/>
              <a:t>)</a:t>
            </a:r>
            <a:r>
              <a:rPr lang="ko-KR" altLang="en-US" dirty="0"/>
              <a:t>객체에서 제공하는 메서드 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방법</a:t>
            </a:r>
            <a:r>
              <a:rPr lang="en-US" altLang="ko-KR" dirty="0"/>
              <a:t>2: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함수안에 객체를 인자로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방법</a:t>
            </a:r>
            <a:r>
              <a:rPr lang="en-US" altLang="ko-KR" dirty="0"/>
              <a:t>3: describe() </a:t>
            </a:r>
            <a:r>
              <a:rPr lang="ko-KR" altLang="en-US" dirty="0"/>
              <a:t>메서드를 활용하여 모든 열의 정보 일괄확인</a:t>
            </a:r>
            <a:endParaRPr lang="en-US" altLang="ko-KR" dirty="0"/>
          </a:p>
          <a:p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8B03EA9F-B25D-4D0E-9C2A-0FD174FF889F}"/>
                  </a:ext>
                </a:extLst>
              </p14:cNvPr>
              <p14:cNvContentPartPr/>
              <p14:nvPr/>
            </p14:nvContentPartPr>
            <p14:xfrm>
              <a:off x="1477128" y="1162296"/>
              <a:ext cx="520920" cy="979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8B03EA9F-B25D-4D0E-9C2A-0FD174FF88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8488" y="1153656"/>
                <a:ext cx="53856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7C9BD3-79E8-452E-A156-B5FA33097F64}"/>
              </a:ext>
            </a:extLst>
          </p:cNvPr>
          <p:cNvGrpSpPr/>
          <p:nvPr/>
        </p:nvGrpSpPr>
        <p:grpSpPr>
          <a:xfrm>
            <a:off x="1334928" y="661896"/>
            <a:ext cx="719280" cy="626760"/>
            <a:chOff x="1334928" y="661896"/>
            <a:chExt cx="71928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7E6CDBFC-AF1A-47CB-AC19-C58AB82247DC}"/>
                    </a:ext>
                  </a:extLst>
                </p14:cNvPr>
                <p14:cNvContentPartPr/>
                <p14:nvPr/>
              </p14:nvContentPartPr>
              <p14:xfrm>
                <a:off x="1463088" y="882936"/>
                <a:ext cx="187200" cy="65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7E6CDBFC-AF1A-47CB-AC19-C58AB82247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4448" y="874296"/>
                  <a:ext cx="204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E39E30F-AC88-4A44-95FF-F64E582978B3}"/>
                    </a:ext>
                  </a:extLst>
                </p14:cNvPr>
                <p14:cNvContentPartPr/>
                <p14:nvPr/>
              </p14:nvContentPartPr>
              <p14:xfrm>
                <a:off x="1502688" y="926136"/>
                <a:ext cx="18360" cy="1299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E39E30F-AC88-4A44-95FF-F64E582978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4048" y="917136"/>
                  <a:ext cx="36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0EF9346-FC72-4119-887E-09E2164C6E45}"/>
                    </a:ext>
                  </a:extLst>
                </p14:cNvPr>
                <p14:cNvContentPartPr/>
                <p14:nvPr/>
              </p14:nvContentPartPr>
              <p14:xfrm>
                <a:off x="1473888" y="937656"/>
                <a:ext cx="161640" cy="1429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0EF9346-FC72-4119-887E-09E2164C6E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5248" y="929016"/>
                  <a:ext cx="179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73B4423-4EA6-4F86-AB6B-CF7C6B9382D0}"/>
                    </a:ext>
                  </a:extLst>
                </p14:cNvPr>
                <p14:cNvContentPartPr/>
                <p14:nvPr/>
              </p14:nvContentPartPr>
              <p14:xfrm>
                <a:off x="1573968" y="876096"/>
                <a:ext cx="129240" cy="262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73B4423-4EA6-4F86-AB6B-CF7C6B9382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4968" y="867456"/>
                  <a:ext cx="146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0FA5A41-72BA-4A95-B79E-53BBA8D9301E}"/>
                    </a:ext>
                  </a:extLst>
                </p14:cNvPr>
                <p14:cNvContentPartPr/>
                <p14:nvPr/>
              </p14:nvContentPartPr>
              <p14:xfrm>
                <a:off x="1736328" y="855936"/>
                <a:ext cx="108360" cy="96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0FA5A41-72BA-4A95-B79E-53BBA8D930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7328" y="846936"/>
                  <a:ext cx="126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D751532-7801-4E0B-B806-BB6FE178883A}"/>
                    </a:ext>
                  </a:extLst>
                </p14:cNvPr>
                <p14:cNvContentPartPr/>
                <p14:nvPr/>
              </p14:nvContentPartPr>
              <p14:xfrm>
                <a:off x="1703568" y="911736"/>
                <a:ext cx="162000" cy="77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D751532-7801-4E0B-B806-BB6FE17888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4568" y="902736"/>
                  <a:ext cx="179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E5D332A-87EB-44E3-BBA0-B4F9E4B4B014}"/>
                    </a:ext>
                  </a:extLst>
                </p14:cNvPr>
                <p14:cNvContentPartPr/>
                <p14:nvPr/>
              </p14:nvContentPartPr>
              <p14:xfrm>
                <a:off x="1775928" y="957456"/>
                <a:ext cx="54000" cy="100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E5D332A-87EB-44E3-BBA0-B4F9E4B4B0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67288" y="948456"/>
                  <a:ext cx="71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0F1F847-92B3-4A1C-B56B-3F347443BE38}"/>
                    </a:ext>
                  </a:extLst>
                </p14:cNvPr>
                <p14:cNvContentPartPr/>
                <p14:nvPr/>
              </p14:nvContentPartPr>
              <p14:xfrm>
                <a:off x="1738128" y="1024776"/>
                <a:ext cx="143640" cy="56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0F1F847-92B3-4A1C-B56B-3F347443BE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9128" y="1016136"/>
                  <a:ext cx="161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216FE8D-01D3-48BA-BE32-E04C1AEEAA43}"/>
                    </a:ext>
                  </a:extLst>
                </p14:cNvPr>
                <p14:cNvContentPartPr/>
                <p14:nvPr/>
              </p14:nvContentPartPr>
              <p14:xfrm>
                <a:off x="1334928" y="661896"/>
                <a:ext cx="719280" cy="6267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216FE8D-01D3-48BA-BE32-E04C1AEEAA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5928" y="653256"/>
                  <a:ext cx="736920" cy="64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4A8AD5C3-5EE9-41E4-A684-DC665961780B}"/>
                  </a:ext>
                </a:extLst>
              </p14:cNvPr>
              <p14:cNvContentPartPr/>
              <p14:nvPr/>
            </p14:nvContentPartPr>
            <p14:xfrm>
              <a:off x="7708728" y="902736"/>
              <a:ext cx="908280" cy="2304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4A8AD5C3-5EE9-41E4-A684-DC66596178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9728" y="894096"/>
                <a:ext cx="925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A85BE05C-1174-481B-882D-6BE2EF790C33}"/>
                  </a:ext>
                </a:extLst>
              </p14:cNvPr>
              <p14:cNvContentPartPr/>
              <p14:nvPr/>
            </p14:nvContentPartPr>
            <p14:xfrm>
              <a:off x="7838328" y="100656"/>
              <a:ext cx="644040" cy="78876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A85BE05C-1174-481B-882D-6BE2EF790C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9688" y="91656"/>
                <a:ext cx="6616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A1F72B9-E157-40D6-8D89-433EFBA11C88}"/>
                  </a:ext>
                </a:extLst>
              </p14:cNvPr>
              <p14:cNvContentPartPr/>
              <p14:nvPr/>
            </p14:nvContentPartPr>
            <p14:xfrm>
              <a:off x="2345448" y="1258056"/>
              <a:ext cx="999360" cy="113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A1F72B9-E157-40D6-8D89-433EFBA11C8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36808" y="1249056"/>
                <a:ext cx="1017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85263FE-3702-4B64-941D-1CB8349E4426}"/>
                  </a:ext>
                </a:extLst>
              </p14:cNvPr>
              <p14:cNvContentPartPr/>
              <p14:nvPr/>
            </p14:nvContentPartPr>
            <p14:xfrm>
              <a:off x="2388648" y="738936"/>
              <a:ext cx="991080" cy="607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85263FE-3702-4B64-941D-1CB8349E442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0008" y="730296"/>
                <a:ext cx="10087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92667D5-60E7-444B-913F-467074E7ACA3}"/>
                  </a:ext>
                </a:extLst>
              </p14:cNvPr>
              <p14:cNvContentPartPr/>
              <p14:nvPr/>
            </p14:nvContentPartPr>
            <p14:xfrm>
              <a:off x="2763408" y="595296"/>
              <a:ext cx="80640" cy="9608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92667D5-60E7-444B-913F-467074E7AC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4768" y="586296"/>
                <a:ext cx="9828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736E6A4-DE07-4801-9F94-537737AF35ED}"/>
                  </a:ext>
                </a:extLst>
              </p14:cNvPr>
              <p14:cNvContentPartPr/>
              <p14:nvPr/>
            </p14:nvContentPartPr>
            <p14:xfrm>
              <a:off x="2676288" y="645336"/>
              <a:ext cx="46800" cy="785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736E6A4-DE07-4801-9F94-537737AF35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67288" y="636696"/>
                <a:ext cx="6444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6C799ED-C8E2-4EB1-BE87-C0DB6889476A}"/>
                  </a:ext>
                </a:extLst>
              </p14:cNvPr>
              <p14:cNvContentPartPr/>
              <p14:nvPr/>
            </p14:nvContentPartPr>
            <p14:xfrm>
              <a:off x="3399528" y="637056"/>
              <a:ext cx="86760" cy="1306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6C799ED-C8E2-4EB1-BE87-C0DB688947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90528" y="628416"/>
                <a:ext cx="1044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2035D69-D85E-4EF0-B187-C697EC49F90C}"/>
                  </a:ext>
                </a:extLst>
              </p14:cNvPr>
              <p14:cNvContentPartPr/>
              <p14:nvPr/>
            </p14:nvContentPartPr>
            <p14:xfrm>
              <a:off x="3497808" y="692496"/>
              <a:ext cx="26640" cy="324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2035D69-D85E-4EF0-B187-C697EC49F90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8808" y="683856"/>
                <a:ext cx="442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5770950-ED82-47E5-A88D-DD6EBBCA5027}"/>
                  </a:ext>
                </a:extLst>
              </p14:cNvPr>
              <p14:cNvContentPartPr/>
              <p14:nvPr/>
            </p14:nvContentPartPr>
            <p14:xfrm>
              <a:off x="3354528" y="724896"/>
              <a:ext cx="208440" cy="1753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5770950-ED82-47E5-A88D-DD6EBBCA502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45888" y="715896"/>
                <a:ext cx="226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1B22FBEB-4517-4036-BD3C-122567900BAE}"/>
                  </a:ext>
                </a:extLst>
              </p14:cNvPr>
              <p14:cNvContentPartPr/>
              <p14:nvPr/>
            </p14:nvContentPartPr>
            <p14:xfrm>
              <a:off x="3568368" y="666216"/>
              <a:ext cx="81000" cy="831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1B22FBEB-4517-4036-BD3C-122567900B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59728" y="657576"/>
                <a:ext cx="986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01DA5FF9-E690-40C3-B9AE-55B309D5E8F0}"/>
                  </a:ext>
                </a:extLst>
              </p14:cNvPr>
              <p14:cNvContentPartPr/>
              <p14:nvPr/>
            </p14:nvContentPartPr>
            <p14:xfrm>
              <a:off x="3669888" y="607896"/>
              <a:ext cx="90360" cy="1742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01DA5FF9-E690-40C3-B9AE-55B309D5E8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60888" y="598896"/>
                <a:ext cx="1080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59790E5-6BF6-488A-BAC2-77503CBF022C}"/>
                  </a:ext>
                </a:extLst>
              </p14:cNvPr>
              <p14:cNvContentPartPr/>
              <p14:nvPr/>
            </p14:nvContentPartPr>
            <p14:xfrm>
              <a:off x="3641448" y="655776"/>
              <a:ext cx="168480" cy="2030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59790E5-6BF6-488A-BAC2-77503CBF022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32448" y="646776"/>
                <a:ext cx="1861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D2D4E37-370B-466A-AC79-1E4DF7116C49}"/>
                  </a:ext>
                </a:extLst>
              </p14:cNvPr>
              <p14:cNvContentPartPr/>
              <p14:nvPr/>
            </p14:nvContentPartPr>
            <p14:xfrm>
              <a:off x="3845208" y="610416"/>
              <a:ext cx="65520" cy="1447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D2D4E37-370B-466A-AC79-1E4DF7116C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36208" y="601776"/>
                <a:ext cx="83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90D660D-DB27-44C5-84CF-79CDAC1E3FC8}"/>
                  </a:ext>
                </a:extLst>
              </p14:cNvPr>
              <p14:cNvContentPartPr/>
              <p14:nvPr/>
            </p14:nvContentPartPr>
            <p14:xfrm>
              <a:off x="3762768" y="755856"/>
              <a:ext cx="134280" cy="896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D90D660D-DB27-44C5-84CF-79CDAC1E3F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53768" y="747216"/>
                <a:ext cx="1519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AF2E709-0B7F-4114-BA1F-18D2253075D3}"/>
                  </a:ext>
                </a:extLst>
              </p14:cNvPr>
              <p14:cNvContentPartPr/>
              <p14:nvPr/>
            </p14:nvContentPartPr>
            <p14:xfrm>
              <a:off x="3877248" y="829656"/>
              <a:ext cx="34200" cy="367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AF2E709-0B7F-4114-BA1F-18D2253075D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68608" y="820656"/>
                <a:ext cx="51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F141628-4A6B-4AF8-B431-47A1886CB179}"/>
                  </a:ext>
                </a:extLst>
              </p14:cNvPr>
              <p14:cNvContentPartPr/>
              <p14:nvPr/>
            </p14:nvContentPartPr>
            <p14:xfrm>
              <a:off x="3417528" y="889776"/>
              <a:ext cx="640080" cy="795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F141628-4A6B-4AF8-B431-47A1886CB1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8888" y="880776"/>
                <a:ext cx="6577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C5A4B08A-AB6F-4BE8-81D6-ECAA4E8DEFBF}"/>
                  </a:ext>
                </a:extLst>
              </p14:cNvPr>
              <p14:cNvContentPartPr/>
              <p14:nvPr/>
            </p14:nvContentPartPr>
            <p14:xfrm>
              <a:off x="3397008" y="466416"/>
              <a:ext cx="623520" cy="5227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C5A4B08A-AB6F-4BE8-81D6-ECAA4E8DEFB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88368" y="457776"/>
                <a:ext cx="641160" cy="54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66F2FD3A-36E5-432A-954B-5518C420B5F8}"/>
              </a:ext>
            </a:extLst>
          </p:cNvPr>
          <p:cNvGrpSpPr/>
          <p:nvPr/>
        </p:nvGrpSpPr>
        <p:grpSpPr>
          <a:xfrm>
            <a:off x="4286928" y="183096"/>
            <a:ext cx="3216960" cy="1215720"/>
            <a:chOff x="4286928" y="183096"/>
            <a:chExt cx="3216960" cy="12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A6A9B6D-6F2C-4614-B150-87CBE8025F5E}"/>
                    </a:ext>
                  </a:extLst>
                </p14:cNvPr>
                <p14:cNvContentPartPr/>
                <p14:nvPr/>
              </p14:nvContentPartPr>
              <p14:xfrm>
                <a:off x="4406448" y="463176"/>
                <a:ext cx="92160" cy="151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A6A9B6D-6F2C-4614-B150-87CBE8025F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97808" y="454536"/>
                  <a:ext cx="109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9CD25C3-4FCD-41F5-BF52-A8BE4185E403}"/>
                    </a:ext>
                  </a:extLst>
                </p14:cNvPr>
                <p14:cNvContentPartPr/>
                <p14:nvPr/>
              </p14:nvContentPartPr>
              <p14:xfrm>
                <a:off x="4375488" y="540576"/>
                <a:ext cx="97920" cy="338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9CD25C3-4FCD-41F5-BF52-A8BE4185E4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66848" y="531576"/>
                  <a:ext cx="115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347AA82-DA4B-405F-93B5-5FA5277D6622}"/>
                    </a:ext>
                  </a:extLst>
                </p14:cNvPr>
                <p14:cNvContentPartPr/>
                <p14:nvPr/>
              </p14:nvContentPartPr>
              <p14:xfrm>
                <a:off x="4327248" y="630936"/>
                <a:ext cx="154800" cy="88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347AA82-DA4B-405F-93B5-5FA5277D66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18248" y="621936"/>
                  <a:ext cx="172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788CB6B-E0DE-4817-9F68-631DA1BEE819}"/>
                    </a:ext>
                  </a:extLst>
                </p14:cNvPr>
                <p14:cNvContentPartPr/>
                <p14:nvPr/>
              </p14:nvContentPartPr>
              <p14:xfrm>
                <a:off x="4417608" y="522576"/>
                <a:ext cx="188640" cy="196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788CB6B-E0DE-4817-9F68-631DA1BEE8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08968" y="513576"/>
                  <a:ext cx="206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2881D40-F41D-4EF5-B94B-8F1B552D2EE0}"/>
                    </a:ext>
                  </a:extLst>
                </p14:cNvPr>
                <p14:cNvContentPartPr/>
                <p14:nvPr/>
              </p14:nvContentPartPr>
              <p14:xfrm>
                <a:off x="4555488" y="461016"/>
                <a:ext cx="96120" cy="1897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2881D40-F41D-4EF5-B94B-8F1B552D2E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46488" y="452016"/>
                  <a:ext cx="11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3AF2F0B-6E2B-42D8-9620-AA17708510EF}"/>
                    </a:ext>
                  </a:extLst>
                </p14:cNvPr>
                <p14:cNvContentPartPr/>
                <p14:nvPr/>
              </p14:nvContentPartPr>
              <p14:xfrm>
                <a:off x="4562688" y="554256"/>
                <a:ext cx="137880" cy="1339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3AF2F0B-6E2B-42D8-9620-AA17708510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54048" y="545616"/>
                  <a:ext cx="155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D72580E-DA47-4D89-AA7F-F3ED87256D52}"/>
                    </a:ext>
                  </a:extLst>
                </p14:cNvPr>
                <p14:cNvContentPartPr/>
                <p14:nvPr/>
              </p14:nvContentPartPr>
              <p14:xfrm>
                <a:off x="4286928" y="318816"/>
                <a:ext cx="513360" cy="510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D72580E-DA47-4D89-AA7F-F3ED87256D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78288" y="309816"/>
                  <a:ext cx="5310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E806478-124D-4904-82FE-39E5200385CB}"/>
                    </a:ext>
                  </a:extLst>
                </p14:cNvPr>
                <p14:cNvContentPartPr/>
                <p14:nvPr/>
              </p14:nvContentPartPr>
              <p14:xfrm>
                <a:off x="4862568" y="431136"/>
                <a:ext cx="150480" cy="48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E806478-124D-4904-82FE-39E5200385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53928" y="422136"/>
                  <a:ext cx="168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C57C4B1-8B8A-4095-AE11-587C5E5113A1}"/>
                    </a:ext>
                  </a:extLst>
                </p14:cNvPr>
                <p14:cNvContentPartPr/>
                <p14:nvPr/>
              </p14:nvContentPartPr>
              <p14:xfrm>
                <a:off x="4909728" y="446616"/>
                <a:ext cx="59040" cy="95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C57C4B1-8B8A-4095-AE11-587C5E5113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01088" y="437976"/>
                  <a:ext cx="76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AB778A3-96BB-4F39-B8AF-358B192BECF4}"/>
                    </a:ext>
                  </a:extLst>
                </p14:cNvPr>
                <p14:cNvContentPartPr/>
                <p14:nvPr/>
              </p14:nvContentPartPr>
              <p14:xfrm>
                <a:off x="4871568" y="456336"/>
                <a:ext cx="157680" cy="1108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AB778A3-96BB-4F39-B8AF-358B192BEC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62568" y="447336"/>
                  <a:ext cx="175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632F66C-B417-47D8-BA4D-4995B72DA27B}"/>
                    </a:ext>
                  </a:extLst>
                </p14:cNvPr>
                <p14:cNvContentPartPr/>
                <p14:nvPr/>
              </p14:nvContentPartPr>
              <p14:xfrm>
                <a:off x="4896768" y="548496"/>
                <a:ext cx="131040" cy="98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632F66C-B417-47D8-BA4D-4995B72DA2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87768" y="539496"/>
                  <a:ext cx="148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7830DA7-D19E-428F-86A8-852CA81F2046}"/>
                    </a:ext>
                  </a:extLst>
                </p14:cNvPr>
                <p14:cNvContentPartPr/>
                <p14:nvPr/>
              </p14:nvContentPartPr>
              <p14:xfrm>
                <a:off x="5023848" y="413136"/>
                <a:ext cx="96120" cy="124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7830DA7-D19E-428F-86A8-852CA81F20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15208" y="404136"/>
                  <a:ext cx="113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A7F9A7E-E15A-44F4-AC24-0F48EE1C0D7B}"/>
                    </a:ext>
                  </a:extLst>
                </p14:cNvPr>
                <p14:cNvContentPartPr/>
                <p14:nvPr/>
              </p14:nvContentPartPr>
              <p14:xfrm>
                <a:off x="4982448" y="525816"/>
                <a:ext cx="171720" cy="1342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A7F9A7E-E15A-44F4-AC24-0F48EE1C0D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73448" y="516816"/>
                  <a:ext cx="189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787717F-C2BF-4F4A-92B1-1268454D123D}"/>
                    </a:ext>
                  </a:extLst>
                </p14:cNvPr>
                <p14:cNvContentPartPr/>
                <p14:nvPr/>
              </p14:nvContentPartPr>
              <p14:xfrm>
                <a:off x="5144448" y="418176"/>
                <a:ext cx="136080" cy="1296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787717F-C2BF-4F4A-92B1-1268454D12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35808" y="409176"/>
                  <a:ext cx="153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A016C72-C0AB-4238-BF4B-AC3D508F02C0}"/>
                    </a:ext>
                  </a:extLst>
                </p14:cNvPr>
                <p14:cNvContentPartPr/>
                <p14:nvPr/>
              </p14:nvContentPartPr>
              <p14:xfrm>
                <a:off x="5283048" y="439416"/>
                <a:ext cx="50760" cy="216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A016C72-C0AB-4238-BF4B-AC3D508F02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74408" y="430776"/>
                  <a:ext cx="68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AB55241-1032-4DBA-A6E1-B7E66AF8BC1A}"/>
                    </a:ext>
                  </a:extLst>
                </p14:cNvPr>
                <p14:cNvContentPartPr/>
                <p14:nvPr/>
              </p14:nvContentPartPr>
              <p14:xfrm>
                <a:off x="5268288" y="386136"/>
                <a:ext cx="172440" cy="2516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AB55241-1032-4DBA-A6E1-B7E66AF8BC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59648" y="377136"/>
                  <a:ext cx="190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C92ECF4-EC55-480A-A383-D9CFB2F295C6}"/>
                    </a:ext>
                  </a:extLst>
                </p14:cNvPr>
                <p14:cNvContentPartPr/>
                <p14:nvPr/>
              </p14:nvContentPartPr>
              <p14:xfrm>
                <a:off x="5367648" y="453096"/>
                <a:ext cx="99360" cy="1267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C92ECF4-EC55-480A-A383-D9CFB2F295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59008" y="444096"/>
                  <a:ext cx="117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931AB2B-F788-4335-ACF7-AA3F949BA927}"/>
                    </a:ext>
                  </a:extLst>
                </p14:cNvPr>
                <p14:cNvContentPartPr/>
                <p14:nvPr/>
              </p14:nvContentPartPr>
              <p14:xfrm>
                <a:off x="5480688" y="392256"/>
                <a:ext cx="96480" cy="2476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931AB2B-F788-4335-ACF7-AA3F949BA9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71688" y="383616"/>
                  <a:ext cx="114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CD808AF-A385-431B-97D6-2DE2CB8A9BB6}"/>
                    </a:ext>
                  </a:extLst>
                </p14:cNvPr>
                <p14:cNvContentPartPr/>
                <p14:nvPr/>
              </p14:nvContentPartPr>
              <p14:xfrm>
                <a:off x="4821528" y="251136"/>
                <a:ext cx="808560" cy="552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CD808AF-A385-431B-97D6-2DE2CB8A9B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12528" y="242496"/>
                  <a:ext cx="8262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9DEA07B-2EAC-484C-83C3-92C8C6304E7B}"/>
                    </a:ext>
                  </a:extLst>
                </p14:cNvPr>
                <p14:cNvContentPartPr/>
                <p14:nvPr/>
              </p14:nvContentPartPr>
              <p14:xfrm>
                <a:off x="5887128" y="849816"/>
                <a:ext cx="1576800" cy="856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9DEA07B-2EAC-484C-83C3-92C8C6304E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78128" y="840816"/>
                  <a:ext cx="1594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EE1C475-6477-470F-B727-55F28B03B96D}"/>
                    </a:ext>
                  </a:extLst>
                </p14:cNvPr>
                <p14:cNvContentPartPr/>
                <p14:nvPr/>
              </p14:nvContentPartPr>
              <p14:xfrm>
                <a:off x="5812968" y="348696"/>
                <a:ext cx="1690920" cy="371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EE1C475-6477-470F-B727-55F28B03B9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04328" y="340056"/>
                  <a:ext cx="17085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CF2270F-3D5A-4035-B58C-AD81B2396707}"/>
                    </a:ext>
                  </a:extLst>
                </p14:cNvPr>
                <p14:cNvContentPartPr/>
                <p14:nvPr/>
              </p14:nvContentPartPr>
              <p14:xfrm>
                <a:off x="4303488" y="1064736"/>
                <a:ext cx="84600" cy="2340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CF2270F-3D5A-4035-B58C-AD81B239670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94848" y="1056096"/>
                  <a:ext cx="102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5E06A95-51E2-476D-9637-300827B4CABD}"/>
                    </a:ext>
                  </a:extLst>
                </p14:cNvPr>
                <p14:cNvContentPartPr/>
                <p14:nvPr/>
              </p14:nvContentPartPr>
              <p14:xfrm>
                <a:off x="4330488" y="1222776"/>
                <a:ext cx="41760" cy="777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5E06A95-51E2-476D-9637-300827B4CA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21848" y="1213776"/>
                  <a:ext cx="59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08DCB94-B7D8-4582-AF74-CF12DF315007}"/>
                    </a:ext>
                  </a:extLst>
                </p14:cNvPr>
                <p14:cNvContentPartPr/>
                <p14:nvPr/>
              </p14:nvContentPartPr>
              <p14:xfrm>
                <a:off x="4399608" y="1133496"/>
                <a:ext cx="71280" cy="1836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08DCB94-B7D8-4582-AF74-CF12DF3150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0608" y="1124856"/>
                  <a:ext cx="88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4FC0485-A742-4BF5-B3FB-E32EDECFA28F}"/>
                    </a:ext>
                  </a:extLst>
                </p14:cNvPr>
                <p14:cNvContentPartPr/>
                <p14:nvPr/>
              </p14:nvContentPartPr>
              <p14:xfrm>
                <a:off x="4474848" y="1095696"/>
                <a:ext cx="77040" cy="1054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4FC0485-A742-4BF5-B3FB-E32EDECFA2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66208" y="1086696"/>
                  <a:ext cx="94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C2FF924-8B97-4831-BC46-C8426D9855F6}"/>
                    </a:ext>
                  </a:extLst>
                </p14:cNvPr>
                <p14:cNvContentPartPr/>
                <p14:nvPr/>
              </p14:nvContentPartPr>
              <p14:xfrm>
                <a:off x="4421568" y="1202256"/>
                <a:ext cx="165960" cy="968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C2FF924-8B97-4831-BC46-C8426D9855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12568" y="1193616"/>
                  <a:ext cx="183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7F0EE67-A284-4F50-9851-94E5DBB65B19}"/>
                    </a:ext>
                  </a:extLst>
                </p14:cNvPr>
                <p14:cNvContentPartPr/>
                <p14:nvPr/>
              </p14:nvContentPartPr>
              <p14:xfrm>
                <a:off x="4601928" y="1094616"/>
                <a:ext cx="63360" cy="1209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7F0EE67-A284-4F50-9851-94E5DBB65B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93288" y="1085976"/>
                  <a:ext cx="81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910964B7-0DA9-4239-84D0-A1C257878CDF}"/>
                    </a:ext>
                  </a:extLst>
                </p14:cNvPr>
                <p14:cNvContentPartPr/>
                <p14:nvPr/>
              </p14:nvContentPartPr>
              <p14:xfrm>
                <a:off x="4587528" y="1121256"/>
                <a:ext cx="108360" cy="97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910964B7-0DA9-4239-84D0-A1C257878CD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78528" y="1112256"/>
                  <a:ext cx="126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92D9D27-A137-4564-85A7-0ADE538B5D0F}"/>
                    </a:ext>
                  </a:extLst>
                </p14:cNvPr>
                <p14:cNvContentPartPr/>
                <p14:nvPr/>
              </p14:nvContentPartPr>
              <p14:xfrm>
                <a:off x="4578888" y="1061496"/>
                <a:ext cx="277560" cy="250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92D9D27-A137-4564-85A7-0ADE538B5D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69888" y="1052856"/>
                  <a:ext cx="295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7AFB4D6-5E9D-4461-A0EE-83A1E15414E4}"/>
                    </a:ext>
                  </a:extLst>
                </p14:cNvPr>
                <p14:cNvContentPartPr/>
                <p14:nvPr/>
              </p14:nvContentPartPr>
              <p14:xfrm>
                <a:off x="4800648" y="1129176"/>
                <a:ext cx="72000" cy="266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7AFB4D6-5E9D-4461-A0EE-83A1E15414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91648" y="1120536"/>
                  <a:ext cx="89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50210055-FE4C-4F66-B45F-7F78D8CD05C6}"/>
                    </a:ext>
                  </a:extLst>
                </p14:cNvPr>
                <p14:cNvContentPartPr/>
                <p14:nvPr/>
              </p14:nvContentPartPr>
              <p14:xfrm>
                <a:off x="4739808" y="1175256"/>
                <a:ext cx="183600" cy="1206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50210055-FE4C-4F66-B45F-7F78D8CD05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30808" y="1166616"/>
                  <a:ext cx="20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267F93D7-C9A7-41FB-A6CC-5A91AF203C16}"/>
                    </a:ext>
                  </a:extLst>
                </p14:cNvPr>
                <p14:cNvContentPartPr/>
                <p14:nvPr/>
              </p14:nvContentPartPr>
              <p14:xfrm>
                <a:off x="4292328" y="947736"/>
                <a:ext cx="679680" cy="4510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267F93D7-C9A7-41FB-A6CC-5A91AF203C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83328" y="939096"/>
                  <a:ext cx="6973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B95EDC80-F2BE-47AD-BC66-266DC08080CA}"/>
                    </a:ext>
                  </a:extLst>
                </p14:cNvPr>
                <p14:cNvContentPartPr/>
                <p14:nvPr/>
              </p14:nvContentPartPr>
              <p14:xfrm>
                <a:off x="5935728" y="479376"/>
                <a:ext cx="8640" cy="4129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B95EDC80-F2BE-47AD-BC66-266DC08080C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27088" y="470736"/>
                  <a:ext cx="262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0B15C285-DB9B-4F89-8981-32566B828FEC}"/>
                    </a:ext>
                  </a:extLst>
                </p14:cNvPr>
                <p14:cNvContentPartPr/>
                <p14:nvPr/>
              </p14:nvContentPartPr>
              <p14:xfrm>
                <a:off x="6324528" y="291816"/>
                <a:ext cx="28440" cy="6667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0B15C285-DB9B-4F89-8981-32566B828F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15528" y="283176"/>
                  <a:ext cx="4608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B073440-B254-48C7-84B3-EA1D7BBEE608}"/>
                    </a:ext>
                  </a:extLst>
                </p14:cNvPr>
                <p14:cNvContentPartPr/>
                <p14:nvPr/>
              </p14:nvContentPartPr>
              <p14:xfrm>
                <a:off x="6653568" y="183096"/>
                <a:ext cx="69120" cy="8182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B073440-B254-48C7-84B3-EA1D7BBEE6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44928" y="174096"/>
                  <a:ext cx="8676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CD2CCE3-627D-429B-ADD7-F508987ED969}"/>
                    </a:ext>
                  </a:extLst>
                </p14:cNvPr>
                <p14:cNvContentPartPr/>
                <p14:nvPr/>
              </p14:nvContentPartPr>
              <p14:xfrm>
                <a:off x="7043088" y="392976"/>
                <a:ext cx="15480" cy="5554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CD2CCE3-627D-429B-ADD7-F508987ED9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34448" y="384336"/>
                  <a:ext cx="331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732D381-45EB-4E14-808B-BB19C3D07B10}"/>
                    </a:ext>
                  </a:extLst>
                </p14:cNvPr>
                <p14:cNvContentPartPr/>
                <p14:nvPr/>
              </p14:nvContentPartPr>
              <p14:xfrm>
                <a:off x="7342608" y="432576"/>
                <a:ext cx="47160" cy="5709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732D381-45EB-4E14-808B-BB19C3D07B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33608" y="423936"/>
                  <a:ext cx="64800" cy="58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890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B2FD-ECF8-4157-81F8-594CECC6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특정 </a:t>
            </a:r>
            <a:r>
              <a:rPr lang="ko-KR" altLang="en-US" dirty="0"/>
              <a:t>열의 통계량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4D8161-BD12-4633-9051-0D3B5AA9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AB55B1D-B41B-4769-8103-B5264A0A7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00EA0B-809F-40A8-A3BE-5BCBBABEB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2" y="980768"/>
            <a:ext cx="4763431" cy="4471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AA8408-C2AD-4CAC-8F13-5D0A6E18FE4F}"/>
              </a:ext>
            </a:extLst>
          </p:cNvPr>
          <p:cNvSpPr txBox="1"/>
          <p:nvPr/>
        </p:nvSpPr>
        <p:spPr>
          <a:xfrm>
            <a:off x="1278550" y="5631056"/>
            <a:ext cx="562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,</a:t>
            </a:r>
            <a:r>
              <a:rPr lang="ko-KR" altLang="en-US" dirty="0"/>
              <a:t>분산</a:t>
            </a:r>
            <a:r>
              <a:rPr lang="en-US" altLang="ko-KR" dirty="0"/>
              <a:t>,</a:t>
            </a:r>
            <a:r>
              <a:rPr lang="ko-KR" altLang="en-US" dirty="0"/>
              <a:t>최대값</a:t>
            </a:r>
            <a:r>
              <a:rPr lang="en-US" altLang="ko-KR" dirty="0"/>
              <a:t>, </a:t>
            </a:r>
            <a:r>
              <a:rPr lang="ko-KR" altLang="en-US" dirty="0"/>
              <a:t>최소값</a:t>
            </a:r>
            <a:r>
              <a:rPr lang="en-US" altLang="ko-KR" dirty="0"/>
              <a:t>, </a:t>
            </a:r>
            <a:r>
              <a:rPr lang="ko-KR" altLang="en-US" dirty="0"/>
              <a:t>중앙값</a:t>
            </a:r>
            <a:r>
              <a:rPr lang="en-US" altLang="ko-KR" dirty="0"/>
              <a:t>, </a:t>
            </a:r>
            <a:r>
              <a:rPr lang="ko-KR" altLang="en-US" dirty="0"/>
              <a:t>사분위수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798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A8788-993A-45A0-8FFC-06C91D3B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열단위 통계량 계산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67BD2-5ABB-4A83-B138-738AA7871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7837D5D-AAD7-476D-8D97-D6B86DF5E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35" y="2019300"/>
            <a:ext cx="31908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9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E35FF-A052-473E-B19C-925FF408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962F2-185F-4944-9C4F-47099CDF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752" y="1073150"/>
            <a:ext cx="5622496" cy="5278261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16CAB59C-E430-4DB6-9930-A5CD9B6E7D78}"/>
              </a:ext>
            </a:extLst>
          </p:cNvPr>
          <p:cNvGrpSpPr/>
          <p:nvPr/>
        </p:nvGrpSpPr>
        <p:grpSpPr>
          <a:xfrm>
            <a:off x="362928" y="641736"/>
            <a:ext cx="953280" cy="849600"/>
            <a:chOff x="362928" y="641736"/>
            <a:chExt cx="953280" cy="84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9A7B929-FEFE-4E48-8CDF-671CE8E94490}"/>
                    </a:ext>
                  </a:extLst>
                </p14:cNvPr>
                <p14:cNvContentPartPr/>
                <p14:nvPr/>
              </p14:nvContentPartPr>
              <p14:xfrm>
                <a:off x="362928" y="836136"/>
                <a:ext cx="189000" cy="507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9A7B929-FEFE-4E48-8CDF-671CE8E944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4288" y="827496"/>
                  <a:ext cx="206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935DA78-3E2E-4A08-B9D0-2608DA216056}"/>
                    </a:ext>
                  </a:extLst>
                </p14:cNvPr>
                <p14:cNvContentPartPr/>
                <p14:nvPr/>
              </p14:nvContentPartPr>
              <p14:xfrm>
                <a:off x="457248" y="755856"/>
                <a:ext cx="47160" cy="2797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935DA78-3E2E-4A08-B9D0-2608DA2160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8248" y="747216"/>
                  <a:ext cx="64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68FEDBB-CDD2-40D0-87B9-9064C1C1B85D}"/>
                    </a:ext>
                  </a:extLst>
                </p14:cNvPr>
                <p14:cNvContentPartPr/>
                <p14:nvPr/>
              </p14:nvContentPartPr>
              <p14:xfrm>
                <a:off x="546528" y="828216"/>
                <a:ext cx="198720" cy="1544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68FEDBB-CDD2-40D0-87B9-9064C1C1B8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7888" y="819576"/>
                  <a:ext cx="216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E0B9961-F649-4543-AC43-29BB7BAA4CFC}"/>
                    </a:ext>
                  </a:extLst>
                </p14:cNvPr>
                <p14:cNvContentPartPr/>
                <p14:nvPr/>
              </p14:nvContentPartPr>
              <p14:xfrm>
                <a:off x="686208" y="696816"/>
                <a:ext cx="159840" cy="2890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E0B9961-F649-4543-AC43-29BB7BAA4C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7568" y="687816"/>
                  <a:ext cx="177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FDB1679-AA86-4E05-9D06-1893E3BBFF7E}"/>
                    </a:ext>
                  </a:extLst>
                </p14:cNvPr>
                <p14:cNvContentPartPr/>
                <p14:nvPr/>
              </p14:nvContentPartPr>
              <p14:xfrm>
                <a:off x="857208" y="788256"/>
                <a:ext cx="182520" cy="1890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FDB1679-AA86-4E05-9D06-1893E3BBFF7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8568" y="779256"/>
                  <a:ext cx="200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FC29B87-4DB7-45F4-999A-5EB04B459355}"/>
                    </a:ext>
                  </a:extLst>
                </p14:cNvPr>
                <p14:cNvContentPartPr/>
                <p14:nvPr/>
              </p14:nvContentPartPr>
              <p14:xfrm>
                <a:off x="1030008" y="641736"/>
                <a:ext cx="63720" cy="3250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FC29B87-4DB7-45F4-999A-5EB04B4593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1008" y="633096"/>
                  <a:ext cx="813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AB49A85-B535-4213-B6B8-2C45A442BCD9}"/>
                    </a:ext>
                  </a:extLst>
                </p14:cNvPr>
                <p14:cNvContentPartPr/>
                <p14:nvPr/>
              </p14:nvContentPartPr>
              <p14:xfrm>
                <a:off x="1099848" y="806616"/>
                <a:ext cx="118080" cy="1270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AB49A85-B535-4213-B6B8-2C45A442BC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0848" y="797616"/>
                  <a:ext cx="135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F347662-7C38-4068-902E-FAAEF7A6B288}"/>
                    </a:ext>
                  </a:extLst>
                </p14:cNvPr>
                <p14:cNvContentPartPr/>
                <p14:nvPr/>
              </p14:nvContentPartPr>
              <p14:xfrm>
                <a:off x="1226208" y="772776"/>
                <a:ext cx="90000" cy="129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F347662-7C38-4068-902E-FAAEF7A6B2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17208" y="764136"/>
                  <a:ext cx="107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07C3DCA-2989-4EDD-AB86-A53A4F0CB7F8}"/>
                    </a:ext>
                  </a:extLst>
                </p14:cNvPr>
                <p14:cNvContentPartPr/>
                <p14:nvPr/>
              </p14:nvContentPartPr>
              <p14:xfrm>
                <a:off x="564168" y="1116216"/>
                <a:ext cx="166680" cy="3751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07C3DCA-2989-4EDD-AB86-A53A4F0CB7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5528" y="1107216"/>
                  <a:ext cx="1843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B0F39921-6EC3-423D-9215-C1B77D17D286}"/>
                    </a:ext>
                  </a:extLst>
                </p14:cNvPr>
                <p14:cNvContentPartPr/>
                <p14:nvPr/>
              </p14:nvContentPartPr>
              <p14:xfrm>
                <a:off x="753168" y="1286136"/>
                <a:ext cx="131040" cy="1551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B0F39921-6EC3-423D-9215-C1B77D17D2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4168" y="1277136"/>
                  <a:ext cx="148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51C8E4B-608C-4CE9-832D-112114CA5DB2}"/>
                    </a:ext>
                  </a:extLst>
                </p14:cNvPr>
                <p14:cNvContentPartPr/>
                <p14:nvPr/>
              </p14:nvContentPartPr>
              <p14:xfrm>
                <a:off x="874848" y="1235736"/>
                <a:ext cx="163080" cy="936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51C8E4B-608C-4CE9-832D-112114CA5DB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5848" y="1227096"/>
                  <a:ext cx="180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EF74B4E-2459-4606-9038-F7611E554BB9}"/>
                    </a:ext>
                  </a:extLst>
                </p14:cNvPr>
                <p14:cNvContentPartPr/>
                <p14:nvPr/>
              </p14:nvContentPartPr>
              <p14:xfrm>
                <a:off x="931368" y="1150416"/>
                <a:ext cx="62640" cy="2991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EF74B4E-2459-4606-9038-F7611E554B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2368" y="1141776"/>
                  <a:ext cx="80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758E0373-E9EC-4C9B-998B-2C2DE6939E86}"/>
                    </a:ext>
                  </a:extLst>
                </p14:cNvPr>
                <p14:cNvContentPartPr/>
                <p14:nvPr/>
              </p14:nvContentPartPr>
              <p14:xfrm>
                <a:off x="1051608" y="1181376"/>
                <a:ext cx="168120" cy="1508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758E0373-E9EC-4C9B-998B-2C2DE6939E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2608" y="1172736"/>
                  <a:ext cx="1857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582EBE1B-BF42-4F59-BB67-E312826BB77E}"/>
                  </a:ext>
                </a:extLst>
              </p14:cNvPr>
              <p14:cNvContentPartPr/>
              <p14:nvPr/>
            </p14:nvContentPartPr>
            <p14:xfrm>
              <a:off x="1382088" y="1276416"/>
              <a:ext cx="281520" cy="475812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582EBE1B-BF42-4F59-BB67-E312826BB7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73088" y="1267776"/>
                <a:ext cx="299160" cy="47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19E08DCB-6213-4F2B-9CD1-AADA5B9D7423}"/>
                  </a:ext>
                </a:extLst>
              </p14:cNvPr>
              <p14:cNvContentPartPr/>
              <p14:nvPr/>
            </p14:nvContentPartPr>
            <p14:xfrm>
              <a:off x="2281368" y="1452816"/>
              <a:ext cx="6120" cy="9720"/>
            </p14:xfrm>
          </p:contentPart>
        </mc:Choice>
        <mc:Fallback xmlns=""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19E08DCB-6213-4F2B-9CD1-AADA5B9D742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72368" y="1444176"/>
                <a:ext cx="237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4D4531CA-C138-4C62-9430-692601F43D61}"/>
                  </a:ext>
                </a:extLst>
              </p14:cNvPr>
              <p14:cNvContentPartPr/>
              <p14:nvPr/>
            </p14:nvContentPartPr>
            <p14:xfrm>
              <a:off x="1708968" y="1769976"/>
              <a:ext cx="356760" cy="3420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4D4531CA-C138-4C62-9430-692601F43D6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00328" y="1761336"/>
                <a:ext cx="3744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85B87F-C135-4FED-8A9E-5368B3D6068A}"/>
              </a:ext>
            </a:extLst>
          </p:cNvPr>
          <p:cNvGrpSpPr/>
          <p:nvPr/>
        </p:nvGrpSpPr>
        <p:grpSpPr>
          <a:xfrm>
            <a:off x="1652448" y="1383696"/>
            <a:ext cx="445320" cy="241560"/>
            <a:chOff x="1652448" y="1383696"/>
            <a:chExt cx="44532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290CB25-BF2A-46C7-B4AA-550A20A70224}"/>
                    </a:ext>
                  </a:extLst>
                </p14:cNvPr>
                <p14:cNvContentPartPr/>
                <p14:nvPr/>
              </p14:nvContentPartPr>
              <p14:xfrm>
                <a:off x="1652448" y="1411776"/>
                <a:ext cx="348480" cy="334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290CB25-BF2A-46C7-B4AA-550A20A702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43808" y="1402776"/>
                  <a:ext cx="36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6496604E-FF98-4C7E-8D16-8D5C974E9A8A}"/>
                    </a:ext>
                  </a:extLst>
                </p14:cNvPr>
                <p14:cNvContentPartPr/>
                <p14:nvPr/>
              </p14:nvContentPartPr>
              <p14:xfrm>
                <a:off x="1688448" y="1607976"/>
                <a:ext cx="409320" cy="172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6496604E-FF98-4C7E-8D16-8D5C974E9A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79808" y="1599336"/>
                  <a:ext cx="426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3390D992-4D1F-4824-BB37-4ED03A21BC22}"/>
                    </a:ext>
                  </a:extLst>
                </p14:cNvPr>
                <p14:cNvContentPartPr/>
                <p14:nvPr/>
              </p14:nvContentPartPr>
              <p14:xfrm>
                <a:off x="1774848" y="1383696"/>
                <a:ext cx="173520" cy="1764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3390D992-4D1F-4824-BB37-4ED03A21BC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5848" y="1374696"/>
                  <a:ext cx="1911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63C8DD6-3C99-4F85-BF64-D700A0E8938A}"/>
              </a:ext>
            </a:extLst>
          </p:cNvPr>
          <p:cNvGrpSpPr/>
          <p:nvPr/>
        </p:nvGrpSpPr>
        <p:grpSpPr>
          <a:xfrm>
            <a:off x="503688" y="1823616"/>
            <a:ext cx="504720" cy="546120"/>
            <a:chOff x="503688" y="1823616"/>
            <a:chExt cx="50472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E7498B7-8C92-40AB-832C-B188C9A5AD59}"/>
                    </a:ext>
                  </a:extLst>
                </p14:cNvPr>
                <p14:cNvContentPartPr/>
                <p14:nvPr/>
              </p14:nvContentPartPr>
              <p14:xfrm>
                <a:off x="677568" y="1897776"/>
                <a:ext cx="86760" cy="460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E7498B7-8C92-40AB-832C-B188C9A5AD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8568" y="1888776"/>
                  <a:ext cx="104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4304BBD8-4B07-4CE2-980E-3EBEFC2AAB4F}"/>
                    </a:ext>
                  </a:extLst>
                </p14:cNvPr>
                <p14:cNvContentPartPr/>
                <p14:nvPr/>
              </p14:nvContentPartPr>
              <p14:xfrm>
                <a:off x="649488" y="1971936"/>
                <a:ext cx="110160" cy="342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4304BBD8-4B07-4CE2-980E-3EBEFC2AAB4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0488" y="1962936"/>
                  <a:ext cx="127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1C8A92E0-FAC0-4184-B487-3031ADDE9A3C}"/>
                    </a:ext>
                  </a:extLst>
                </p14:cNvPr>
                <p14:cNvContentPartPr/>
                <p14:nvPr/>
              </p14:nvContentPartPr>
              <p14:xfrm>
                <a:off x="686568" y="2055816"/>
                <a:ext cx="92520" cy="921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1C8A92E0-FAC0-4184-B487-3031ADDE9A3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7928" y="2047176"/>
                  <a:ext cx="110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C0D1E35-A01A-473F-885C-4C4FBFE81FD3}"/>
                    </a:ext>
                  </a:extLst>
                </p14:cNvPr>
                <p14:cNvContentPartPr/>
                <p14:nvPr/>
              </p14:nvContentPartPr>
              <p14:xfrm>
                <a:off x="806808" y="1934136"/>
                <a:ext cx="92520" cy="2548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C0D1E35-A01A-473F-885C-4C4FBFE81F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8168" y="1925136"/>
                  <a:ext cx="110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C7E55984-132D-4848-86D7-10B1E79BDE2B}"/>
                    </a:ext>
                  </a:extLst>
                </p14:cNvPr>
                <p14:cNvContentPartPr/>
                <p14:nvPr/>
              </p14:nvContentPartPr>
              <p14:xfrm>
                <a:off x="503688" y="1823616"/>
                <a:ext cx="504720" cy="54612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C7E55984-132D-4848-86D7-10B1E79BDE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4688" y="1814616"/>
                  <a:ext cx="522360" cy="56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1352E5E-E7A0-4905-B5AD-9084985928C5}"/>
              </a:ext>
            </a:extLst>
          </p:cNvPr>
          <p:cNvGrpSpPr/>
          <p:nvPr/>
        </p:nvGrpSpPr>
        <p:grpSpPr>
          <a:xfrm>
            <a:off x="1987608" y="16056"/>
            <a:ext cx="5447880" cy="1043640"/>
            <a:chOff x="1987608" y="16056"/>
            <a:chExt cx="544788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7CD6149C-004D-4075-BFBE-0AA0EEEB5A96}"/>
                    </a:ext>
                  </a:extLst>
                </p14:cNvPr>
                <p14:cNvContentPartPr/>
                <p14:nvPr/>
              </p14:nvContentPartPr>
              <p14:xfrm>
                <a:off x="2206848" y="788976"/>
                <a:ext cx="6120" cy="2192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7CD6149C-004D-4075-BFBE-0AA0EEEB5A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98208" y="780336"/>
                  <a:ext cx="23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1991837-0B93-4900-B2D0-2AEF67F98B9D}"/>
                    </a:ext>
                  </a:extLst>
                </p14:cNvPr>
                <p14:cNvContentPartPr/>
                <p14:nvPr/>
              </p14:nvContentPartPr>
              <p14:xfrm>
                <a:off x="2143128" y="975816"/>
                <a:ext cx="119880" cy="633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1991837-0B93-4900-B2D0-2AEF67F98B9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488" y="967176"/>
                  <a:ext cx="137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23CA15D-3ABA-4FF8-AC03-579C96376050}"/>
                    </a:ext>
                  </a:extLst>
                </p14:cNvPr>
                <p14:cNvContentPartPr/>
                <p14:nvPr/>
              </p14:nvContentPartPr>
              <p14:xfrm>
                <a:off x="2707608" y="787176"/>
                <a:ext cx="22320" cy="2548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23CA15D-3ABA-4FF8-AC03-579C9637605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98608" y="778536"/>
                  <a:ext cx="39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CD58D5F-B88F-4BA8-A6F1-59B3EA3DD5F5}"/>
                    </a:ext>
                  </a:extLst>
                </p14:cNvPr>
                <p14:cNvContentPartPr/>
                <p14:nvPr/>
              </p14:nvContentPartPr>
              <p14:xfrm>
                <a:off x="2673768" y="968976"/>
                <a:ext cx="139680" cy="806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CD58D5F-B88F-4BA8-A6F1-59B3EA3DD5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65128" y="960336"/>
                  <a:ext cx="157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6731D52-4968-431B-9BA8-E9B054166058}"/>
                    </a:ext>
                  </a:extLst>
                </p14:cNvPr>
                <p14:cNvContentPartPr/>
                <p14:nvPr/>
              </p14:nvContentPartPr>
              <p14:xfrm>
                <a:off x="3188928" y="821016"/>
                <a:ext cx="14040" cy="1900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6731D52-4968-431B-9BA8-E9B0541660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80288" y="812016"/>
                  <a:ext cx="31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CC3A884-106D-438A-ADAD-C8C92B995E0D}"/>
                    </a:ext>
                  </a:extLst>
                </p14:cNvPr>
                <p14:cNvContentPartPr/>
                <p14:nvPr/>
              </p14:nvContentPartPr>
              <p14:xfrm>
                <a:off x="3156168" y="956016"/>
                <a:ext cx="104040" cy="1036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CC3A884-106D-438A-ADAD-C8C92B995E0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47168" y="947016"/>
                  <a:ext cx="121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DDF4B4A-EA0E-45C9-8CBD-3B71C7E939FF}"/>
                    </a:ext>
                  </a:extLst>
                </p14:cNvPr>
                <p14:cNvContentPartPr/>
                <p14:nvPr/>
              </p14:nvContentPartPr>
              <p14:xfrm>
                <a:off x="3723168" y="809496"/>
                <a:ext cx="9720" cy="2260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DDF4B4A-EA0E-45C9-8CBD-3B71C7E939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14168" y="800856"/>
                  <a:ext cx="27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E655499B-D858-47DB-8179-8A71421CCBD0}"/>
                    </a:ext>
                  </a:extLst>
                </p14:cNvPr>
                <p14:cNvContentPartPr/>
                <p14:nvPr/>
              </p14:nvContentPartPr>
              <p14:xfrm>
                <a:off x="3658728" y="926136"/>
                <a:ext cx="120600" cy="1101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E655499B-D858-47DB-8179-8A71421CCBD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49728" y="917136"/>
                  <a:ext cx="138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7C06C81-ADCD-4946-BAAB-CCAF1FFBE31B}"/>
                    </a:ext>
                  </a:extLst>
                </p14:cNvPr>
                <p14:cNvContentPartPr/>
                <p14:nvPr/>
              </p14:nvContentPartPr>
              <p14:xfrm>
                <a:off x="1987608" y="643896"/>
                <a:ext cx="5447880" cy="4046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7C06C81-ADCD-4946-BAAB-CCAF1FFBE31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78968" y="635256"/>
                  <a:ext cx="54655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6DEF706-3A47-4624-8EF0-E960D0C3812E}"/>
                    </a:ext>
                  </a:extLst>
                </p14:cNvPr>
                <p14:cNvContentPartPr/>
                <p14:nvPr/>
              </p14:nvContentPartPr>
              <p14:xfrm>
                <a:off x="4400688" y="275616"/>
                <a:ext cx="94680" cy="1440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6DEF706-3A47-4624-8EF0-E960D0C381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91688" y="266616"/>
                  <a:ext cx="112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6D63EF4E-CC47-4119-BD7C-6CC76FC89A1B}"/>
                    </a:ext>
                  </a:extLst>
                </p14:cNvPr>
                <p14:cNvContentPartPr/>
                <p14:nvPr/>
              </p14:nvContentPartPr>
              <p14:xfrm>
                <a:off x="4465128" y="266256"/>
                <a:ext cx="94680" cy="324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6D63EF4E-CC47-4119-BD7C-6CC76FC89A1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6128" y="257256"/>
                  <a:ext cx="112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E78F919-5615-4B18-AF8D-54C3D5F840D1}"/>
                    </a:ext>
                  </a:extLst>
                </p14:cNvPr>
                <p14:cNvContentPartPr/>
                <p14:nvPr/>
              </p14:nvContentPartPr>
              <p14:xfrm>
                <a:off x="4496088" y="255096"/>
                <a:ext cx="158040" cy="2959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E78F919-5615-4B18-AF8D-54C3D5F840D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87448" y="246456"/>
                  <a:ext cx="1756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3CD6223-7780-4E00-9DB4-360F081CDC95}"/>
                    </a:ext>
                  </a:extLst>
                </p14:cNvPr>
                <p14:cNvContentPartPr/>
                <p14:nvPr/>
              </p14:nvContentPartPr>
              <p14:xfrm>
                <a:off x="4852128" y="210816"/>
                <a:ext cx="113040" cy="439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3CD6223-7780-4E00-9DB4-360F081CDC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43488" y="202176"/>
                  <a:ext cx="130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9BECB77D-D663-4D1E-AEC7-FD5866F8DD93}"/>
                    </a:ext>
                  </a:extLst>
                </p14:cNvPr>
                <p14:cNvContentPartPr/>
                <p14:nvPr/>
              </p14:nvContentPartPr>
              <p14:xfrm>
                <a:off x="4859328" y="265536"/>
                <a:ext cx="110880" cy="475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9BECB77D-D663-4D1E-AEC7-FD5866F8DD9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50688" y="256536"/>
                  <a:ext cx="128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48E78054-CEDA-4FDB-A2D4-CC1068EB778B}"/>
                    </a:ext>
                  </a:extLst>
                </p14:cNvPr>
                <p14:cNvContentPartPr/>
                <p14:nvPr/>
              </p14:nvContentPartPr>
              <p14:xfrm>
                <a:off x="4855008" y="218736"/>
                <a:ext cx="106560" cy="19908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48E78054-CEDA-4FDB-A2D4-CC1068EB778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46008" y="209736"/>
                  <a:ext cx="124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A75DACA-52EC-4DCE-B51C-6B704C0552D6}"/>
                    </a:ext>
                  </a:extLst>
                </p14:cNvPr>
                <p14:cNvContentPartPr/>
                <p14:nvPr/>
              </p14:nvContentPartPr>
              <p14:xfrm>
                <a:off x="4876968" y="436536"/>
                <a:ext cx="94320" cy="65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A75DACA-52EC-4DCE-B51C-6B704C0552D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68328" y="427536"/>
                  <a:ext cx="111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1D8EC609-ABEE-4F6F-8218-6AFDFFF36FA8}"/>
                    </a:ext>
                  </a:extLst>
                </p14:cNvPr>
                <p14:cNvContentPartPr/>
                <p14:nvPr/>
              </p14:nvContentPartPr>
              <p14:xfrm>
                <a:off x="4998288" y="220896"/>
                <a:ext cx="89280" cy="1706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1D8EC609-ABEE-4F6F-8218-6AFDFFF36FA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89288" y="212256"/>
                  <a:ext cx="106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215879BE-A5AA-4BB0-B12E-EC8CB7B0FB14}"/>
                    </a:ext>
                  </a:extLst>
                </p14:cNvPr>
                <p14:cNvContentPartPr/>
                <p14:nvPr/>
              </p14:nvContentPartPr>
              <p14:xfrm>
                <a:off x="5059128" y="243936"/>
                <a:ext cx="90000" cy="2725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215879BE-A5AA-4BB0-B12E-EC8CB7B0FB1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50488" y="234936"/>
                  <a:ext cx="107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10F573C-4A0B-4C82-B706-FD6175918DEC}"/>
                    </a:ext>
                  </a:extLst>
                </p14:cNvPr>
                <p14:cNvContentPartPr/>
                <p14:nvPr/>
              </p14:nvContentPartPr>
              <p14:xfrm>
                <a:off x="5198448" y="470016"/>
                <a:ext cx="33480" cy="190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10F573C-4A0B-4C82-B706-FD6175918DE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89808" y="461016"/>
                  <a:ext cx="51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AF1C5D1A-F969-4721-9AFF-A41AB0A374D4}"/>
                    </a:ext>
                  </a:extLst>
                </p14:cNvPr>
                <p14:cNvContentPartPr/>
                <p14:nvPr/>
              </p14:nvContentPartPr>
              <p14:xfrm>
                <a:off x="4725048" y="112176"/>
                <a:ext cx="525240" cy="4950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AF1C5D1A-F969-4721-9AFF-A41AB0A374D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16048" y="103176"/>
                  <a:ext cx="5428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3943BC9D-5EDF-4A84-B73F-15C8A16E9F15}"/>
                    </a:ext>
                  </a:extLst>
                </p14:cNvPr>
                <p14:cNvContentPartPr/>
                <p14:nvPr/>
              </p14:nvContentPartPr>
              <p14:xfrm>
                <a:off x="5239848" y="601416"/>
                <a:ext cx="38160" cy="230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3943BC9D-5EDF-4A84-B73F-15C8A16E9F1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31208" y="592416"/>
                  <a:ext cx="55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E9619207-C23E-4445-86F0-BAF2F9D36BED}"/>
                    </a:ext>
                  </a:extLst>
                </p14:cNvPr>
                <p14:cNvContentPartPr/>
                <p14:nvPr/>
              </p14:nvContentPartPr>
              <p14:xfrm>
                <a:off x="5437128" y="245376"/>
                <a:ext cx="150480" cy="22500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E9619207-C23E-4445-86F0-BAF2F9D36BE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28488" y="236736"/>
                  <a:ext cx="168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BD90CD41-F908-4A29-8228-C03DBF2B3516}"/>
                    </a:ext>
                  </a:extLst>
                </p14:cNvPr>
                <p14:cNvContentPartPr/>
                <p14:nvPr/>
              </p14:nvContentPartPr>
              <p14:xfrm>
                <a:off x="5573928" y="349776"/>
                <a:ext cx="113040" cy="9180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BD90CD41-F908-4A29-8228-C03DBF2B351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65288" y="340776"/>
                  <a:ext cx="130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1349995D-3A7F-4F40-B2A6-AA774A0B584C}"/>
                    </a:ext>
                  </a:extLst>
                </p14:cNvPr>
                <p14:cNvContentPartPr/>
                <p14:nvPr/>
              </p14:nvContentPartPr>
              <p14:xfrm>
                <a:off x="5736288" y="196056"/>
                <a:ext cx="19440" cy="2422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1349995D-3A7F-4F40-B2A6-AA774A0B584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27648" y="187056"/>
                  <a:ext cx="37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33D82A39-E630-4DC5-99BB-7E721BBCC7C3}"/>
                    </a:ext>
                  </a:extLst>
                </p14:cNvPr>
                <p14:cNvContentPartPr/>
                <p14:nvPr/>
              </p14:nvContentPartPr>
              <p14:xfrm>
                <a:off x="5798208" y="292536"/>
                <a:ext cx="117720" cy="10872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33D82A39-E630-4DC5-99BB-7E721BBCC7C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89568" y="283896"/>
                  <a:ext cx="135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D04A11E2-B7E0-4DFB-A9BF-0DC72D84143A}"/>
                    </a:ext>
                  </a:extLst>
                </p14:cNvPr>
                <p14:cNvContentPartPr/>
                <p14:nvPr/>
              </p14:nvContentPartPr>
              <p14:xfrm>
                <a:off x="5938608" y="260856"/>
                <a:ext cx="148680" cy="135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D04A11E2-B7E0-4DFB-A9BF-0DC72D84143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29968" y="251856"/>
                  <a:ext cx="166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0B3401B0-39C1-41FD-A6A5-90722F58EF21}"/>
                    </a:ext>
                  </a:extLst>
                </p14:cNvPr>
                <p14:cNvContentPartPr/>
                <p14:nvPr/>
              </p14:nvContentPartPr>
              <p14:xfrm>
                <a:off x="6149568" y="245016"/>
                <a:ext cx="194760" cy="1458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0B3401B0-39C1-41FD-A6A5-90722F58EF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40568" y="236016"/>
                  <a:ext cx="212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0ED2579C-8DCE-4367-9721-DF21CC9F47EB}"/>
                    </a:ext>
                  </a:extLst>
                </p14:cNvPr>
                <p14:cNvContentPartPr/>
                <p14:nvPr/>
              </p14:nvContentPartPr>
              <p14:xfrm>
                <a:off x="6342168" y="381816"/>
                <a:ext cx="21240" cy="900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0ED2579C-8DCE-4367-9721-DF21CC9F47E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33528" y="373176"/>
                  <a:ext cx="38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8E064E62-0245-40DE-BB73-C21517E3677B}"/>
                    </a:ext>
                  </a:extLst>
                </p14:cNvPr>
                <p14:cNvContentPartPr/>
                <p14:nvPr/>
              </p14:nvContentPartPr>
              <p14:xfrm>
                <a:off x="4220688" y="170856"/>
                <a:ext cx="442800" cy="4654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8E064E62-0245-40DE-BB73-C21517E3677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11688" y="161856"/>
                  <a:ext cx="4604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9D568491-4A10-4D5D-92EC-369EB54BF9CC}"/>
                    </a:ext>
                  </a:extLst>
                </p14:cNvPr>
                <p14:cNvContentPartPr/>
                <p14:nvPr/>
              </p14:nvContentPartPr>
              <p14:xfrm>
                <a:off x="5370528" y="16056"/>
                <a:ext cx="1235160" cy="59760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9D568491-4A10-4D5D-92EC-369EB54BF9C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61888" y="7056"/>
                  <a:ext cx="1252800" cy="61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B7E0AB5-6830-4392-AB32-0A97179FC833}"/>
              </a:ext>
            </a:extLst>
          </p:cNvPr>
          <p:cNvGrpSpPr/>
          <p:nvPr/>
        </p:nvGrpSpPr>
        <p:grpSpPr>
          <a:xfrm>
            <a:off x="74568" y="2412576"/>
            <a:ext cx="864360" cy="966960"/>
            <a:chOff x="74568" y="2412576"/>
            <a:chExt cx="864360" cy="9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4A8DF213-EF34-42F3-A596-5FDC1828728B}"/>
                    </a:ext>
                  </a:extLst>
                </p14:cNvPr>
                <p14:cNvContentPartPr/>
                <p14:nvPr/>
              </p14:nvContentPartPr>
              <p14:xfrm>
                <a:off x="280488" y="2497176"/>
                <a:ext cx="160560" cy="24120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4A8DF213-EF34-42F3-A596-5FDC1828728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1848" y="2488536"/>
                  <a:ext cx="178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CCD11E30-4BA1-4D49-ABEF-2784B3AC3FFB}"/>
                    </a:ext>
                  </a:extLst>
                </p14:cNvPr>
                <p14:cNvContentPartPr/>
                <p14:nvPr/>
              </p14:nvContentPartPr>
              <p14:xfrm>
                <a:off x="439608" y="2537856"/>
                <a:ext cx="124920" cy="1584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CCD11E30-4BA1-4D49-ABEF-2784B3AC3FF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0608" y="2528856"/>
                  <a:ext cx="142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21020A06-DF5E-4F59-97F7-B0F2CCB102FB}"/>
                    </a:ext>
                  </a:extLst>
                </p14:cNvPr>
                <p14:cNvContentPartPr/>
                <p14:nvPr/>
              </p14:nvContentPartPr>
              <p14:xfrm>
                <a:off x="592608" y="2484936"/>
                <a:ext cx="181080" cy="2005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21020A06-DF5E-4F59-97F7-B0F2CCB102F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3968" y="2475936"/>
                  <a:ext cx="198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85DC227C-D43D-4326-AE91-FF751F090C50}"/>
                    </a:ext>
                  </a:extLst>
                </p14:cNvPr>
                <p14:cNvContentPartPr/>
                <p14:nvPr/>
              </p14:nvContentPartPr>
              <p14:xfrm>
                <a:off x="781608" y="2679336"/>
                <a:ext cx="5040" cy="57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85DC227C-D43D-4326-AE91-FF751F090C5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2968" y="2670696"/>
                  <a:ext cx="22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0EC68406-3917-427B-AC8C-A253C2B0FFAC}"/>
                    </a:ext>
                  </a:extLst>
                </p14:cNvPr>
                <p14:cNvContentPartPr/>
                <p14:nvPr/>
              </p14:nvContentPartPr>
              <p14:xfrm>
                <a:off x="74568" y="2412576"/>
                <a:ext cx="854280" cy="4629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0EC68406-3917-427B-AC8C-A253C2B0FF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5568" y="2403576"/>
                  <a:ext cx="8719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F701A336-2A7E-4DD4-A2FB-F52E62579863}"/>
                    </a:ext>
                  </a:extLst>
                </p14:cNvPr>
                <p14:cNvContentPartPr/>
                <p14:nvPr/>
              </p14:nvContentPartPr>
              <p14:xfrm>
                <a:off x="248088" y="3056616"/>
                <a:ext cx="99360" cy="1029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F701A336-2A7E-4DD4-A2FB-F52E6257986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39088" y="3047976"/>
                  <a:ext cx="117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481E9812-87B1-42E3-8E17-98626E731B51}"/>
                    </a:ext>
                  </a:extLst>
                </p14:cNvPr>
                <p14:cNvContentPartPr/>
                <p14:nvPr/>
              </p14:nvContentPartPr>
              <p14:xfrm>
                <a:off x="296688" y="3154536"/>
                <a:ext cx="79560" cy="817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481E9812-87B1-42E3-8E17-98626E731B5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8048" y="3145896"/>
                  <a:ext cx="97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93C97BE4-F81C-4324-B025-5629F172A6A2}"/>
                    </a:ext>
                  </a:extLst>
                </p14:cNvPr>
                <p14:cNvContentPartPr/>
                <p14:nvPr/>
              </p14:nvContentPartPr>
              <p14:xfrm>
                <a:off x="389208" y="3040416"/>
                <a:ext cx="31680" cy="15876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93C97BE4-F81C-4324-B025-5629F172A6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0208" y="3031416"/>
                  <a:ext cx="49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5E959D0E-2A3F-4294-8532-7BB3D58A3AEC}"/>
                    </a:ext>
                  </a:extLst>
                </p14:cNvPr>
                <p14:cNvContentPartPr/>
                <p14:nvPr/>
              </p14:nvContentPartPr>
              <p14:xfrm>
                <a:off x="420528" y="3094776"/>
                <a:ext cx="47160" cy="32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5E959D0E-2A3F-4294-8532-7BB3D58A3AE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1528" y="3085776"/>
                  <a:ext cx="64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DB34E5AB-E2B2-4E84-9898-25EF4C5AA23C}"/>
                    </a:ext>
                  </a:extLst>
                </p14:cNvPr>
                <p14:cNvContentPartPr/>
                <p14:nvPr/>
              </p14:nvContentPartPr>
              <p14:xfrm>
                <a:off x="329808" y="3257856"/>
                <a:ext cx="110520" cy="6156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DB34E5AB-E2B2-4E84-9898-25EF4C5AA2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0808" y="3249216"/>
                  <a:ext cx="128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05816056-744C-4502-A62B-9B4ACB165C51}"/>
                    </a:ext>
                  </a:extLst>
                </p14:cNvPr>
                <p14:cNvContentPartPr/>
                <p14:nvPr/>
              </p14:nvContentPartPr>
              <p14:xfrm>
                <a:off x="484608" y="2939256"/>
                <a:ext cx="44640" cy="3348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05816056-744C-4502-A62B-9B4ACB165C5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5968" y="2930616"/>
                  <a:ext cx="62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CF4F949-8720-4978-B133-53D430F699D9}"/>
                    </a:ext>
                  </a:extLst>
                </p14:cNvPr>
                <p14:cNvContentPartPr/>
                <p14:nvPr/>
              </p14:nvContentPartPr>
              <p14:xfrm>
                <a:off x="465528" y="3006936"/>
                <a:ext cx="83520" cy="11556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CF4F949-8720-4978-B133-53D430F699D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6888" y="2997936"/>
                  <a:ext cx="10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5F2395F9-283A-4733-A407-D7511AD32ABA}"/>
                    </a:ext>
                  </a:extLst>
                </p14:cNvPr>
                <p14:cNvContentPartPr/>
                <p14:nvPr/>
              </p14:nvContentPartPr>
              <p14:xfrm>
                <a:off x="462648" y="3040776"/>
                <a:ext cx="127440" cy="13176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5F2395F9-283A-4733-A407-D7511AD32AB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3648" y="3031776"/>
                  <a:ext cx="145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374DE6E9-399A-49BF-9DC8-D2EC7AC9349B}"/>
                    </a:ext>
                  </a:extLst>
                </p14:cNvPr>
                <p14:cNvContentPartPr/>
                <p14:nvPr/>
              </p14:nvContentPartPr>
              <p14:xfrm>
                <a:off x="524568" y="3164616"/>
                <a:ext cx="75240" cy="950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374DE6E9-399A-49BF-9DC8-D2EC7AC9349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5928" y="3155976"/>
                  <a:ext cx="92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15D04ADE-E65A-4058-8FDC-2109717F0570}"/>
                    </a:ext>
                  </a:extLst>
                </p14:cNvPr>
                <p14:cNvContentPartPr/>
                <p14:nvPr/>
              </p14:nvContentPartPr>
              <p14:xfrm>
                <a:off x="622128" y="2978136"/>
                <a:ext cx="89280" cy="2077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15D04ADE-E65A-4058-8FDC-2109717F057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3488" y="2969496"/>
                  <a:ext cx="106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CD771DD-86E2-4BB2-A31D-5B6A2C1A3074}"/>
                    </a:ext>
                  </a:extLst>
                </p14:cNvPr>
                <p14:cNvContentPartPr/>
                <p14:nvPr/>
              </p14:nvContentPartPr>
              <p14:xfrm>
                <a:off x="685488" y="3110256"/>
                <a:ext cx="69840" cy="864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CD771DD-86E2-4BB2-A31D-5B6A2C1A307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6848" y="3101256"/>
                  <a:ext cx="87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5257A1C4-D758-4895-BD40-A9B2DDFA28AB}"/>
                    </a:ext>
                  </a:extLst>
                </p14:cNvPr>
                <p14:cNvContentPartPr/>
                <p14:nvPr/>
              </p14:nvContentPartPr>
              <p14:xfrm>
                <a:off x="760728" y="2954736"/>
                <a:ext cx="56880" cy="2574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5257A1C4-D758-4895-BD40-A9B2DDFA28A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1728" y="2945736"/>
                  <a:ext cx="74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2CDAF90-C322-4234-BDDE-2E2B7C317470}"/>
                    </a:ext>
                  </a:extLst>
                </p14:cNvPr>
                <p14:cNvContentPartPr/>
                <p14:nvPr/>
              </p14:nvContentPartPr>
              <p14:xfrm>
                <a:off x="193368" y="2874816"/>
                <a:ext cx="745560" cy="50472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2CDAF90-C322-4234-BDDE-2E2B7C31747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4368" y="2866176"/>
                  <a:ext cx="763200" cy="52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6FFCE5AB-F4CF-4283-99B7-46DFEA367AC9}"/>
                  </a:ext>
                </a:extLst>
              </p14:cNvPr>
              <p14:cNvContentPartPr/>
              <p14:nvPr/>
            </p14:nvContentPartPr>
            <p14:xfrm>
              <a:off x="2662968" y="2224656"/>
              <a:ext cx="331200" cy="23040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6FFCE5AB-F4CF-4283-99B7-46DFEA367AC9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653968" y="2216016"/>
                <a:ext cx="34884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01F760BC-2018-4C37-BFC4-2C477E4E8FC9}"/>
              </a:ext>
            </a:extLst>
          </p:cNvPr>
          <p:cNvGrpSpPr/>
          <p:nvPr/>
        </p:nvGrpSpPr>
        <p:grpSpPr>
          <a:xfrm>
            <a:off x="4872288" y="2252016"/>
            <a:ext cx="830880" cy="225000"/>
            <a:chOff x="4872288" y="2252016"/>
            <a:chExt cx="8308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7A354CB8-797B-466E-BD96-72A3CD9084D1}"/>
                    </a:ext>
                  </a:extLst>
                </p14:cNvPr>
                <p14:cNvContentPartPr/>
                <p14:nvPr/>
              </p14:nvContentPartPr>
              <p14:xfrm>
                <a:off x="4872288" y="2252016"/>
                <a:ext cx="433080" cy="22500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7A354CB8-797B-466E-BD96-72A3CD9084D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63288" y="2243016"/>
                  <a:ext cx="450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3AD52E57-4236-4ACD-810A-95DC92DFB015}"/>
                    </a:ext>
                  </a:extLst>
                </p14:cNvPr>
                <p14:cNvContentPartPr/>
                <p14:nvPr/>
              </p14:nvContentPartPr>
              <p14:xfrm>
                <a:off x="5364048" y="2268576"/>
                <a:ext cx="339120" cy="18396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3AD52E57-4236-4ACD-810A-95DC92DFB01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55408" y="2259936"/>
                  <a:ext cx="356760" cy="20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8907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A8788-993A-45A0-8FFC-06C91D3B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열단위 통계량 계산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64A755-1DDE-4624-ACE5-D950FFE4C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75" y="914400"/>
            <a:ext cx="3826384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67BD2-5ABB-4A83-B138-738AA7871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8652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EBDD9-FE3C-4A1E-A5E9-555D4202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_2_2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37914-C74A-44F2-AA4A-25E7BEAF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credit.csv</a:t>
            </a:r>
            <a:r>
              <a:rPr lang="ko-KR" altLang="en-US" dirty="0"/>
              <a:t>를 불러와서 다음조건에 따라 실행하고 결과를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데이터 중 남성의 소득의 중앙값과 여성의 소득의 중앙값을 비교해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소득의 상위 </a:t>
            </a:r>
            <a:r>
              <a:rPr lang="en-US" altLang="ko-KR" dirty="0"/>
              <a:t>25%</a:t>
            </a:r>
            <a:r>
              <a:rPr lang="ko-KR" altLang="en-US" dirty="0"/>
              <a:t>이상</a:t>
            </a:r>
            <a:r>
              <a:rPr lang="en-US" altLang="ko-KR" dirty="0"/>
              <a:t> </a:t>
            </a:r>
            <a:r>
              <a:rPr lang="ko-KR" altLang="en-US" dirty="0"/>
              <a:t>해당하는 사람들의 평균 </a:t>
            </a:r>
            <a:r>
              <a:rPr lang="en-US" altLang="ko-KR" dirty="0"/>
              <a:t>Balance</a:t>
            </a:r>
            <a:r>
              <a:rPr lang="ko-KR" altLang="en-US" dirty="0"/>
              <a:t>와 하위 </a:t>
            </a:r>
            <a:r>
              <a:rPr lang="en-US" altLang="ko-KR" dirty="0"/>
              <a:t>25%</a:t>
            </a:r>
            <a:r>
              <a:rPr lang="ko-KR" altLang="en-US" dirty="0"/>
              <a:t>이하에 해당하는 사람들의 평균 </a:t>
            </a:r>
            <a:r>
              <a:rPr lang="en-US" altLang="ko-KR" dirty="0"/>
              <a:t>Balance</a:t>
            </a:r>
            <a:r>
              <a:rPr lang="ko-KR" altLang="en-US" dirty="0"/>
              <a:t>를 계산해 보고</a:t>
            </a:r>
            <a:r>
              <a:rPr lang="en-US" altLang="ko-KR" dirty="0"/>
              <a:t> </a:t>
            </a:r>
            <a:r>
              <a:rPr lang="ko-KR" altLang="en-US" dirty="0"/>
              <a:t>두 집단간에 차이가 있는지 </a:t>
            </a:r>
            <a:r>
              <a:rPr lang="ko-KR" altLang="en-US" dirty="0" err="1"/>
              <a:t>확인해보시오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A7273-80BE-40B9-834F-B17391A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544E0-67ED-4313-982C-90CB28B02A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24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2E053-B41E-4B65-89AB-E85BE7ED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(3) </a:t>
            </a:r>
            <a:r>
              <a:rPr lang="ko-KR" altLang="en-US"/>
              <a:t>사용자 정의 함수를 통한 계산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4C619B-EFBF-401E-92A4-38CC6B5E6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8690F9E7-E1DD-4F35-BE85-D3B70B2B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09" y="2003339"/>
            <a:ext cx="3333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3D59BE-7B7F-4A38-90BE-36C658C27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200399" y="2979869"/>
            <a:ext cx="154459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80DB5-8CD9-48F6-893B-3AFC454B9B82}"/>
              </a:ext>
            </a:extLst>
          </p:cNvPr>
          <p:cNvSpPr txBox="1"/>
          <p:nvPr/>
        </p:nvSpPr>
        <p:spPr>
          <a:xfrm>
            <a:off x="4744994" y="2656703"/>
            <a:ext cx="30026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원소단위로 계산될 함수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31234-F2B0-4661-9C4D-AA8323062881}"/>
              </a:ext>
            </a:extLst>
          </p:cNvPr>
          <p:cNvSpPr txBox="1"/>
          <p:nvPr/>
        </p:nvSpPr>
        <p:spPr>
          <a:xfrm>
            <a:off x="4744994" y="4358930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81F3638-6F58-430C-989E-E5D068B7556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246340" y="3303034"/>
            <a:ext cx="0" cy="105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E4CE10-F12F-485B-B0AE-8D5BA675E1B6}"/>
              </a:ext>
            </a:extLst>
          </p:cNvPr>
          <p:cNvGrpSpPr/>
          <p:nvPr/>
        </p:nvGrpSpPr>
        <p:grpSpPr>
          <a:xfrm>
            <a:off x="3833688" y="1112256"/>
            <a:ext cx="676080" cy="334800"/>
            <a:chOff x="3833688" y="1112256"/>
            <a:chExt cx="67608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80A77BC-0D60-4090-9DD6-47542E3AFA89}"/>
                    </a:ext>
                  </a:extLst>
                </p14:cNvPr>
                <p14:cNvContentPartPr/>
                <p14:nvPr/>
              </p14:nvContentPartPr>
              <p14:xfrm>
                <a:off x="3833688" y="1179216"/>
                <a:ext cx="91800" cy="157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80A77BC-0D60-4090-9DD6-47542E3AFA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4688" y="1170216"/>
                  <a:ext cx="109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D8C8DDA-B2AD-4186-BA68-AEE729C73926}"/>
                    </a:ext>
                  </a:extLst>
                </p14:cNvPr>
                <p14:cNvContentPartPr/>
                <p14:nvPr/>
              </p14:nvContentPartPr>
              <p14:xfrm>
                <a:off x="3992448" y="1112256"/>
                <a:ext cx="6120" cy="217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D8C8DDA-B2AD-4186-BA68-AEE729C739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3448" y="1103616"/>
                  <a:ext cx="23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D6F4F3F-E159-4192-9853-E943CBACE723}"/>
                    </a:ext>
                  </a:extLst>
                </p14:cNvPr>
                <p14:cNvContentPartPr/>
                <p14:nvPr/>
              </p14:nvContentPartPr>
              <p14:xfrm>
                <a:off x="3898848" y="1312416"/>
                <a:ext cx="99720" cy="1346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D6F4F3F-E159-4192-9853-E943CBACE7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848" y="1303776"/>
                  <a:ext cx="117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B968C92-CD77-4CD1-A71C-D30A8B84DC97}"/>
                    </a:ext>
                  </a:extLst>
                </p14:cNvPr>
                <p14:cNvContentPartPr/>
                <p14:nvPr/>
              </p14:nvContentPartPr>
              <p14:xfrm>
                <a:off x="4009368" y="1154736"/>
                <a:ext cx="77400" cy="119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B968C92-CD77-4CD1-A71C-D30A8B84DC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00368" y="1146096"/>
                  <a:ext cx="95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27CA1E1-65B4-4C8B-B989-37F7DBAC8171}"/>
                    </a:ext>
                  </a:extLst>
                </p14:cNvPr>
                <p14:cNvContentPartPr/>
                <p14:nvPr/>
              </p14:nvContentPartPr>
              <p14:xfrm>
                <a:off x="4072368" y="1173096"/>
                <a:ext cx="104760" cy="210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27CA1E1-65B4-4C8B-B989-37F7DBAC81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3368" y="1164456"/>
                  <a:ext cx="122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A6DEE27-9A0D-48FA-9F51-39ADCE1D8CF4}"/>
                    </a:ext>
                  </a:extLst>
                </p14:cNvPr>
                <p14:cNvContentPartPr/>
                <p14:nvPr/>
              </p14:nvContentPartPr>
              <p14:xfrm>
                <a:off x="4221048" y="1115136"/>
                <a:ext cx="129600" cy="168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A6DEE27-9A0D-48FA-9F51-39ADCE1D8C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12408" y="1106496"/>
                  <a:ext cx="147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4768A31-FF14-404C-ADD6-A7A101D1BF7D}"/>
                    </a:ext>
                  </a:extLst>
                </p14:cNvPr>
                <p14:cNvContentPartPr/>
                <p14:nvPr/>
              </p14:nvContentPartPr>
              <p14:xfrm>
                <a:off x="4361448" y="1181016"/>
                <a:ext cx="46440" cy="30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4768A31-FF14-404C-ADD6-A7A101D1BF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52808" y="1172016"/>
                  <a:ext cx="64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C91B1B6-3D1E-4CDE-BDC2-BEC394606D19}"/>
                    </a:ext>
                  </a:extLst>
                </p14:cNvPr>
                <p14:cNvContentPartPr/>
                <p14:nvPr/>
              </p14:nvContentPartPr>
              <p14:xfrm>
                <a:off x="4226808" y="1272816"/>
                <a:ext cx="154440" cy="130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C91B1B6-3D1E-4CDE-BDC2-BEC394606D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18168" y="1264176"/>
                  <a:ext cx="172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4B6EC73-3EAC-47C8-BADD-6AA55BF8E297}"/>
                    </a:ext>
                  </a:extLst>
                </p14:cNvPr>
                <p14:cNvContentPartPr/>
                <p14:nvPr/>
              </p14:nvContentPartPr>
              <p14:xfrm>
                <a:off x="4468728" y="1168056"/>
                <a:ext cx="41040" cy="158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4B6EC73-3EAC-47C8-BADD-6AA55BF8E2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59728" y="1159416"/>
                  <a:ext cx="586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EBB986-B321-4D62-9B4D-84922FBA2401}"/>
              </a:ext>
            </a:extLst>
          </p:cNvPr>
          <p:cNvGrpSpPr/>
          <p:nvPr/>
        </p:nvGrpSpPr>
        <p:grpSpPr>
          <a:xfrm>
            <a:off x="4840608" y="831816"/>
            <a:ext cx="1013040" cy="707760"/>
            <a:chOff x="4840608" y="831816"/>
            <a:chExt cx="101304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13E7FA4-63CC-49BF-8A56-5AFE62DAC371}"/>
                    </a:ext>
                  </a:extLst>
                </p14:cNvPr>
                <p14:cNvContentPartPr/>
                <p14:nvPr/>
              </p14:nvContentPartPr>
              <p14:xfrm>
                <a:off x="4943208" y="1106496"/>
                <a:ext cx="167040" cy="730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13E7FA4-63CC-49BF-8A56-5AFE62DAC3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34568" y="1097496"/>
                  <a:ext cx="184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5F5C69D-F94F-48E2-95E5-AFC40E891E99}"/>
                    </a:ext>
                  </a:extLst>
                </p14:cNvPr>
                <p14:cNvContentPartPr/>
                <p14:nvPr/>
              </p14:nvContentPartPr>
              <p14:xfrm>
                <a:off x="4968768" y="1066536"/>
                <a:ext cx="172800" cy="226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5F5C69D-F94F-48E2-95E5-AFC40E891E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60128" y="1057896"/>
                  <a:ext cx="190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4765B7E-6A9E-4296-BD9C-DA40A642E18B}"/>
                    </a:ext>
                  </a:extLst>
                </p14:cNvPr>
                <p14:cNvContentPartPr/>
                <p14:nvPr/>
              </p14:nvContentPartPr>
              <p14:xfrm>
                <a:off x="5105208" y="1186776"/>
                <a:ext cx="97920" cy="144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4765B7E-6A9E-4296-BD9C-DA40A642E1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96568" y="1178136"/>
                  <a:ext cx="115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6F83ABC-169B-4C18-B12D-8C58029B1E8E}"/>
                    </a:ext>
                  </a:extLst>
                </p14:cNvPr>
                <p14:cNvContentPartPr/>
                <p14:nvPr/>
              </p14:nvContentPartPr>
              <p14:xfrm>
                <a:off x="5226168" y="1064376"/>
                <a:ext cx="138240" cy="245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6F83ABC-169B-4C18-B12D-8C58029B1E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17168" y="1055736"/>
                  <a:ext cx="155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991087E-CF90-4EE6-9FDD-B853831B3879}"/>
                    </a:ext>
                  </a:extLst>
                </p14:cNvPr>
                <p14:cNvContentPartPr/>
                <p14:nvPr/>
              </p14:nvContentPartPr>
              <p14:xfrm>
                <a:off x="5397888" y="1049976"/>
                <a:ext cx="181080" cy="173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991087E-CF90-4EE6-9FDD-B853831B38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88888" y="1040976"/>
                  <a:ext cx="198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6368C70-7A2F-4A0C-A4EF-D791F4167128}"/>
                    </a:ext>
                  </a:extLst>
                </p14:cNvPr>
                <p14:cNvContentPartPr/>
                <p14:nvPr/>
              </p14:nvContentPartPr>
              <p14:xfrm>
                <a:off x="5585088" y="1137816"/>
                <a:ext cx="41040" cy="42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6368C70-7A2F-4A0C-A4EF-D791F41671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76088" y="1128816"/>
                  <a:ext cx="58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089B82A-059C-4C00-939A-9987E5D2A1A3}"/>
                    </a:ext>
                  </a:extLst>
                </p14:cNvPr>
                <p14:cNvContentPartPr/>
                <p14:nvPr/>
              </p14:nvContentPartPr>
              <p14:xfrm>
                <a:off x="5476008" y="1216296"/>
                <a:ext cx="18864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089B82A-059C-4C00-939A-9987E5D2A1A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67008" y="1207296"/>
                  <a:ext cx="206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59F22AF-DC96-479D-A8DD-CCEB7C9E24CF}"/>
                    </a:ext>
                  </a:extLst>
                </p14:cNvPr>
                <p14:cNvContentPartPr/>
                <p14:nvPr/>
              </p14:nvContentPartPr>
              <p14:xfrm>
                <a:off x="4840608" y="831816"/>
                <a:ext cx="1013040" cy="707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59F22AF-DC96-479D-A8DD-CCEB7C9E24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31968" y="823176"/>
                  <a:ext cx="1030680" cy="725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내용 개체 틀 30">
            <a:extLst>
              <a:ext uri="{FF2B5EF4-FFF2-40B4-BE49-F238E27FC236}">
                <a16:creationId xmlns:a16="http://schemas.microsoft.com/office/drawing/2014/main" id="{40D580D0-3FC2-4272-B739-D9A4F579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823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B0167-472B-4D02-83BA-372FACCA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(3)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단일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9FE119-BDB6-4536-A58E-3384E2D5A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14" y="1114425"/>
            <a:ext cx="3514725" cy="49815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0A79C9-1BC8-4F8D-9A4E-FBCFD0098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9813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B0167-472B-4D02-83BA-372FACCA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(3)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단일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0A79C9-1BC8-4F8D-9A4E-FBCFD0098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BD8F02-79A2-4709-8B72-29C5663AD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D9F8FC-D050-49DA-AA82-9F4A8BBE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8158"/>
            <a:ext cx="33147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EBDD9-FE3C-4A1E-A5E9-555D4202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_2_3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37914-C74A-44F2-AA4A-25E7BEAF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credit.csv</a:t>
            </a:r>
            <a:r>
              <a:rPr lang="ko-KR" altLang="en-US" dirty="0"/>
              <a:t>를 불러와서 다음조건에 따라 실행하고 결과를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  Credit</a:t>
            </a:r>
            <a:r>
              <a:rPr lang="ko-KR" altLang="en-US" dirty="0"/>
              <a:t>에서 </a:t>
            </a:r>
            <a:r>
              <a:rPr lang="en-US" altLang="ko-KR" dirty="0"/>
              <a:t>Age</a:t>
            </a:r>
            <a:r>
              <a:rPr lang="ko-KR" altLang="en-US" dirty="0"/>
              <a:t>의 값이 </a:t>
            </a:r>
            <a:r>
              <a:rPr lang="en-US" altLang="ko-KR" dirty="0"/>
              <a:t>30</a:t>
            </a:r>
            <a:r>
              <a:rPr lang="ko-KR" altLang="en-US" dirty="0"/>
              <a:t> 미만이면 </a:t>
            </a:r>
            <a:r>
              <a:rPr lang="en-US" altLang="ko-KR" dirty="0"/>
              <a:t>‘young’ 30</a:t>
            </a:r>
            <a:r>
              <a:rPr lang="ko-KR" altLang="en-US" dirty="0"/>
              <a:t> 이상</a:t>
            </a:r>
            <a:r>
              <a:rPr lang="en-US" altLang="ko-KR" dirty="0"/>
              <a:t> 60</a:t>
            </a:r>
            <a:r>
              <a:rPr lang="ko-KR" altLang="en-US" dirty="0"/>
              <a:t> 미만이면 </a:t>
            </a:r>
            <a:r>
              <a:rPr lang="en-US" altLang="ko-KR" dirty="0"/>
              <a:t>‘mature’, 60</a:t>
            </a:r>
            <a:r>
              <a:rPr lang="ko-KR" altLang="en-US" dirty="0"/>
              <a:t>대 이상이면 </a:t>
            </a:r>
            <a:r>
              <a:rPr lang="en-US" altLang="ko-KR" dirty="0"/>
              <a:t>‘old’</a:t>
            </a:r>
            <a:r>
              <a:rPr lang="ko-KR" altLang="en-US" dirty="0"/>
              <a:t>값을 갖도록 하는 새로운 열 </a:t>
            </a:r>
            <a:r>
              <a:rPr lang="en-US" altLang="ko-KR" dirty="0"/>
              <a:t>(</a:t>
            </a:r>
            <a:r>
              <a:rPr lang="ko-KR" altLang="en-US" dirty="0"/>
              <a:t>이름은 </a:t>
            </a:r>
            <a:r>
              <a:rPr lang="en-US" altLang="ko-KR" dirty="0"/>
              <a:t>‘</a:t>
            </a:r>
            <a:r>
              <a:rPr lang="en-US" altLang="ko-KR" dirty="0" err="1"/>
              <a:t>AgeCategory</a:t>
            </a:r>
            <a:r>
              <a:rPr lang="en-US" altLang="ko-KR" dirty="0"/>
              <a:t>’)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A7273-80BE-40B9-834F-B17391A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544E0-67ED-4313-982C-90CB28B02A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1512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(4)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전체 열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CDB8E-DF5A-4027-8B05-A0A76721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9B5E6B-05FF-45CF-9931-2B72EC84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3" y="1794375"/>
            <a:ext cx="3276190" cy="276190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1995B9-2098-4641-9AE3-6551DF08443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206578" y="2837408"/>
            <a:ext cx="154459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9DA371-9473-4A84-A55F-F27D900709F0}"/>
              </a:ext>
            </a:extLst>
          </p:cNvPr>
          <p:cNvSpPr txBox="1"/>
          <p:nvPr/>
        </p:nvSpPr>
        <p:spPr>
          <a:xfrm>
            <a:off x="4751173" y="2514242"/>
            <a:ext cx="30026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열단위로 계산될 함수 정의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9E803-958F-4E52-A9F2-F3E9DD96539E}"/>
              </a:ext>
            </a:extLst>
          </p:cNvPr>
          <p:cNvSpPr txBox="1"/>
          <p:nvPr/>
        </p:nvSpPr>
        <p:spPr>
          <a:xfrm>
            <a:off x="4751173" y="4216469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, axis=1)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D96C7-2472-432C-8670-B359EDC41F6D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252519" y="3160573"/>
            <a:ext cx="0" cy="105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7BFD2DD-84EA-43BD-A7A2-08A9D63D36BB}"/>
                  </a:ext>
                </a:extLst>
              </p14:cNvPr>
              <p14:cNvContentPartPr/>
              <p14:nvPr/>
            </p14:nvContentPartPr>
            <p14:xfrm>
              <a:off x="3729648" y="3343176"/>
              <a:ext cx="127800" cy="1209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7BFD2DD-84EA-43BD-A7A2-08A9D63D36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1008" y="3334536"/>
                <a:ext cx="1454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EC989DB-D78F-4D9A-9DA5-B2365C5EBB41}"/>
                  </a:ext>
                </a:extLst>
              </p14:cNvPr>
              <p14:cNvContentPartPr/>
              <p14:nvPr/>
            </p14:nvContentPartPr>
            <p14:xfrm>
              <a:off x="1815888" y="1849176"/>
              <a:ext cx="16560" cy="792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EC989DB-D78F-4D9A-9DA5-B2365C5EBB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7248" y="1840536"/>
                <a:ext cx="34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EB07F5B-7792-4322-849C-4191A848D8A4}"/>
                  </a:ext>
                </a:extLst>
              </p14:cNvPr>
              <p14:cNvContentPartPr/>
              <p14:nvPr/>
            </p14:nvContentPartPr>
            <p14:xfrm>
              <a:off x="2293968" y="1824696"/>
              <a:ext cx="41040" cy="172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EB07F5B-7792-4322-849C-4191A848D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4968" y="1816056"/>
                <a:ext cx="586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FBB5B61D-2412-462A-84A1-E6F348EC0EE1}"/>
                  </a:ext>
                </a:extLst>
              </p14:cNvPr>
              <p14:cNvContentPartPr/>
              <p14:nvPr/>
            </p14:nvContentPartPr>
            <p14:xfrm>
              <a:off x="2858448" y="1816056"/>
              <a:ext cx="10440" cy="936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FBB5B61D-2412-462A-84A1-E6F348EC0E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9808" y="1807416"/>
                <a:ext cx="280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88CC87F7-F672-4713-BB0C-E9FEB5DD2771}"/>
                  </a:ext>
                </a:extLst>
              </p14:cNvPr>
              <p14:cNvContentPartPr/>
              <p14:nvPr/>
            </p14:nvContentPartPr>
            <p14:xfrm>
              <a:off x="5086848" y="4183416"/>
              <a:ext cx="644040" cy="48708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88CC87F7-F672-4713-BB0C-E9FEB5DD27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7848" y="4174776"/>
                <a:ext cx="66168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1D2343A8-986E-4EE6-9EB4-1E41BC452ADD}"/>
                  </a:ext>
                </a:extLst>
              </p14:cNvPr>
              <p14:cNvContentPartPr/>
              <p14:nvPr/>
            </p14:nvContentPartPr>
            <p14:xfrm>
              <a:off x="5764368" y="4087656"/>
              <a:ext cx="861120" cy="6440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1D2343A8-986E-4EE6-9EB4-1E41BC452A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55728" y="4079016"/>
                <a:ext cx="87876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4B6EB654-FEEA-4D2C-9833-50E8066410FB}"/>
                  </a:ext>
                </a:extLst>
              </p14:cNvPr>
              <p14:cNvContentPartPr/>
              <p14:nvPr/>
            </p14:nvContentPartPr>
            <p14:xfrm>
              <a:off x="6666888" y="4047336"/>
              <a:ext cx="851400" cy="6768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4B6EB654-FEEA-4D2C-9833-50E8066410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58248" y="4038696"/>
                <a:ext cx="86904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145A1E06-EF26-4207-9346-8BBBD8E2F545}"/>
                  </a:ext>
                </a:extLst>
              </p14:cNvPr>
              <p14:cNvContentPartPr/>
              <p14:nvPr/>
            </p14:nvContentPartPr>
            <p14:xfrm>
              <a:off x="1891848" y="1337976"/>
              <a:ext cx="38160" cy="359748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145A1E06-EF26-4207-9346-8BBBD8E2F5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82848" y="1328976"/>
                <a:ext cx="55800" cy="361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CD6DABB2-FCE0-4AA4-A361-1B72786EB5B4}"/>
              </a:ext>
            </a:extLst>
          </p:cNvPr>
          <p:cNvGrpSpPr/>
          <p:nvPr/>
        </p:nvGrpSpPr>
        <p:grpSpPr>
          <a:xfrm>
            <a:off x="6597408" y="4773816"/>
            <a:ext cx="1388160" cy="342360"/>
            <a:chOff x="6597408" y="4773816"/>
            <a:chExt cx="138816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AF32BF5-3593-46F9-82B1-510BF755D558}"/>
                    </a:ext>
                  </a:extLst>
                </p14:cNvPr>
                <p14:cNvContentPartPr/>
                <p14:nvPr/>
              </p14:nvContentPartPr>
              <p14:xfrm>
                <a:off x="6597408" y="4869576"/>
                <a:ext cx="127800" cy="1382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AF32BF5-3593-46F9-82B1-510BF755D5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88768" y="4860936"/>
                  <a:ext cx="145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5CF6CC8-5FFA-4C58-AD1D-E28D61CDFE8E}"/>
                    </a:ext>
                  </a:extLst>
                </p14:cNvPr>
                <p14:cNvContentPartPr/>
                <p14:nvPr/>
              </p14:nvContentPartPr>
              <p14:xfrm>
                <a:off x="6681648" y="4868496"/>
                <a:ext cx="115560" cy="1285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5CF6CC8-5FFA-4C58-AD1D-E28D61CDFE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73008" y="4859856"/>
                  <a:ext cx="133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254A1FA-BE17-4EFE-9D68-6C3CDE0E07D1}"/>
                    </a:ext>
                  </a:extLst>
                </p14:cNvPr>
                <p14:cNvContentPartPr/>
                <p14:nvPr/>
              </p14:nvContentPartPr>
              <p14:xfrm>
                <a:off x="6689568" y="4773816"/>
                <a:ext cx="105120" cy="2210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254A1FA-BE17-4EFE-9D68-6C3CDE0E07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80568" y="4764816"/>
                  <a:ext cx="122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660EFAC-73BF-454B-B9B8-E6359A61F874}"/>
                    </a:ext>
                  </a:extLst>
                </p14:cNvPr>
                <p14:cNvContentPartPr/>
                <p14:nvPr/>
              </p14:nvContentPartPr>
              <p14:xfrm>
                <a:off x="6768048" y="4887576"/>
                <a:ext cx="29160" cy="1274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660EFAC-73BF-454B-B9B8-E6359A61F87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59408" y="4878936"/>
                  <a:ext cx="46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6A04EB6-3671-4D19-AEE6-0A84FCCDA866}"/>
                    </a:ext>
                  </a:extLst>
                </p14:cNvPr>
                <p14:cNvContentPartPr/>
                <p14:nvPr/>
              </p14:nvContentPartPr>
              <p14:xfrm>
                <a:off x="6805128" y="4875696"/>
                <a:ext cx="80280" cy="1472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6A04EB6-3671-4D19-AEE6-0A84FCCDA8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96128" y="4867056"/>
                  <a:ext cx="97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A226DE4-256E-4BF4-85B8-53ADA3BB1925}"/>
                    </a:ext>
                  </a:extLst>
                </p14:cNvPr>
                <p14:cNvContentPartPr/>
                <p14:nvPr/>
              </p14:nvContentPartPr>
              <p14:xfrm>
                <a:off x="6904488" y="4917096"/>
                <a:ext cx="75240" cy="493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A226DE4-256E-4BF4-85B8-53ADA3BB19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95488" y="4908096"/>
                  <a:ext cx="92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35E97FE-D1CA-4B45-AF41-2B4BE4AFDA60}"/>
                    </a:ext>
                  </a:extLst>
                </p14:cNvPr>
                <p14:cNvContentPartPr/>
                <p14:nvPr/>
              </p14:nvContentPartPr>
              <p14:xfrm>
                <a:off x="7063608" y="4860216"/>
                <a:ext cx="111960" cy="1288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35E97FE-D1CA-4B45-AF41-2B4BE4AFDA6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4968" y="4851576"/>
                  <a:ext cx="129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BD9467A-3A33-4D52-88E5-BC6395847888}"/>
                    </a:ext>
                  </a:extLst>
                </p14:cNvPr>
                <p14:cNvContentPartPr/>
                <p14:nvPr/>
              </p14:nvContentPartPr>
              <p14:xfrm>
                <a:off x="7295088" y="4915656"/>
                <a:ext cx="196920" cy="198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BD9467A-3A33-4D52-88E5-BC63958478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86088" y="4907016"/>
                  <a:ext cx="214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F6CB193-BBF9-40B1-B4FA-93574C58487B}"/>
                    </a:ext>
                  </a:extLst>
                </p14:cNvPr>
                <p14:cNvContentPartPr/>
                <p14:nvPr/>
              </p14:nvContentPartPr>
              <p14:xfrm>
                <a:off x="7444488" y="4876776"/>
                <a:ext cx="62280" cy="1098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F6CB193-BBF9-40B1-B4FA-93574C5848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35488" y="4867776"/>
                  <a:ext cx="79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08A0DA2-E3B6-429C-AA8D-777A0E703C91}"/>
                    </a:ext>
                  </a:extLst>
                </p14:cNvPr>
                <p14:cNvContentPartPr/>
                <p14:nvPr/>
              </p14:nvContentPartPr>
              <p14:xfrm>
                <a:off x="7658688" y="4851936"/>
                <a:ext cx="106920" cy="1476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08A0DA2-E3B6-429C-AA8D-777A0E703C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49688" y="4842936"/>
                  <a:ext cx="124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EDD983FB-3FDD-4661-98D2-D3AD6A0DDD4B}"/>
                    </a:ext>
                  </a:extLst>
                </p14:cNvPr>
                <p14:cNvContentPartPr/>
                <p14:nvPr/>
              </p14:nvContentPartPr>
              <p14:xfrm>
                <a:off x="7740408" y="4842216"/>
                <a:ext cx="95760" cy="16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EDD983FB-3FDD-4661-98D2-D3AD6A0DDD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31768" y="4833576"/>
                  <a:ext cx="113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2168152-B2FA-410B-9DF5-780ECA932918}"/>
                    </a:ext>
                  </a:extLst>
                </p14:cNvPr>
                <p14:cNvContentPartPr/>
                <p14:nvPr/>
              </p14:nvContentPartPr>
              <p14:xfrm>
                <a:off x="7727448" y="4826016"/>
                <a:ext cx="258120" cy="2901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2168152-B2FA-410B-9DF5-780ECA93291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18808" y="4817376"/>
                  <a:ext cx="27576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9D858C0-C8C4-4A26-9654-34A80F7FE47A}"/>
              </a:ext>
            </a:extLst>
          </p:cNvPr>
          <p:cNvGrpSpPr/>
          <p:nvPr/>
        </p:nvGrpSpPr>
        <p:grpSpPr>
          <a:xfrm>
            <a:off x="7142808" y="3814776"/>
            <a:ext cx="373680" cy="356760"/>
            <a:chOff x="7142808" y="3814776"/>
            <a:chExt cx="37368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84599D93-8809-4350-BB04-4BA6388956CB}"/>
                    </a:ext>
                  </a:extLst>
                </p14:cNvPr>
                <p14:cNvContentPartPr/>
                <p14:nvPr/>
              </p14:nvContentPartPr>
              <p14:xfrm>
                <a:off x="7142808" y="3883536"/>
                <a:ext cx="354600" cy="2880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84599D93-8809-4350-BB04-4BA6388956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33808" y="3874896"/>
                  <a:ext cx="372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69C2C324-0682-48FB-B025-7DB0221E9A36}"/>
                    </a:ext>
                  </a:extLst>
                </p14:cNvPr>
                <p14:cNvContentPartPr/>
                <p14:nvPr/>
              </p14:nvContentPartPr>
              <p14:xfrm>
                <a:off x="7441968" y="3814776"/>
                <a:ext cx="74520" cy="2113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69C2C324-0682-48FB-B025-7DB0221E9A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32968" y="3806136"/>
                  <a:ext cx="92160" cy="2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2057257D-419D-485B-8536-48BEC92DAC8A}"/>
                  </a:ext>
                </a:extLst>
              </p14:cNvPr>
              <p14:cNvContentPartPr/>
              <p14:nvPr/>
            </p14:nvContentPartPr>
            <p14:xfrm>
              <a:off x="671808" y="2616696"/>
              <a:ext cx="3165120" cy="5688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2057257D-419D-485B-8536-48BEC92DAC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2808" y="2608056"/>
                <a:ext cx="31827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8DCF8705-A863-4410-A12F-B9E9F9A93403}"/>
                  </a:ext>
                </a:extLst>
              </p14:cNvPr>
              <p14:cNvContentPartPr/>
              <p14:nvPr/>
            </p14:nvContentPartPr>
            <p14:xfrm>
              <a:off x="691968" y="3145176"/>
              <a:ext cx="2944080" cy="1548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8DCF8705-A863-4410-A12F-B9E9F9A9340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3328" y="3136536"/>
                <a:ext cx="29617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443E3011-6FE6-4CEF-809A-45F1DB0C8742}"/>
                  </a:ext>
                </a:extLst>
              </p14:cNvPr>
              <p14:cNvContentPartPr/>
              <p14:nvPr/>
            </p14:nvContentPartPr>
            <p14:xfrm>
              <a:off x="870888" y="3615336"/>
              <a:ext cx="2893680" cy="4788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443E3011-6FE6-4CEF-809A-45F1DB0C874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2248" y="3606336"/>
                <a:ext cx="291132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그룹 98">
            <a:extLst>
              <a:ext uri="{FF2B5EF4-FFF2-40B4-BE49-F238E27FC236}">
                <a16:creationId xmlns:a16="http://schemas.microsoft.com/office/drawing/2014/main" id="{23D465C7-14A3-40F7-9859-9D36E60DD226}"/>
              </a:ext>
            </a:extLst>
          </p:cNvPr>
          <p:cNvGrpSpPr/>
          <p:nvPr/>
        </p:nvGrpSpPr>
        <p:grpSpPr>
          <a:xfrm>
            <a:off x="1561728" y="860616"/>
            <a:ext cx="663480" cy="241560"/>
            <a:chOff x="1561728" y="860616"/>
            <a:chExt cx="66348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CCE4928-084E-4C09-A557-11DEE842B322}"/>
                    </a:ext>
                  </a:extLst>
                </p14:cNvPr>
                <p14:cNvContentPartPr/>
                <p14:nvPr/>
              </p14:nvContentPartPr>
              <p14:xfrm>
                <a:off x="1561728" y="940176"/>
                <a:ext cx="146880" cy="1620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CCE4928-084E-4C09-A557-11DEE842B3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52728" y="931176"/>
                  <a:ext cx="16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ED92C3ED-EDBF-4E99-901A-6366B814F5A7}"/>
                    </a:ext>
                  </a:extLst>
                </p14:cNvPr>
                <p14:cNvContentPartPr/>
                <p14:nvPr/>
              </p14:nvContentPartPr>
              <p14:xfrm>
                <a:off x="1679088" y="942336"/>
                <a:ext cx="53280" cy="1436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ED92C3ED-EDBF-4E99-901A-6366B814F5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70088" y="933696"/>
                  <a:ext cx="70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B1AE0CDD-028A-4444-93A3-01FE18681864}"/>
                    </a:ext>
                  </a:extLst>
                </p14:cNvPr>
                <p14:cNvContentPartPr/>
                <p14:nvPr/>
              </p14:nvContentPartPr>
              <p14:xfrm>
                <a:off x="1651008" y="881496"/>
                <a:ext cx="164160" cy="2077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B1AE0CDD-028A-4444-93A3-01FE1868186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42008" y="872856"/>
                  <a:ext cx="181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3E5AB87F-AA50-482C-8A86-933BE438F907}"/>
                    </a:ext>
                  </a:extLst>
                </p14:cNvPr>
                <p14:cNvContentPartPr/>
                <p14:nvPr/>
              </p14:nvContentPartPr>
              <p14:xfrm>
                <a:off x="1855128" y="872856"/>
                <a:ext cx="87480" cy="2095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3E5AB87F-AA50-482C-8A86-933BE438F9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46128" y="863856"/>
                  <a:ext cx="105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926E388D-6A77-428A-8A57-216B9C9476CA}"/>
                    </a:ext>
                  </a:extLst>
                </p14:cNvPr>
                <p14:cNvContentPartPr/>
                <p14:nvPr/>
              </p14:nvContentPartPr>
              <p14:xfrm>
                <a:off x="1967808" y="922176"/>
                <a:ext cx="80640" cy="759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926E388D-6A77-428A-8A57-216B9C9476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59168" y="913176"/>
                  <a:ext cx="98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1FBC99FF-E035-4904-BA56-CF99869BF823}"/>
                    </a:ext>
                  </a:extLst>
                </p14:cNvPr>
                <p14:cNvContentPartPr/>
                <p14:nvPr/>
              </p14:nvContentPartPr>
              <p14:xfrm>
                <a:off x="2105328" y="860616"/>
                <a:ext cx="119880" cy="1137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1FBC99FF-E035-4904-BA56-CF99869BF8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96328" y="851976"/>
                  <a:ext cx="13752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77815E91-0608-43D5-915B-44C3B36B9B70}"/>
                  </a:ext>
                </a:extLst>
              </p14:cNvPr>
              <p14:cNvContentPartPr/>
              <p14:nvPr/>
            </p14:nvContentPartPr>
            <p14:xfrm>
              <a:off x="1724808" y="4646736"/>
              <a:ext cx="220320" cy="24372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77815E91-0608-43D5-915B-44C3B36B9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16168" y="4638096"/>
                <a:ext cx="237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1B49E7A9-4E37-4511-9ECF-E4275FBCCF88}"/>
                  </a:ext>
                </a:extLst>
              </p14:cNvPr>
              <p14:cNvContentPartPr/>
              <p14:nvPr/>
            </p14:nvContentPartPr>
            <p14:xfrm>
              <a:off x="3688968" y="2494296"/>
              <a:ext cx="156600" cy="25488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1B49E7A9-4E37-4511-9ECF-E4275FBCCF8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80328" y="2485656"/>
                <a:ext cx="17424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0B053A2-6185-4514-AE38-C6393965DD35}"/>
              </a:ext>
            </a:extLst>
          </p:cNvPr>
          <p:cNvGrpSpPr/>
          <p:nvPr/>
        </p:nvGrpSpPr>
        <p:grpSpPr>
          <a:xfrm>
            <a:off x="3672408" y="1963296"/>
            <a:ext cx="1144080" cy="729360"/>
            <a:chOff x="3672408" y="1963296"/>
            <a:chExt cx="1144080" cy="72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7EAC218-ABEB-41E4-A328-964BC76DF2C9}"/>
                    </a:ext>
                  </a:extLst>
                </p14:cNvPr>
                <p14:cNvContentPartPr/>
                <p14:nvPr/>
              </p14:nvContentPartPr>
              <p14:xfrm>
                <a:off x="3905688" y="2312856"/>
                <a:ext cx="164160" cy="1497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7EAC218-ABEB-41E4-A328-964BC76DF2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97048" y="2303856"/>
                  <a:ext cx="181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5D234ED-70E0-4D33-ADA3-6490D3D1D2E4}"/>
                    </a:ext>
                  </a:extLst>
                </p14:cNvPr>
                <p14:cNvContentPartPr/>
                <p14:nvPr/>
              </p14:nvContentPartPr>
              <p14:xfrm>
                <a:off x="4055808" y="2280456"/>
                <a:ext cx="88920" cy="1728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5D234ED-70E0-4D33-ADA3-6490D3D1D2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47168" y="2271456"/>
                  <a:ext cx="106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24BE889-528B-4924-9211-1FCE212C1C21}"/>
                    </a:ext>
                  </a:extLst>
                </p14:cNvPr>
                <p14:cNvContentPartPr/>
                <p14:nvPr/>
              </p14:nvContentPartPr>
              <p14:xfrm>
                <a:off x="4048608" y="2199456"/>
                <a:ext cx="108360" cy="231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24BE889-528B-4924-9211-1FCE212C1C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39968" y="2190816"/>
                  <a:ext cx="126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FA89C97-461C-40F1-964E-17D6F578BAE5}"/>
                    </a:ext>
                  </a:extLst>
                </p14:cNvPr>
                <p14:cNvContentPartPr/>
                <p14:nvPr/>
              </p14:nvContentPartPr>
              <p14:xfrm>
                <a:off x="4174608" y="2280456"/>
                <a:ext cx="24840" cy="1263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FA89C97-461C-40F1-964E-17D6F578BA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65968" y="2271456"/>
                  <a:ext cx="42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E27E652-4477-40F4-BB48-23DAD344D4DC}"/>
                    </a:ext>
                  </a:extLst>
                </p14:cNvPr>
                <p14:cNvContentPartPr/>
                <p14:nvPr/>
              </p14:nvContentPartPr>
              <p14:xfrm>
                <a:off x="4222488" y="2220696"/>
                <a:ext cx="76680" cy="1674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E27E652-4477-40F4-BB48-23DAD344D4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3488" y="2212056"/>
                  <a:ext cx="9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09584AD1-2D94-43F7-BB97-9EF1356A3719}"/>
                    </a:ext>
                  </a:extLst>
                </p14:cNvPr>
                <p14:cNvContentPartPr/>
                <p14:nvPr/>
              </p14:nvContentPartPr>
              <p14:xfrm>
                <a:off x="4336968" y="2223576"/>
                <a:ext cx="88200" cy="338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09584AD1-2D94-43F7-BB97-9EF1356A37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28328" y="2214576"/>
                  <a:ext cx="105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55CFCB77-9328-4216-9AF5-3F2DEB98D66D}"/>
                    </a:ext>
                  </a:extLst>
                </p14:cNvPr>
                <p14:cNvContentPartPr/>
                <p14:nvPr/>
              </p14:nvContentPartPr>
              <p14:xfrm>
                <a:off x="4338048" y="2266776"/>
                <a:ext cx="111600" cy="705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55CFCB77-9328-4216-9AF5-3F2DEB98D6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29048" y="2258136"/>
                  <a:ext cx="129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78D082B-B52F-4B72-847D-D91FAC6EC773}"/>
                    </a:ext>
                  </a:extLst>
                </p14:cNvPr>
                <p14:cNvContentPartPr/>
                <p14:nvPr/>
              </p14:nvContentPartPr>
              <p14:xfrm>
                <a:off x="4521288" y="2123856"/>
                <a:ext cx="32760" cy="2433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78D082B-B52F-4B72-847D-D91FAC6EC7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12648" y="2115216"/>
                  <a:ext cx="50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78738A10-2296-45E3-8B06-6B0DC6DE2752}"/>
                    </a:ext>
                  </a:extLst>
                </p14:cNvPr>
                <p14:cNvContentPartPr/>
                <p14:nvPr/>
              </p14:nvContentPartPr>
              <p14:xfrm>
                <a:off x="3672408" y="1963296"/>
                <a:ext cx="1144080" cy="7293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78738A10-2296-45E3-8B06-6B0DC6DE27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63408" y="1954296"/>
                  <a:ext cx="1161720" cy="74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917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(4)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전체 행단위 연산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CDB8E-DF5A-4027-8B05-A0A76721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9B5E6B-05FF-45CF-9931-2B72EC84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3" y="2221041"/>
            <a:ext cx="3276190" cy="276190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1995B9-2098-4641-9AE3-6551DF08443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206578" y="3541073"/>
            <a:ext cx="1544595" cy="94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9DA371-9473-4A84-A55F-F27D900709F0}"/>
              </a:ext>
            </a:extLst>
          </p:cNvPr>
          <p:cNvSpPr txBox="1"/>
          <p:nvPr/>
        </p:nvSpPr>
        <p:spPr>
          <a:xfrm>
            <a:off x="4751173" y="2940908"/>
            <a:ext cx="300269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방법</a:t>
            </a:r>
            <a:r>
              <a:rPr lang="en-US" altLang="ko-KR" dirty="0"/>
              <a:t>1: </a:t>
            </a:r>
            <a:r>
              <a:rPr lang="en-US" altLang="ko-KR" dirty="0" err="1"/>
              <a:t>Numpy</a:t>
            </a:r>
            <a:r>
              <a:rPr lang="ko-KR" altLang="en-US" dirty="0"/>
              <a:t>에서 제공하는 함수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방법</a:t>
            </a:r>
            <a:r>
              <a:rPr lang="en-US" altLang="ko-KR" dirty="0"/>
              <a:t>2: </a:t>
            </a:r>
            <a:r>
              <a:rPr lang="ko-KR" altLang="en-US" dirty="0"/>
              <a:t>직접 함수를 정의 </a:t>
            </a:r>
            <a:br>
              <a:rPr lang="en-US" altLang="ko-KR" dirty="0"/>
            </a:br>
            <a:r>
              <a:rPr lang="en-US" altLang="ko-KR" dirty="0"/>
              <a:t>(def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9E803-958F-4E52-A9F2-F3E9DD96539E}"/>
              </a:ext>
            </a:extLst>
          </p:cNvPr>
          <p:cNvSpPr txBox="1"/>
          <p:nvPr/>
        </p:nvSpPr>
        <p:spPr>
          <a:xfrm>
            <a:off x="4751173" y="4643135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, axis=1)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D96C7-2472-432C-8670-B359EDC41F6D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252519" y="4141237"/>
            <a:ext cx="0" cy="50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50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(4)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전체 열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CDB8E-DF5A-4027-8B05-A0A76721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B290B8-E128-4D3A-A842-A82557A0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3" y="774566"/>
            <a:ext cx="3267075" cy="56864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0013FE4-C376-4D43-9EB5-FAEC3CCBADCF}"/>
              </a:ext>
            </a:extLst>
          </p:cNvPr>
          <p:cNvGrpSpPr/>
          <p:nvPr/>
        </p:nvGrpSpPr>
        <p:grpSpPr>
          <a:xfrm>
            <a:off x="1737408" y="3150216"/>
            <a:ext cx="547200" cy="375480"/>
            <a:chOff x="1737408" y="3150216"/>
            <a:chExt cx="54720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BDD49BC-8F93-4AB1-89CB-8FE8802D3856}"/>
                    </a:ext>
                  </a:extLst>
                </p14:cNvPr>
                <p14:cNvContentPartPr/>
                <p14:nvPr/>
              </p14:nvContentPartPr>
              <p14:xfrm>
                <a:off x="1737408" y="3302856"/>
                <a:ext cx="153000" cy="222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BDD49BC-8F93-4AB1-89CB-8FE8802D38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28408" y="3293856"/>
                  <a:ext cx="170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BF9AB73-5A6C-4482-8185-C989730C8462}"/>
                    </a:ext>
                  </a:extLst>
                </p14:cNvPr>
                <p14:cNvContentPartPr/>
                <p14:nvPr/>
              </p14:nvContentPartPr>
              <p14:xfrm>
                <a:off x="1845768" y="3165696"/>
                <a:ext cx="437400" cy="2448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BF9AB73-5A6C-4482-8185-C989730C84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7128" y="3157056"/>
                  <a:ext cx="455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88E60AA-552E-4DD9-A237-2E9849ADE5D5}"/>
                    </a:ext>
                  </a:extLst>
                </p14:cNvPr>
                <p14:cNvContentPartPr/>
                <p14:nvPr/>
              </p14:nvContentPartPr>
              <p14:xfrm>
                <a:off x="2233128" y="3150216"/>
                <a:ext cx="51480" cy="128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88E60AA-552E-4DD9-A237-2E9849ADE5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4488" y="3141216"/>
                  <a:ext cx="691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954B33-486B-472A-97A1-852A72BD5101}"/>
              </a:ext>
            </a:extLst>
          </p:cNvPr>
          <p:cNvGrpSpPr/>
          <p:nvPr/>
        </p:nvGrpSpPr>
        <p:grpSpPr>
          <a:xfrm>
            <a:off x="2487648" y="2945016"/>
            <a:ext cx="479520" cy="263520"/>
            <a:chOff x="2487648" y="2945016"/>
            <a:chExt cx="47952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5DBABAC-8EF7-477C-9907-AD354F5C85C0}"/>
                    </a:ext>
                  </a:extLst>
                </p14:cNvPr>
                <p14:cNvContentPartPr/>
                <p14:nvPr/>
              </p14:nvContentPartPr>
              <p14:xfrm>
                <a:off x="2487648" y="3019176"/>
                <a:ext cx="104040" cy="149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5DBABAC-8EF7-477C-9907-AD354F5C85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79008" y="3010536"/>
                  <a:ext cx="121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8C97B46-7F1D-402D-A01B-7A78932BB13F}"/>
                    </a:ext>
                  </a:extLst>
                </p14:cNvPr>
                <p14:cNvContentPartPr/>
                <p14:nvPr/>
              </p14:nvContentPartPr>
              <p14:xfrm>
                <a:off x="2608608" y="2989656"/>
                <a:ext cx="24840" cy="218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8C97B46-7F1D-402D-A01B-7A78932BB1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99608" y="2980656"/>
                  <a:ext cx="42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F9AC203-C7B3-45FB-B6BE-174F309F637A}"/>
                    </a:ext>
                  </a:extLst>
                </p14:cNvPr>
                <p14:cNvContentPartPr/>
                <p14:nvPr/>
              </p14:nvContentPartPr>
              <p14:xfrm>
                <a:off x="2676648" y="2962656"/>
                <a:ext cx="91080" cy="169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F9AC203-C7B3-45FB-B6BE-174F309F63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7648" y="2954016"/>
                  <a:ext cx="108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9EC9D8-D71B-454E-8FD1-E7626BE884BC}"/>
                    </a:ext>
                  </a:extLst>
                </p14:cNvPr>
                <p14:cNvContentPartPr/>
                <p14:nvPr/>
              </p14:nvContentPartPr>
              <p14:xfrm>
                <a:off x="2680608" y="2945016"/>
                <a:ext cx="237960" cy="216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9EC9D8-D71B-454E-8FD1-E7626BE884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1968" y="2936016"/>
                  <a:ext cx="255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91FC497-9793-4363-AA71-AAC28145FB15}"/>
                    </a:ext>
                  </a:extLst>
                </p14:cNvPr>
                <p14:cNvContentPartPr/>
                <p14:nvPr/>
              </p14:nvContentPartPr>
              <p14:xfrm>
                <a:off x="2833248" y="2986056"/>
                <a:ext cx="88560" cy="108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91FC497-9793-4363-AA71-AAC28145FB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4248" y="2977056"/>
                  <a:ext cx="106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3E2ED43-10E0-4597-9228-F2F783D03EEB}"/>
                    </a:ext>
                  </a:extLst>
                </p14:cNvPr>
                <p14:cNvContentPartPr/>
                <p14:nvPr/>
              </p14:nvContentPartPr>
              <p14:xfrm>
                <a:off x="2844768" y="3131496"/>
                <a:ext cx="122400" cy="25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3E2ED43-10E0-4597-9228-F2F783D03E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6128" y="3122496"/>
                  <a:ext cx="14004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815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(5)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부분 열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0D86E3A4-297E-4726-8837-A7653BD5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5" y="2095500"/>
            <a:ext cx="31813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4B5D7A5-0EEB-4EE3-A64D-5EC776E6B0D6}"/>
              </a:ext>
            </a:extLst>
          </p:cNvPr>
          <p:cNvSpPr/>
          <p:nvPr/>
        </p:nvSpPr>
        <p:spPr>
          <a:xfrm>
            <a:off x="2174789" y="2650523"/>
            <a:ext cx="926757" cy="19956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2F8-21FD-44DF-AFAD-B67C99AB9B9A}"/>
              </a:ext>
            </a:extLst>
          </p:cNvPr>
          <p:cNvSpPr txBox="1"/>
          <p:nvPr/>
        </p:nvSpPr>
        <p:spPr>
          <a:xfrm>
            <a:off x="3348681" y="2698580"/>
            <a:ext cx="4510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143F3-16AE-4F59-A46B-F791BC794E8F}"/>
              </a:ext>
            </a:extLst>
          </p:cNvPr>
          <p:cNvSpPr txBox="1"/>
          <p:nvPr/>
        </p:nvSpPr>
        <p:spPr>
          <a:xfrm>
            <a:off x="3348681" y="3192850"/>
            <a:ext cx="4510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80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32102-B5F0-4C28-A45C-B73CCA46FFED}"/>
              </a:ext>
            </a:extLst>
          </p:cNvPr>
          <p:cNvSpPr txBox="1"/>
          <p:nvPr/>
        </p:nvSpPr>
        <p:spPr>
          <a:xfrm>
            <a:off x="3348681" y="3687120"/>
            <a:ext cx="4510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90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A3642-DE30-4DB0-8B6E-1606D407C6BB}"/>
              </a:ext>
            </a:extLst>
          </p:cNvPr>
          <p:cNvSpPr txBox="1"/>
          <p:nvPr/>
        </p:nvSpPr>
        <p:spPr>
          <a:xfrm>
            <a:off x="3262184" y="4224810"/>
            <a:ext cx="6515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160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DF6B4BD-D200-45BD-9790-EE1DF6F752B4}"/>
              </a:ext>
            </a:extLst>
          </p:cNvPr>
          <p:cNvSpPr/>
          <p:nvPr/>
        </p:nvSpPr>
        <p:spPr>
          <a:xfrm>
            <a:off x="3200399" y="2848233"/>
            <a:ext cx="148281" cy="1173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EEA640E-AE27-4E31-B6E8-9CBDEB28CAAB}"/>
              </a:ext>
            </a:extLst>
          </p:cNvPr>
          <p:cNvSpPr/>
          <p:nvPr/>
        </p:nvSpPr>
        <p:spPr>
          <a:xfrm>
            <a:off x="3200399" y="3318821"/>
            <a:ext cx="148281" cy="1173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C9ECBF9-C308-40F9-95C9-627576602A5B}"/>
              </a:ext>
            </a:extLst>
          </p:cNvPr>
          <p:cNvSpPr/>
          <p:nvPr/>
        </p:nvSpPr>
        <p:spPr>
          <a:xfrm>
            <a:off x="3200399" y="3834802"/>
            <a:ext cx="148281" cy="1173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80E618A-1800-44B3-9E87-FBA1A6CF1D24}"/>
              </a:ext>
            </a:extLst>
          </p:cNvPr>
          <p:cNvSpPr/>
          <p:nvPr/>
        </p:nvSpPr>
        <p:spPr>
          <a:xfrm>
            <a:off x="3200399" y="4348725"/>
            <a:ext cx="148281" cy="1173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36051-4722-4776-B378-7F0FB921957C}"/>
              </a:ext>
            </a:extLst>
          </p:cNvPr>
          <p:cNvSpPr txBox="1"/>
          <p:nvPr/>
        </p:nvSpPr>
        <p:spPr>
          <a:xfrm>
            <a:off x="2224216" y="472645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 err="1"/>
              <a:t>열값의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배</a:t>
            </a:r>
            <a:r>
              <a:rPr lang="en-US" altLang="ko-KR" dirty="0"/>
              <a:t> + C</a:t>
            </a:r>
            <a:r>
              <a:rPr lang="ko-KR" altLang="en-US" dirty="0" err="1"/>
              <a:t>열값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26F603A-EEE4-4C9D-B31A-167E130AEB8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17789" y="3448398"/>
            <a:ext cx="1544595" cy="94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089CCC-273C-49C3-9EAA-A2099C2E7E24}"/>
              </a:ext>
            </a:extLst>
          </p:cNvPr>
          <p:cNvSpPr txBox="1"/>
          <p:nvPr/>
        </p:nvSpPr>
        <p:spPr>
          <a:xfrm>
            <a:off x="4862384" y="2848233"/>
            <a:ext cx="300269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방법</a:t>
            </a:r>
            <a:r>
              <a:rPr lang="en-US" altLang="ko-KR" dirty="0"/>
              <a:t>1: B,C</a:t>
            </a:r>
            <a:r>
              <a:rPr lang="ko-KR" altLang="en-US" dirty="0"/>
              <a:t>열 추려내고 이에 맞는 함수정의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방법</a:t>
            </a:r>
            <a:r>
              <a:rPr lang="en-US" altLang="ko-KR" dirty="0"/>
              <a:t>2: </a:t>
            </a:r>
            <a:r>
              <a:rPr lang="ko-KR" altLang="en-US" dirty="0"/>
              <a:t>함수 안에서 열의 이름을 정의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47985-A41F-4D13-A517-AC02080558D0}"/>
              </a:ext>
            </a:extLst>
          </p:cNvPr>
          <p:cNvSpPr txBox="1"/>
          <p:nvPr/>
        </p:nvSpPr>
        <p:spPr>
          <a:xfrm>
            <a:off x="4862384" y="4550460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, axis=1)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7E58D0-6C86-47E7-8FEF-B6CA3BCCED48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6363730" y="4048562"/>
            <a:ext cx="0" cy="50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AA85436-9D1E-40A7-BBC6-B34498E53A91}"/>
              </a:ext>
            </a:extLst>
          </p:cNvPr>
          <p:cNvGrpSpPr/>
          <p:nvPr/>
        </p:nvGrpSpPr>
        <p:grpSpPr>
          <a:xfrm>
            <a:off x="3420048" y="727056"/>
            <a:ext cx="1201680" cy="702000"/>
            <a:chOff x="3420048" y="727056"/>
            <a:chExt cx="120168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B6795A8-153C-4EF1-A750-255E9E8F6155}"/>
                    </a:ext>
                  </a:extLst>
                </p14:cNvPr>
                <p14:cNvContentPartPr/>
                <p14:nvPr/>
              </p14:nvContentPartPr>
              <p14:xfrm>
                <a:off x="3420048" y="778536"/>
                <a:ext cx="181440" cy="280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B6795A8-153C-4EF1-A750-255E9E8F61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11408" y="769536"/>
                  <a:ext cx="1990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E32F497-4FAF-4B5F-B096-5C6D1FF05193}"/>
                    </a:ext>
                  </a:extLst>
                </p14:cNvPr>
                <p14:cNvContentPartPr/>
                <p14:nvPr/>
              </p14:nvContentPartPr>
              <p14:xfrm>
                <a:off x="3684648" y="797256"/>
                <a:ext cx="76320" cy="112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E32F497-4FAF-4B5F-B096-5C6D1FF051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75648" y="788256"/>
                  <a:ext cx="93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36FD3EE-732E-49EE-836C-0F53F0223DAB}"/>
                    </a:ext>
                  </a:extLst>
                </p14:cNvPr>
                <p14:cNvContentPartPr/>
                <p14:nvPr/>
              </p14:nvContentPartPr>
              <p14:xfrm>
                <a:off x="3749448" y="796176"/>
                <a:ext cx="81000" cy="10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36FD3EE-732E-49EE-836C-0F53F0223D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0808" y="787176"/>
                  <a:ext cx="98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C4D87AE-C692-4AEA-9821-0CA2EB4FED06}"/>
                    </a:ext>
                  </a:extLst>
                </p14:cNvPr>
                <p14:cNvContentPartPr/>
                <p14:nvPr/>
              </p14:nvContentPartPr>
              <p14:xfrm>
                <a:off x="3766008" y="792936"/>
                <a:ext cx="88200" cy="175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C4D87AE-C692-4AEA-9821-0CA2EB4FED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7368" y="783936"/>
                  <a:ext cx="105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3E49033-5268-48FF-B84E-354200FF2A3D}"/>
                    </a:ext>
                  </a:extLst>
                </p14:cNvPr>
                <p14:cNvContentPartPr/>
                <p14:nvPr/>
              </p14:nvContentPartPr>
              <p14:xfrm>
                <a:off x="3866448" y="779616"/>
                <a:ext cx="92880" cy="69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3E49033-5268-48FF-B84E-354200FF2A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7448" y="770976"/>
                  <a:ext cx="110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AD95630-708B-411D-82CA-780B73837420}"/>
                    </a:ext>
                  </a:extLst>
                </p14:cNvPr>
                <p14:cNvContentPartPr/>
                <p14:nvPr/>
              </p14:nvContentPartPr>
              <p14:xfrm>
                <a:off x="3865368" y="857016"/>
                <a:ext cx="121320" cy="45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AD95630-708B-411D-82CA-780B738374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56728" y="848016"/>
                  <a:ext cx="138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357EE57-56AB-4E70-9563-7353BE288E4D}"/>
                    </a:ext>
                  </a:extLst>
                </p14:cNvPr>
                <p14:cNvContentPartPr/>
                <p14:nvPr/>
              </p14:nvContentPartPr>
              <p14:xfrm>
                <a:off x="3867888" y="906696"/>
                <a:ext cx="111600" cy="72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357EE57-56AB-4E70-9563-7353BE288E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58888" y="897696"/>
                  <a:ext cx="129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FE1390F-9124-4ABF-AC0F-D645D5A95A74}"/>
                    </a:ext>
                  </a:extLst>
                </p14:cNvPr>
                <p14:cNvContentPartPr/>
                <p14:nvPr/>
              </p14:nvContentPartPr>
              <p14:xfrm>
                <a:off x="4053648" y="768456"/>
                <a:ext cx="82080" cy="89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FE1390F-9124-4ABF-AC0F-D645D5A95A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5008" y="759816"/>
                  <a:ext cx="99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721CE6D-BFF7-4973-BB3F-392520F1431C}"/>
                    </a:ext>
                  </a:extLst>
                </p14:cNvPr>
                <p14:cNvContentPartPr/>
                <p14:nvPr/>
              </p14:nvContentPartPr>
              <p14:xfrm>
                <a:off x="4073808" y="835056"/>
                <a:ext cx="98280" cy="99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721CE6D-BFF7-4973-BB3F-392520F143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64808" y="826056"/>
                  <a:ext cx="115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2422890-33D3-477B-BE13-979B3C33B87D}"/>
                    </a:ext>
                  </a:extLst>
                </p14:cNvPr>
                <p14:cNvContentPartPr/>
                <p14:nvPr/>
              </p14:nvContentPartPr>
              <p14:xfrm>
                <a:off x="4195488" y="743256"/>
                <a:ext cx="108720" cy="179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2422890-33D3-477B-BE13-979B3C33B8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6488" y="734616"/>
                  <a:ext cx="126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5300D27-15D9-4C86-A7F8-CA4FFB1141E0}"/>
                    </a:ext>
                  </a:extLst>
                </p14:cNvPr>
                <p14:cNvContentPartPr/>
                <p14:nvPr/>
              </p14:nvContentPartPr>
              <p14:xfrm>
                <a:off x="4323648" y="727056"/>
                <a:ext cx="118800" cy="1998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5300D27-15D9-4C86-A7F8-CA4FFB1141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14648" y="718056"/>
                  <a:ext cx="136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304E36F-9562-4292-97BE-4C5470FA260A}"/>
                    </a:ext>
                  </a:extLst>
                </p14:cNvPr>
                <p14:cNvContentPartPr/>
                <p14:nvPr/>
              </p14:nvContentPartPr>
              <p14:xfrm>
                <a:off x="4467648" y="845496"/>
                <a:ext cx="56880" cy="19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304E36F-9562-4292-97BE-4C5470FA26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59008" y="836496"/>
                  <a:ext cx="74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817EFEA-F414-4F41-8C11-4F5898EE7A83}"/>
                    </a:ext>
                  </a:extLst>
                </p14:cNvPr>
                <p14:cNvContentPartPr/>
                <p14:nvPr/>
              </p14:nvContentPartPr>
              <p14:xfrm>
                <a:off x="3466848" y="1258776"/>
                <a:ext cx="140760" cy="874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817EFEA-F414-4F41-8C11-4F5898EE7A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58208" y="1250136"/>
                  <a:ext cx="158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804F27B-4A25-413D-93FB-AD0928176230}"/>
                    </a:ext>
                  </a:extLst>
                </p14:cNvPr>
                <p14:cNvContentPartPr/>
                <p14:nvPr/>
              </p14:nvContentPartPr>
              <p14:xfrm>
                <a:off x="3451008" y="1215936"/>
                <a:ext cx="160560" cy="213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804F27B-4A25-413D-93FB-AD09281762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42368" y="1207296"/>
                  <a:ext cx="178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81E3441-E799-4E04-9EA8-9589158ABBB5}"/>
                    </a:ext>
                  </a:extLst>
                </p14:cNvPr>
                <p14:cNvContentPartPr/>
                <p14:nvPr/>
              </p14:nvContentPartPr>
              <p14:xfrm>
                <a:off x="3739368" y="1204776"/>
                <a:ext cx="89280" cy="1810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81E3441-E799-4E04-9EA8-9589158ABB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30728" y="1196136"/>
                  <a:ext cx="106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E4FB2D6-90DF-405F-B249-60B2A76FC338}"/>
                    </a:ext>
                  </a:extLst>
                </p14:cNvPr>
                <p14:cNvContentPartPr/>
                <p14:nvPr/>
              </p14:nvContentPartPr>
              <p14:xfrm>
                <a:off x="3781128" y="1298736"/>
                <a:ext cx="59400" cy="59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E4FB2D6-90DF-405F-B249-60B2A76FC3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2488" y="1290096"/>
                  <a:ext cx="77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87A2396-732B-4B00-B422-7504400BD8D2}"/>
                    </a:ext>
                  </a:extLst>
                </p14:cNvPr>
                <p14:cNvContentPartPr/>
                <p14:nvPr/>
              </p14:nvContentPartPr>
              <p14:xfrm>
                <a:off x="3848808" y="1204056"/>
                <a:ext cx="43920" cy="1900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87A2396-732B-4B00-B422-7504400BD8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0168" y="1195056"/>
                  <a:ext cx="61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ECD0F7D-05FC-4D47-9FEA-EDCB0FBD75AD}"/>
                    </a:ext>
                  </a:extLst>
                </p14:cNvPr>
                <p14:cNvContentPartPr/>
                <p14:nvPr/>
              </p14:nvContentPartPr>
              <p14:xfrm>
                <a:off x="3941688" y="1159416"/>
                <a:ext cx="84600" cy="82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ECD0F7D-05FC-4D47-9FEA-EDCB0FBD75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33048" y="1150776"/>
                  <a:ext cx="102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379007B-5FB0-4B0B-8A69-94BEF469F0CB}"/>
                    </a:ext>
                  </a:extLst>
                </p14:cNvPr>
                <p14:cNvContentPartPr/>
                <p14:nvPr/>
              </p14:nvContentPartPr>
              <p14:xfrm>
                <a:off x="3921168" y="1237176"/>
                <a:ext cx="100440" cy="1274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379007B-5FB0-4B0B-8A69-94BEF469F0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12528" y="1228176"/>
                  <a:ext cx="118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F5ADB01-3D24-4AA7-9467-A18A2C49E2F8}"/>
                    </a:ext>
                  </a:extLst>
                </p14:cNvPr>
                <p14:cNvContentPartPr/>
                <p14:nvPr/>
              </p14:nvContentPartPr>
              <p14:xfrm>
                <a:off x="4033128" y="1150056"/>
                <a:ext cx="82800" cy="145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F5ADB01-3D24-4AA7-9467-A18A2C49E2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24488" y="1141056"/>
                  <a:ext cx="100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C740602-9EC2-48D1-B915-B68F551D711D}"/>
                    </a:ext>
                  </a:extLst>
                </p14:cNvPr>
                <p14:cNvContentPartPr/>
                <p14:nvPr/>
              </p14:nvContentPartPr>
              <p14:xfrm>
                <a:off x="4094328" y="1120176"/>
                <a:ext cx="78480" cy="207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C740602-9EC2-48D1-B915-B68F551D71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5688" y="1111176"/>
                  <a:ext cx="96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4BE0347-B8CE-4E2A-8B2B-80CAC5624DF6}"/>
                    </a:ext>
                  </a:extLst>
                </p14:cNvPr>
                <p14:cNvContentPartPr/>
                <p14:nvPr/>
              </p14:nvContentPartPr>
              <p14:xfrm>
                <a:off x="4142568" y="1236816"/>
                <a:ext cx="55800" cy="392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4BE0347-B8CE-4E2A-8B2B-80CAC5624D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33568" y="1227816"/>
                  <a:ext cx="73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AE30A36-8784-4393-A760-292A2989E939}"/>
                    </a:ext>
                  </a:extLst>
                </p14:cNvPr>
                <p14:cNvContentPartPr/>
                <p14:nvPr/>
              </p14:nvContentPartPr>
              <p14:xfrm>
                <a:off x="4215648" y="1116936"/>
                <a:ext cx="76680" cy="132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AE30A36-8784-4393-A760-292A2989E9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06648" y="1107936"/>
                  <a:ext cx="94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92CFBAD-F8B9-429D-83AA-F827C0175ADB}"/>
                    </a:ext>
                  </a:extLst>
                </p14:cNvPr>
                <p14:cNvContentPartPr/>
                <p14:nvPr/>
              </p14:nvContentPartPr>
              <p14:xfrm>
                <a:off x="4267848" y="1156176"/>
                <a:ext cx="94320" cy="139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92CFBAD-F8B9-429D-83AA-F827C0175A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58848" y="1147176"/>
                  <a:ext cx="111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FA4B5B3-C431-4ED2-92D6-58159C98F0BC}"/>
                    </a:ext>
                  </a:extLst>
                </p14:cNvPr>
                <p14:cNvContentPartPr/>
                <p14:nvPr/>
              </p14:nvContentPartPr>
              <p14:xfrm>
                <a:off x="4371528" y="1115496"/>
                <a:ext cx="194400" cy="234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FA4B5B3-C431-4ED2-92D6-58159C98F0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62888" y="1106856"/>
                  <a:ext cx="212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20E7CB6-DEA8-4B33-91A5-15E117C9CED8}"/>
                    </a:ext>
                  </a:extLst>
                </p14:cNvPr>
                <p14:cNvContentPartPr/>
                <p14:nvPr/>
              </p14:nvContentPartPr>
              <p14:xfrm>
                <a:off x="3475848" y="954576"/>
                <a:ext cx="1145880" cy="166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20E7CB6-DEA8-4B33-91A5-15E117C9CE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7208" y="945936"/>
                  <a:ext cx="116352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0432764-99AA-47B0-B706-ECB6232CD3FF}"/>
                  </a:ext>
                </a:extLst>
              </p14:cNvPr>
              <p14:cNvContentPartPr/>
              <p14:nvPr/>
            </p14:nvContentPartPr>
            <p14:xfrm>
              <a:off x="2436888" y="2430936"/>
              <a:ext cx="8640" cy="36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0432764-99AA-47B0-B706-ECB6232CD3F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27888" y="2421936"/>
                <a:ext cx="2628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1" name="그룹 3090">
            <a:extLst>
              <a:ext uri="{FF2B5EF4-FFF2-40B4-BE49-F238E27FC236}">
                <a16:creationId xmlns:a16="http://schemas.microsoft.com/office/drawing/2014/main" id="{2CD0BA77-9263-4D7A-9286-8D3C5CC89255}"/>
              </a:ext>
            </a:extLst>
          </p:cNvPr>
          <p:cNvGrpSpPr/>
          <p:nvPr/>
        </p:nvGrpSpPr>
        <p:grpSpPr>
          <a:xfrm>
            <a:off x="5168568" y="545256"/>
            <a:ext cx="2717640" cy="582840"/>
            <a:chOff x="5168568" y="545256"/>
            <a:chExt cx="27176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9D81A37-FA2F-4DFA-96F8-DB227930445F}"/>
                    </a:ext>
                  </a:extLst>
                </p14:cNvPr>
                <p14:cNvContentPartPr/>
                <p14:nvPr/>
              </p14:nvContentPartPr>
              <p14:xfrm>
                <a:off x="5173248" y="740016"/>
                <a:ext cx="155880" cy="2145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9D81A37-FA2F-4DFA-96F8-DB22793044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64248" y="731376"/>
                  <a:ext cx="173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53A9B5A-756A-484F-8075-BE3ED47BE1B8}"/>
                    </a:ext>
                  </a:extLst>
                </p14:cNvPr>
                <p14:cNvContentPartPr/>
                <p14:nvPr/>
              </p14:nvContentPartPr>
              <p14:xfrm>
                <a:off x="5349648" y="740736"/>
                <a:ext cx="110160" cy="12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53A9B5A-756A-484F-8075-BE3ED47BE1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0648" y="731736"/>
                  <a:ext cx="127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9FFB6D6-5960-43DA-9235-6B6C0243DD3C}"/>
                    </a:ext>
                  </a:extLst>
                </p14:cNvPr>
                <p14:cNvContentPartPr/>
                <p14:nvPr/>
              </p14:nvContentPartPr>
              <p14:xfrm>
                <a:off x="5359008" y="737496"/>
                <a:ext cx="65520" cy="1890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9FFB6D6-5960-43DA-9235-6B6C0243DD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0368" y="728496"/>
                  <a:ext cx="83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F5D6AC6-5DED-480B-B747-FB38DD26CAE7}"/>
                    </a:ext>
                  </a:extLst>
                </p14:cNvPr>
                <p14:cNvContentPartPr/>
                <p14:nvPr/>
              </p14:nvContentPartPr>
              <p14:xfrm>
                <a:off x="5271168" y="800856"/>
                <a:ext cx="90000" cy="41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F5D6AC6-5DED-480B-B747-FB38DD26CA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62168" y="791856"/>
                  <a:ext cx="107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8E551ED-79B9-42F1-B1B4-47EB3D83A494}"/>
                    </a:ext>
                  </a:extLst>
                </p14:cNvPr>
                <p14:cNvContentPartPr/>
                <p14:nvPr/>
              </p14:nvContentPartPr>
              <p14:xfrm>
                <a:off x="5250288" y="721296"/>
                <a:ext cx="68400" cy="3355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8E551ED-79B9-42F1-B1B4-47EB3D83A4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41288" y="712296"/>
                  <a:ext cx="860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9368ED4-C9F8-4B23-A74B-0664692E1651}"/>
                    </a:ext>
                  </a:extLst>
                </p14:cNvPr>
                <p14:cNvContentPartPr/>
                <p14:nvPr/>
              </p14:nvContentPartPr>
              <p14:xfrm>
                <a:off x="5459808" y="765216"/>
                <a:ext cx="72720" cy="7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9368ED4-C9F8-4B23-A74B-0664692E165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50808" y="756576"/>
                  <a:ext cx="90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D4EDD53-2935-4897-9494-D05091B85BD4}"/>
                    </a:ext>
                  </a:extLst>
                </p14:cNvPr>
                <p14:cNvContentPartPr/>
                <p14:nvPr/>
              </p14:nvContentPartPr>
              <p14:xfrm>
                <a:off x="5480328" y="782136"/>
                <a:ext cx="75240" cy="1328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D4EDD53-2935-4897-9494-D05091B85B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71328" y="773496"/>
                  <a:ext cx="92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315FC2D-792E-431C-95C7-47B2D217D575}"/>
                    </a:ext>
                  </a:extLst>
                </p14:cNvPr>
                <p14:cNvContentPartPr/>
                <p14:nvPr/>
              </p14:nvContentPartPr>
              <p14:xfrm>
                <a:off x="5593728" y="673776"/>
                <a:ext cx="34920" cy="666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315FC2D-792E-431C-95C7-47B2D217D5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85088" y="665136"/>
                  <a:ext cx="52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73ECDD8-1E11-4FE1-8F42-0C5B17B5B316}"/>
                    </a:ext>
                  </a:extLst>
                </p14:cNvPr>
                <p14:cNvContentPartPr/>
                <p14:nvPr/>
              </p14:nvContentPartPr>
              <p14:xfrm>
                <a:off x="5640528" y="722736"/>
                <a:ext cx="12960" cy="2264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73ECDD8-1E11-4FE1-8F42-0C5B17B5B3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31888" y="714096"/>
                  <a:ext cx="30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CD107D6-BAAC-4CE5-9532-44D42C97FDE9}"/>
                    </a:ext>
                  </a:extLst>
                </p14:cNvPr>
                <p14:cNvContentPartPr/>
                <p14:nvPr/>
              </p14:nvContentPartPr>
              <p14:xfrm>
                <a:off x="5647008" y="744696"/>
                <a:ext cx="106560" cy="2264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CD107D6-BAAC-4CE5-9532-44D42C97FD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38008" y="735696"/>
                  <a:ext cx="124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4000DFD-02BB-4556-84AA-72131E48EA7C}"/>
                    </a:ext>
                  </a:extLst>
                </p14:cNvPr>
                <p14:cNvContentPartPr/>
                <p14:nvPr/>
              </p14:nvContentPartPr>
              <p14:xfrm>
                <a:off x="5739528" y="708336"/>
                <a:ext cx="21600" cy="367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4000DFD-02BB-4556-84AA-72131E48EA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30528" y="699336"/>
                  <a:ext cx="39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D955119-34E6-468A-AA37-FC8507A50CC6}"/>
                    </a:ext>
                  </a:extLst>
                </p14:cNvPr>
                <p14:cNvContentPartPr/>
                <p14:nvPr/>
              </p14:nvContentPartPr>
              <p14:xfrm>
                <a:off x="5874528" y="662976"/>
                <a:ext cx="12960" cy="471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D955119-34E6-468A-AA37-FC8507A50C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5528" y="653976"/>
                  <a:ext cx="30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64ABB85-55D7-4BBE-B397-AC13B2F0B1D1}"/>
                    </a:ext>
                  </a:extLst>
                </p14:cNvPr>
                <p14:cNvContentPartPr/>
                <p14:nvPr/>
              </p14:nvContentPartPr>
              <p14:xfrm>
                <a:off x="5909448" y="760536"/>
                <a:ext cx="76680" cy="1188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64ABB85-55D7-4BBE-B397-AC13B2F0B1D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00448" y="751896"/>
                  <a:ext cx="94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792D48F-F296-47EA-9935-8BE2EAC338B9}"/>
                    </a:ext>
                  </a:extLst>
                </p14:cNvPr>
                <p14:cNvContentPartPr/>
                <p14:nvPr/>
              </p14:nvContentPartPr>
              <p14:xfrm>
                <a:off x="6021048" y="686016"/>
                <a:ext cx="32400" cy="489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792D48F-F296-47EA-9935-8BE2EAC338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12408" y="677016"/>
                  <a:ext cx="50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730831E-AC5B-402D-9D53-093C8FBA6F9A}"/>
                    </a:ext>
                  </a:extLst>
                </p14:cNvPr>
                <p14:cNvContentPartPr/>
                <p14:nvPr/>
              </p14:nvContentPartPr>
              <p14:xfrm>
                <a:off x="6103128" y="670536"/>
                <a:ext cx="100800" cy="2268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730831E-AC5B-402D-9D53-093C8FBA6F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94488" y="661896"/>
                  <a:ext cx="118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8AC62DD-959C-4470-9176-28E57BE40EB0}"/>
                    </a:ext>
                  </a:extLst>
                </p14:cNvPr>
                <p14:cNvContentPartPr/>
                <p14:nvPr/>
              </p14:nvContentPartPr>
              <p14:xfrm>
                <a:off x="6241008" y="669096"/>
                <a:ext cx="113760" cy="2192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8AC62DD-959C-4470-9176-28E57BE40E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32368" y="660096"/>
                  <a:ext cx="131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072" name="잉크 3071">
                  <a:extLst>
                    <a:ext uri="{FF2B5EF4-FFF2-40B4-BE49-F238E27FC236}">
                      <a16:creationId xmlns:a16="http://schemas.microsoft.com/office/drawing/2014/main" id="{8844D226-9FA0-4DEB-AD08-6E5A71752B2E}"/>
                    </a:ext>
                  </a:extLst>
                </p14:cNvPr>
                <p14:cNvContentPartPr/>
                <p14:nvPr/>
              </p14:nvContentPartPr>
              <p14:xfrm>
                <a:off x="6408408" y="920016"/>
                <a:ext cx="7920" cy="4320"/>
              </p14:xfrm>
            </p:contentPart>
          </mc:Choice>
          <mc:Fallback xmlns="">
            <p:pic>
              <p:nvPicPr>
                <p:cNvPr id="3072" name="잉크 3071">
                  <a:extLst>
                    <a:ext uri="{FF2B5EF4-FFF2-40B4-BE49-F238E27FC236}">
                      <a16:creationId xmlns:a16="http://schemas.microsoft.com/office/drawing/2014/main" id="{8844D226-9FA0-4DEB-AD08-6E5A71752B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9768" y="911376"/>
                  <a:ext cx="25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3" name="잉크 3072">
                  <a:extLst>
                    <a:ext uri="{FF2B5EF4-FFF2-40B4-BE49-F238E27FC236}">
                      <a16:creationId xmlns:a16="http://schemas.microsoft.com/office/drawing/2014/main" id="{4292E9AB-BF24-4BB0-9DF8-0F09C5789F65}"/>
                    </a:ext>
                  </a:extLst>
                </p14:cNvPr>
                <p14:cNvContentPartPr/>
                <p14:nvPr/>
              </p14:nvContentPartPr>
              <p14:xfrm>
                <a:off x="6482568" y="730296"/>
                <a:ext cx="98280" cy="86400"/>
              </p14:xfrm>
            </p:contentPart>
          </mc:Choice>
          <mc:Fallback xmlns="">
            <p:pic>
              <p:nvPicPr>
                <p:cNvPr id="3073" name="잉크 3072">
                  <a:extLst>
                    <a:ext uri="{FF2B5EF4-FFF2-40B4-BE49-F238E27FC236}">
                      <a16:creationId xmlns:a16="http://schemas.microsoft.com/office/drawing/2014/main" id="{4292E9AB-BF24-4BB0-9DF8-0F09C5789F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73568" y="721296"/>
                  <a:ext cx="115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5" name="잉크 3074">
                  <a:extLst>
                    <a:ext uri="{FF2B5EF4-FFF2-40B4-BE49-F238E27FC236}">
                      <a16:creationId xmlns:a16="http://schemas.microsoft.com/office/drawing/2014/main" id="{3DEADEFF-1118-453D-A475-8CD322AF8CCB}"/>
                    </a:ext>
                  </a:extLst>
                </p14:cNvPr>
                <p14:cNvContentPartPr/>
                <p14:nvPr/>
              </p14:nvContentPartPr>
              <p14:xfrm>
                <a:off x="6602448" y="711576"/>
                <a:ext cx="18720" cy="272520"/>
              </p14:xfrm>
            </p:contentPart>
          </mc:Choice>
          <mc:Fallback xmlns="">
            <p:pic>
              <p:nvPicPr>
                <p:cNvPr id="3075" name="잉크 3074">
                  <a:extLst>
                    <a:ext uri="{FF2B5EF4-FFF2-40B4-BE49-F238E27FC236}">
                      <a16:creationId xmlns:a16="http://schemas.microsoft.com/office/drawing/2014/main" id="{3DEADEFF-1118-453D-A475-8CD322AF8CC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93448" y="702576"/>
                  <a:ext cx="36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6" name="잉크 3075">
                  <a:extLst>
                    <a:ext uri="{FF2B5EF4-FFF2-40B4-BE49-F238E27FC236}">
                      <a16:creationId xmlns:a16="http://schemas.microsoft.com/office/drawing/2014/main" id="{9B8C4E05-0C1D-428F-999E-52F2B05259CE}"/>
                    </a:ext>
                  </a:extLst>
                </p14:cNvPr>
                <p14:cNvContentPartPr/>
                <p14:nvPr/>
              </p14:nvContentPartPr>
              <p14:xfrm>
                <a:off x="6592008" y="742176"/>
                <a:ext cx="79920" cy="185040"/>
              </p14:xfrm>
            </p:contentPart>
          </mc:Choice>
          <mc:Fallback xmlns="">
            <p:pic>
              <p:nvPicPr>
                <p:cNvPr id="3076" name="잉크 3075">
                  <a:extLst>
                    <a:ext uri="{FF2B5EF4-FFF2-40B4-BE49-F238E27FC236}">
                      <a16:creationId xmlns:a16="http://schemas.microsoft.com/office/drawing/2014/main" id="{9B8C4E05-0C1D-428F-999E-52F2B05259C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83368" y="733536"/>
                  <a:ext cx="97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7" name="잉크 3076">
                  <a:extLst>
                    <a:ext uri="{FF2B5EF4-FFF2-40B4-BE49-F238E27FC236}">
                      <a16:creationId xmlns:a16="http://schemas.microsoft.com/office/drawing/2014/main" id="{46C6E7B2-B448-48E5-B5CA-09AEE3398623}"/>
                    </a:ext>
                  </a:extLst>
                </p14:cNvPr>
                <p14:cNvContentPartPr/>
                <p14:nvPr/>
              </p14:nvContentPartPr>
              <p14:xfrm>
                <a:off x="6647448" y="638136"/>
                <a:ext cx="92520" cy="168120"/>
              </p14:xfrm>
            </p:contentPart>
          </mc:Choice>
          <mc:Fallback xmlns="">
            <p:pic>
              <p:nvPicPr>
                <p:cNvPr id="3077" name="잉크 3076">
                  <a:extLst>
                    <a:ext uri="{FF2B5EF4-FFF2-40B4-BE49-F238E27FC236}">
                      <a16:creationId xmlns:a16="http://schemas.microsoft.com/office/drawing/2014/main" id="{46C6E7B2-B448-48E5-B5CA-09AEE339862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38808" y="629136"/>
                  <a:ext cx="110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8" name="잉크 3077">
                  <a:extLst>
                    <a:ext uri="{FF2B5EF4-FFF2-40B4-BE49-F238E27FC236}">
                      <a16:creationId xmlns:a16="http://schemas.microsoft.com/office/drawing/2014/main" id="{D32BD40D-703F-4BCA-9A17-89D364F1103D}"/>
                    </a:ext>
                  </a:extLst>
                </p14:cNvPr>
                <p14:cNvContentPartPr/>
                <p14:nvPr/>
              </p14:nvContentPartPr>
              <p14:xfrm>
                <a:off x="6754008" y="704376"/>
                <a:ext cx="97560" cy="227880"/>
              </p14:xfrm>
            </p:contentPart>
          </mc:Choice>
          <mc:Fallback xmlns="">
            <p:pic>
              <p:nvPicPr>
                <p:cNvPr id="3078" name="잉크 3077">
                  <a:extLst>
                    <a:ext uri="{FF2B5EF4-FFF2-40B4-BE49-F238E27FC236}">
                      <a16:creationId xmlns:a16="http://schemas.microsoft.com/office/drawing/2014/main" id="{D32BD40D-703F-4BCA-9A17-89D364F1103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45008" y="695376"/>
                  <a:ext cx="115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9" name="잉크 3078">
                  <a:extLst>
                    <a:ext uri="{FF2B5EF4-FFF2-40B4-BE49-F238E27FC236}">
                      <a16:creationId xmlns:a16="http://schemas.microsoft.com/office/drawing/2014/main" id="{AA9B1C2E-7478-4C5F-9C94-EF9AC3D8001B}"/>
                    </a:ext>
                  </a:extLst>
                </p14:cNvPr>
                <p14:cNvContentPartPr/>
                <p14:nvPr/>
              </p14:nvContentPartPr>
              <p14:xfrm>
                <a:off x="6902688" y="607176"/>
                <a:ext cx="77040" cy="238680"/>
              </p14:xfrm>
            </p:contentPart>
          </mc:Choice>
          <mc:Fallback xmlns="">
            <p:pic>
              <p:nvPicPr>
                <p:cNvPr id="3079" name="잉크 3078">
                  <a:extLst>
                    <a:ext uri="{FF2B5EF4-FFF2-40B4-BE49-F238E27FC236}">
                      <a16:creationId xmlns:a16="http://schemas.microsoft.com/office/drawing/2014/main" id="{AA9B1C2E-7478-4C5F-9C94-EF9AC3D8001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93688" y="598536"/>
                  <a:ext cx="94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80" name="잉크 3079">
                  <a:extLst>
                    <a:ext uri="{FF2B5EF4-FFF2-40B4-BE49-F238E27FC236}">
                      <a16:creationId xmlns:a16="http://schemas.microsoft.com/office/drawing/2014/main" id="{C91A7B44-197F-4E47-A9F7-F0BC42BD1A6D}"/>
                    </a:ext>
                  </a:extLst>
                </p14:cNvPr>
                <p14:cNvContentPartPr/>
                <p14:nvPr/>
              </p14:nvContentPartPr>
              <p14:xfrm>
                <a:off x="7752288" y="545256"/>
                <a:ext cx="86040" cy="265680"/>
              </p14:xfrm>
            </p:contentPart>
          </mc:Choice>
          <mc:Fallback xmlns="">
            <p:pic>
              <p:nvPicPr>
                <p:cNvPr id="3080" name="잉크 3079">
                  <a:extLst>
                    <a:ext uri="{FF2B5EF4-FFF2-40B4-BE49-F238E27FC236}">
                      <a16:creationId xmlns:a16="http://schemas.microsoft.com/office/drawing/2014/main" id="{C91A7B44-197F-4E47-A9F7-F0BC42BD1A6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43648" y="536256"/>
                  <a:ext cx="103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81" name="잉크 3080">
                  <a:extLst>
                    <a:ext uri="{FF2B5EF4-FFF2-40B4-BE49-F238E27FC236}">
                      <a16:creationId xmlns:a16="http://schemas.microsoft.com/office/drawing/2014/main" id="{B435C6C0-E566-4DDD-B8FC-3230B8E6F438}"/>
                    </a:ext>
                  </a:extLst>
                </p14:cNvPr>
                <p14:cNvContentPartPr/>
                <p14:nvPr/>
              </p14:nvContentPartPr>
              <p14:xfrm>
                <a:off x="6971448" y="556416"/>
                <a:ext cx="369000" cy="307800"/>
              </p14:xfrm>
            </p:contentPart>
          </mc:Choice>
          <mc:Fallback xmlns="">
            <p:pic>
              <p:nvPicPr>
                <p:cNvPr id="3081" name="잉크 3080">
                  <a:extLst>
                    <a:ext uri="{FF2B5EF4-FFF2-40B4-BE49-F238E27FC236}">
                      <a16:creationId xmlns:a16="http://schemas.microsoft.com/office/drawing/2014/main" id="{B435C6C0-E566-4DDD-B8FC-3230B8E6F43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2808" y="547416"/>
                  <a:ext cx="3866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82" name="잉크 3081">
                  <a:extLst>
                    <a:ext uri="{FF2B5EF4-FFF2-40B4-BE49-F238E27FC236}">
                      <a16:creationId xmlns:a16="http://schemas.microsoft.com/office/drawing/2014/main" id="{FBF11CD1-6D6E-447A-BFF1-CDC3775B1AB7}"/>
                    </a:ext>
                  </a:extLst>
                </p14:cNvPr>
                <p14:cNvContentPartPr/>
                <p14:nvPr/>
              </p14:nvContentPartPr>
              <p14:xfrm>
                <a:off x="7367808" y="845856"/>
                <a:ext cx="37440" cy="17640"/>
              </p14:xfrm>
            </p:contentPart>
          </mc:Choice>
          <mc:Fallback xmlns="">
            <p:pic>
              <p:nvPicPr>
                <p:cNvPr id="3082" name="잉크 3081">
                  <a:extLst>
                    <a:ext uri="{FF2B5EF4-FFF2-40B4-BE49-F238E27FC236}">
                      <a16:creationId xmlns:a16="http://schemas.microsoft.com/office/drawing/2014/main" id="{FBF11CD1-6D6E-447A-BFF1-CDC3775B1A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58808" y="836856"/>
                  <a:ext cx="55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83" name="잉크 3082">
                  <a:extLst>
                    <a:ext uri="{FF2B5EF4-FFF2-40B4-BE49-F238E27FC236}">
                      <a16:creationId xmlns:a16="http://schemas.microsoft.com/office/drawing/2014/main" id="{1B6B604B-35EC-4FDB-B70F-84BD796BF01D}"/>
                    </a:ext>
                  </a:extLst>
                </p14:cNvPr>
                <p14:cNvContentPartPr/>
                <p14:nvPr/>
              </p14:nvContentPartPr>
              <p14:xfrm>
                <a:off x="7448808" y="648576"/>
                <a:ext cx="122040" cy="98280"/>
              </p14:xfrm>
            </p:contentPart>
          </mc:Choice>
          <mc:Fallback xmlns="">
            <p:pic>
              <p:nvPicPr>
                <p:cNvPr id="3083" name="잉크 3082">
                  <a:extLst>
                    <a:ext uri="{FF2B5EF4-FFF2-40B4-BE49-F238E27FC236}">
                      <a16:creationId xmlns:a16="http://schemas.microsoft.com/office/drawing/2014/main" id="{1B6B604B-35EC-4FDB-B70F-84BD796BF0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39808" y="639576"/>
                  <a:ext cx="139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84" name="잉크 3083">
                  <a:extLst>
                    <a:ext uri="{FF2B5EF4-FFF2-40B4-BE49-F238E27FC236}">
                      <a16:creationId xmlns:a16="http://schemas.microsoft.com/office/drawing/2014/main" id="{FA96F068-428F-478A-96CD-341E669A36DE}"/>
                    </a:ext>
                  </a:extLst>
                </p14:cNvPr>
                <p14:cNvContentPartPr/>
                <p14:nvPr/>
              </p14:nvContentPartPr>
              <p14:xfrm>
                <a:off x="7545288" y="637416"/>
                <a:ext cx="73800" cy="126360"/>
              </p14:xfrm>
            </p:contentPart>
          </mc:Choice>
          <mc:Fallback xmlns="">
            <p:pic>
              <p:nvPicPr>
                <p:cNvPr id="3084" name="잉크 3083">
                  <a:extLst>
                    <a:ext uri="{FF2B5EF4-FFF2-40B4-BE49-F238E27FC236}">
                      <a16:creationId xmlns:a16="http://schemas.microsoft.com/office/drawing/2014/main" id="{FA96F068-428F-478A-96CD-341E669A36D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36288" y="628776"/>
                  <a:ext cx="91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85" name="잉크 3084">
                  <a:extLst>
                    <a:ext uri="{FF2B5EF4-FFF2-40B4-BE49-F238E27FC236}">
                      <a16:creationId xmlns:a16="http://schemas.microsoft.com/office/drawing/2014/main" id="{B782F6C0-562F-4590-A0B6-C78736B0E519}"/>
                    </a:ext>
                  </a:extLst>
                </p14:cNvPr>
                <p14:cNvContentPartPr/>
                <p14:nvPr/>
              </p14:nvContentPartPr>
              <p14:xfrm>
                <a:off x="7631688" y="590976"/>
                <a:ext cx="15120" cy="9000"/>
              </p14:xfrm>
            </p:contentPart>
          </mc:Choice>
          <mc:Fallback xmlns="">
            <p:pic>
              <p:nvPicPr>
                <p:cNvPr id="3085" name="잉크 3084">
                  <a:extLst>
                    <a:ext uri="{FF2B5EF4-FFF2-40B4-BE49-F238E27FC236}">
                      <a16:creationId xmlns:a16="http://schemas.microsoft.com/office/drawing/2014/main" id="{B782F6C0-562F-4590-A0B6-C78736B0E51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22688" y="581976"/>
                  <a:ext cx="3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86" name="잉크 3085">
                  <a:extLst>
                    <a:ext uri="{FF2B5EF4-FFF2-40B4-BE49-F238E27FC236}">
                      <a16:creationId xmlns:a16="http://schemas.microsoft.com/office/drawing/2014/main" id="{BB55749A-C83B-4639-9742-CCE37D224924}"/>
                    </a:ext>
                  </a:extLst>
                </p14:cNvPr>
                <p14:cNvContentPartPr/>
                <p14:nvPr/>
              </p14:nvContentPartPr>
              <p14:xfrm>
                <a:off x="7609008" y="632736"/>
                <a:ext cx="89280" cy="107280"/>
              </p14:xfrm>
            </p:contentPart>
          </mc:Choice>
          <mc:Fallback xmlns="">
            <p:pic>
              <p:nvPicPr>
                <p:cNvPr id="3086" name="잉크 3085">
                  <a:extLst>
                    <a:ext uri="{FF2B5EF4-FFF2-40B4-BE49-F238E27FC236}">
                      <a16:creationId xmlns:a16="http://schemas.microsoft.com/office/drawing/2014/main" id="{BB55749A-C83B-4639-9742-CCE37D22492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00368" y="623736"/>
                  <a:ext cx="106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87" name="잉크 3086">
                  <a:extLst>
                    <a:ext uri="{FF2B5EF4-FFF2-40B4-BE49-F238E27FC236}">
                      <a16:creationId xmlns:a16="http://schemas.microsoft.com/office/drawing/2014/main" id="{B7F78675-06D6-4791-B1F5-9730A2178CEF}"/>
                    </a:ext>
                  </a:extLst>
                </p14:cNvPr>
                <p14:cNvContentPartPr/>
                <p14:nvPr/>
              </p14:nvContentPartPr>
              <p14:xfrm>
                <a:off x="7718448" y="618696"/>
                <a:ext cx="56160" cy="28440"/>
              </p14:xfrm>
            </p:contentPart>
          </mc:Choice>
          <mc:Fallback xmlns="">
            <p:pic>
              <p:nvPicPr>
                <p:cNvPr id="3087" name="잉크 3086">
                  <a:extLst>
                    <a:ext uri="{FF2B5EF4-FFF2-40B4-BE49-F238E27FC236}">
                      <a16:creationId xmlns:a16="http://schemas.microsoft.com/office/drawing/2014/main" id="{B7F78675-06D6-4791-B1F5-9730A2178C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09808" y="609696"/>
                  <a:ext cx="73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88" name="잉크 3087">
                  <a:extLst>
                    <a:ext uri="{FF2B5EF4-FFF2-40B4-BE49-F238E27FC236}">
                      <a16:creationId xmlns:a16="http://schemas.microsoft.com/office/drawing/2014/main" id="{67527A29-D48F-485E-B656-590CFE877568}"/>
                    </a:ext>
                  </a:extLst>
                </p14:cNvPr>
                <p14:cNvContentPartPr/>
                <p14:nvPr/>
              </p14:nvContentPartPr>
              <p14:xfrm>
                <a:off x="7784328" y="547416"/>
                <a:ext cx="26640" cy="185400"/>
              </p14:xfrm>
            </p:contentPart>
          </mc:Choice>
          <mc:Fallback xmlns="">
            <p:pic>
              <p:nvPicPr>
                <p:cNvPr id="3088" name="잉크 3087">
                  <a:extLst>
                    <a:ext uri="{FF2B5EF4-FFF2-40B4-BE49-F238E27FC236}">
                      <a16:creationId xmlns:a16="http://schemas.microsoft.com/office/drawing/2014/main" id="{67527A29-D48F-485E-B656-590CFE87756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75688" y="538416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90" name="잉크 3089">
                  <a:extLst>
                    <a:ext uri="{FF2B5EF4-FFF2-40B4-BE49-F238E27FC236}">
                      <a16:creationId xmlns:a16="http://schemas.microsoft.com/office/drawing/2014/main" id="{6B155B6C-97F5-4B34-91D5-8B175E1F6611}"/>
                    </a:ext>
                  </a:extLst>
                </p14:cNvPr>
                <p14:cNvContentPartPr/>
                <p14:nvPr/>
              </p14:nvContentPartPr>
              <p14:xfrm>
                <a:off x="5168568" y="862776"/>
                <a:ext cx="2717640" cy="265320"/>
              </p14:xfrm>
            </p:contentPart>
          </mc:Choice>
          <mc:Fallback xmlns="">
            <p:pic>
              <p:nvPicPr>
                <p:cNvPr id="3090" name="잉크 3089">
                  <a:extLst>
                    <a:ext uri="{FF2B5EF4-FFF2-40B4-BE49-F238E27FC236}">
                      <a16:creationId xmlns:a16="http://schemas.microsoft.com/office/drawing/2014/main" id="{6B155B6C-97F5-4B34-91D5-8B175E1F661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59928" y="854136"/>
                  <a:ext cx="273528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2" name="그룹 3121">
            <a:extLst>
              <a:ext uri="{FF2B5EF4-FFF2-40B4-BE49-F238E27FC236}">
                <a16:creationId xmlns:a16="http://schemas.microsoft.com/office/drawing/2014/main" id="{E08B16D5-5F42-43B1-B2D0-68FDA4F512F4}"/>
              </a:ext>
            </a:extLst>
          </p:cNvPr>
          <p:cNvGrpSpPr/>
          <p:nvPr/>
        </p:nvGrpSpPr>
        <p:grpSpPr>
          <a:xfrm>
            <a:off x="5110608" y="1077336"/>
            <a:ext cx="3102120" cy="1297440"/>
            <a:chOff x="5110608" y="1077336"/>
            <a:chExt cx="3102120" cy="12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105" name="잉크 3104">
                  <a:extLst>
                    <a:ext uri="{FF2B5EF4-FFF2-40B4-BE49-F238E27FC236}">
                      <a16:creationId xmlns:a16="http://schemas.microsoft.com/office/drawing/2014/main" id="{B23D8523-B1A0-4EEC-8CA1-30D0F1264FBB}"/>
                    </a:ext>
                  </a:extLst>
                </p14:cNvPr>
                <p14:cNvContentPartPr/>
                <p14:nvPr/>
              </p14:nvContentPartPr>
              <p14:xfrm>
                <a:off x="8126328" y="1077336"/>
                <a:ext cx="86400" cy="368640"/>
              </p14:xfrm>
            </p:contentPart>
          </mc:Choice>
          <mc:Fallback xmlns="">
            <p:pic>
              <p:nvPicPr>
                <p:cNvPr id="3105" name="잉크 3104">
                  <a:extLst>
                    <a:ext uri="{FF2B5EF4-FFF2-40B4-BE49-F238E27FC236}">
                      <a16:creationId xmlns:a16="http://schemas.microsoft.com/office/drawing/2014/main" id="{B23D8523-B1A0-4EEC-8CA1-30D0F1264FB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17688" y="1068696"/>
                  <a:ext cx="1040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92" name="잉크 3091">
                  <a:extLst>
                    <a:ext uri="{FF2B5EF4-FFF2-40B4-BE49-F238E27FC236}">
                      <a16:creationId xmlns:a16="http://schemas.microsoft.com/office/drawing/2014/main" id="{06B7F760-528B-4D5E-9695-C7A7F3D3CA49}"/>
                    </a:ext>
                  </a:extLst>
                </p14:cNvPr>
                <p14:cNvContentPartPr/>
                <p14:nvPr/>
              </p14:nvContentPartPr>
              <p14:xfrm>
                <a:off x="5296728" y="1388376"/>
                <a:ext cx="145080" cy="304560"/>
              </p14:xfrm>
            </p:contentPart>
          </mc:Choice>
          <mc:Fallback xmlns="">
            <p:pic>
              <p:nvPicPr>
                <p:cNvPr id="3092" name="잉크 3091">
                  <a:extLst>
                    <a:ext uri="{FF2B5EF4-FFF2-40B4-BE49-F238E27FC236}">
                      <a16:creationId xmlns:a16="http://schemas.microsoft.com/office/drawing/2014/main" id="{06B7F760-528B-4D5E-9695-C7A7F3D3CA4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288088" y="1379376"/>
                  <a:ext cx="162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93" name="잉크 3092">
                  <a:extLst>
                    <a:ext uri="{FF2B5EF4-FFF2-40B4-BE49-F238E27FC236}">
                      <a16:creationId xmlns:a16="http://schemas.microsoft.com/office/drawing/2014/main" id="{1E54F599-DF75-4D4B-86BE-F4A49AA3026C}"/>
                    </a:ext>
                  </a:extLst>
                </p14:cNvPr>
                <p14:cNvContentPartPr/>
                <p14:nvPr/>
              </p14:nvContentPartPr>
              <p14:xfrm>
                <a:off x="5459448" y="1491336"/>
                <a:ext cx="159120" cy="48600"/>
              </p14:xfrm>
            </p:contentPart>
          </mc:Choice>
          <mc:Fallback xmlns="">
            <p:pic>
              <p:nvPicPr>
                <p:cNvPr id="3093" name="잉크 3092">
                  <a:extLst>
                    <a:ext uri="{FF2B5EF4-FFF2-40B4-BE49-F238E27FC236}">
                      <a16:creationId xmlns:a16="http://schemas.microsoft.com/office/drawing/2014/main" id="{1E54F599-DF75-4D4B-86BE-F4A49AA3026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50448" y="1482696"/>
                  <a:ext cx="176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94" name="잉크 3093">
                  <a:extLst>
                    <a:ext uri="{FF2B5EF4-FFF2-40B4-BE49-F238E27FC236}">
                      <a16:creationId xmlns:a16="http://schemas.microsoft.com/office/drawing/2014/main" id="{486DB72A-C841-4BFD-8136-C66CDB2A1AB8}"/>
                    </a:ext>
                  </a:extLst>
                </p14:cNvPr>
                <p14:cNvContentPartPr/>
                <p14:nvPr/>
              </p14:nvContentPartPr>
              <p14:xfrm>
                <a:off x="5431728" y="1308816"/>
                <a:ext cx="174600" cy="515520"/>
              </p14:xfrm>
            </p:contentPart>
          </mc:Choice>
          <mc:Fallback xmlns="">
            <p:pic>
              <p:nvPicPr>
                <p:cNvPr id="3094" name="잉크 3093">
                  <a:extLst>
                    <a:ext uri="{FF2B5EF4-FFF2-40B4-BE49-F238E27FC236}">
                      <a16:creationId xmlns:a16="http://schemas.microsoft.com/office/drawing/2014/main" id="{486DB72A-C841-4BFD-8136-C66CDB2A1AB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22728" y="1299816"/>
                  <a:ext cx="1922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95" name="잉크 3094">
                  <a:extLst>
                    <a:ext uri="{FF2B5EF4-FFF2-40B4-BE49-F238E27FC236}">
                      <a16:creationId xmlns:a16="http://schemas.microsoft.com/office/drawing/2014/main" id="{E7EAF37A-A07B-4B1A-BE72-FD90B9A7D954}"/>
                    </a:ext>
                  </a:extLst>
                </p14:cNvPr>
                <p14:cNvContentPartPr/>
                <p14:nvPr/>
              </p14:nvContentPartPr>
              <p14:xfrm>
                <a:off x="5675808" y="1724256"/>
                <a:ext cx="25200" cy="46080"/>
              </p14:xfrm>
            </p:contentPart>
          </mc:Choice>
          <mc:Fallback xmlns="">
            <p:pic>
              <p:nvPicPr>
                <p:cNvPr id="3095" name="잉크 3094">
                  <a:extLst>
                    <a:ext uri="{FF2B5EF4-FFF2-40B4-BE49-F238E27FC236}">
                      <a16:creationId xmlns:a16="http://schemas.microsoft.com/office/drawing/2014/main" id="{E7EAF37A-A07B-4B1A-BE72-FD90B9A7D95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66808" y="1715256"/>
                  <a:ext cx="42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97" name="잉크 3096">
                  <a:extLst>
                    <a:ext uri="{FF2B5EF4-FFF2-40B4-BE49-F238E27FC236}">
                      <a16:creationId xmlns:a16="http://schemas.microsoft.com/office/drawing/2014/main" id="{A805C196-4490-4350-802C-2335697766E2}"/>
                    </a:ext>
                  </a:extLst>
                </p14:cNvPr>
                <p14:cNvContentPartPr/>
                <p14:nvPr/>
              </p14:nvContentPartPr>
              <p14:xfrm>
                <a:off x="5773008" y="1474056"/>
                <a:ext cx="172080" cy="174600"/>
              </p14:xfrm>
            </p:contentPart>
          </mc:Choice>
          <mc:Fallback xmlns="">
            <p:pic>
              <p:nvPicPr>
                <p:cNvPr id="3097" name="잉크 3096">
                  <a:extLst>
                    <a:ext uri="{FF2B5EF4-FFF2-40B4-BE49-F238E27FC236}">
                      <a16:creationId xmlns:a16="http://schemas.microsoft.com/office/drawing/2014/main" id="{A805C196-4490-4350-802C-2335697766E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64368" y="1465056"/>
                  <a:ext cx="189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98" name="잉크 3097">
                  <a:extLst>
                    <a:ext uri="{FF2B5EF4-FFF2-40B4-BE49-F238E27FC236}">
                      <a16:creationId xmlns:a16="http://schemas.microsoft.com/office/drawing/2014/main" id="{C5549E1B-B534-4051-8671-4E46C72D08B7}"/>
                    </a:ext>
                  </a:extLst>
                </p14:cNvPr>
                <p14:cNvContentPartPr/>
                <p14:nvPr/>
              </p14:nvContentPartPr>
              <p14:xfrm>
                <a:off x="5956608" y="1501416"/>
                <a:ext cx="32400" cy="386640"/>
              </p14:xfrm>
            </p:contentPart>
          </mc:Choice>
          <mc:Fallback xmlns="">
            <p:pic>
              <p:nvPicPr>
                <p:cNvPr id="3098" name="잉크 3097">
                  <a:extLst>
                    <a:ext uri="{FF2B5EF4-FFF2-40B4-BE49-F238E27FC236}">
                      <a16:creationId xmlns:a16="http://schemas.microsoft.com/office/drawing/2014/main" id="{C5549E1B-B534-4051-8671-4E46C72D08B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47608" y="1492416"/>
                  <a:ext cx="50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99" name="잉크 3098">
                  <a:extLst>
                    <a:ext uri="{FF2B5EF4-FFF2-40B4-BE49-F238E27FC236}">
                      <a16:creationId xmlns:a16="http://schemas.microsoft.com/office/drawing/2014/main" id="{1BA3F475-7423-4D90-B125-F04C83FCFF23}"/>
                    </a:ext>
                  </a:extLst>
                </p14:cNvPr>
                <p14:cNvContentPartPr/>
                <p14:nvPr/>
              </p14:nvContentPartPr>
              <p14:xfrm>
                <a:off x="5945088" y="1468296"/>
                <a:ext cx="162720" cy="358200"/>
              </p14:xfrm>
            </p:contentPart>
          </mc:Choice>
          <mc:Fallback xmlns="">
            <p:pic>
              <p:nvPicPr>
                <p:cNvPr id="3099" name="잉크 3098">
                  <a:extLst>
                    <a:ext uri="{FF2B5EF4-FFF2-40B4-BE49-F238E27FC236}">
                      <a16:creationId xmlns:a16="http://schemas.microsoft.com/office/drawing/2014/main" id="{1BA3F475-7423-4D90-B125-F04C83FCFF2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936448" y="1459296"/>
                  <a:ext cx="180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00" name="잉크 3099">
                  <a:extLst>
                    <a:ext uri="{FF2B5EF4-FFF2-40B4-BE49-F238E27FC236}">
                      <a16:creationId xmlns:a16="http://schemas.microsoft.com/office/drawing/2014/main" id="{679DA5F3-9D7B-466B-864F-FB96B9010152}"/>
                    </a:ext>
                  </a:extLst>
                </p14:cNvPr>
                <p14:cNvContentPartPr/>
                <p14:nvPr/>
              </p14:nvContentPartPr>
              <p14:xfrm>
                <a:off x="6061368" y="1478736"/>
                <a:ext cx="83160" cy="105840"/>
              </p14:xfrm>
            </p:contentPart>
          </mc:Choice>
          <mc:Fallback xmlns="">
            <p:pic>
              <p:nvPicPr>
                <p:cNvPr id="3100" name="잉크 3099">
                  <a:extLst>
                    <a:ext uri="{FF2B5EF4-FFF2-40B4-BE49-F238E27FC236}">
                      <a16:creationId xmlns:a16="http://schemas.microsoft.com/office/drawing/2014/main" id="{679DA5F3-9D7B-466B-864F-FB96B901015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052368" y="1470096"/>
                  <a:ext cx="100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01" name="잉크 3100">
                  <a:extLst>
                    <a:ext uri="{FF2B5EF4-FFF2-40B4-BE49-F238E27FC236}">
                      <a16:creationId xmlns:a16="http://schemas.microsoft.com/office/drawing/2014/main" id="{35255049-C9D5-4845-B15D-4F97EDA56442}"/>
                    </a:ext>
                  </a:extLst>
                </p14:cNvPr>
                <p14:cNvContentPartPr/>
                <p14:nvPr/>
              </p14:nvContentPartPr>
              <p14:xfrm>
                <a:off x="6161808" y="1343736"/>
                <a:ext cx="143640" cy="239760"/>
              </p14:xfrm>
            </p:contentPart>
          </mc:Choice>
          <mc:Fallback xmlns="">
            <p:pic>
              <p:nvPicPr>
                <p:cNvPr id="3101" name="잉크 3100">
                  <a:extLst>
                    <a:ext uri="{FF2B5EF4-FFF2-40B4-BE49-F238E27FC236}">
                      <a16:creationId xmlns:a16="http://schemas.microsoft.com/office/drawing/2014/main" id="{35255049-C9D5-4845-B15D-4F97EDA5644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152808" y="1335096"/>
                  <a:ext cx="161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02" name="잉크 3101">
                  <a:extLst>
                    <a:ext uri="{FF2B5EF4-FFF2-40B4-BE49-F238E27FC236}">
                      <a16:creationId xmlns:a16="http://schemas.microsoft.com/office/drawing/2014/main" id="{798E19BF-3087-4851-9DFD-F3A77D49FBA1}"/>
                    </a:ext>
                  </a:extLst>
                </p14:cNvPr>
                <p14:cNvContentPartPr/>
                <p14:nvPr/>
              </p14:nvContentPartPr>
              <p14:xfrm>
                <a:off x="6234168" y="1415376"/>
                <a:ext cx="120600" cy="355680"/>
              </p14:xfrm>
            </p:contentPart>
          </mc:Choice>
          <mc:Fallback xmlns="">
            <p:pic>
              <p:nvPicPr>
                <p:cNvPr id="3102" name="잉크 3101">
                  <a:extLst>
                    <a:ext uri="{FF2B5EF4-FFF2-40B4-BE49-F238E27FC236}">
                      <a16:creationId xmlns:a16="http://schemas.microsoft.com/office/drawing/2014/main" id="{798E19BF-3087-4851-9DFD-F3A77D49FBA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25528" y="1406376"/>
                  <a:ext cx="1382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03" name="잉크 3102">
                  <a:extLst>
                    <a:ext uri="{FF2B5EF4-FFF2-40B4-BE49-F238E27FC236}">
                      <a16:creationId xmlns:a16="http://schemas.microsoft.com/office/drawing/2014/main" id="{E926C6D2-CEDC-4D94-ACFE-BCE7785D8DD5}"/>
                    </a:ext>
                  </a:extLst>
                </p14:cNvPr>
                <p14:cNvContentPartPr/>
                <p14:nvPr/>
              </p14:nvContentPartPr>
              <p14:xfrm>
                <a:off x="6497688" y="1279656"/>
                <a:ext cx="130680" cy="377280"/>
              </p14:xfrm>
            </p:contentPart>
          </mc:Choice>
          <mc:Fallback xmlns="">
            <p:pic>
              <p:nvPicPr>
                <p:cNvPr id="3103" name="잉크 3102">
                  <a:extLst>
                    <a:ext uri="{FF2B5EF4-FFF2-40B4-BE49-F238E27FC236}">
                      <a16:creationId xmlns:a16="http://schemas.microsoft.com/office/drawing/2014/main" id="{E926C6D2-CEDC-4D94-ACFE-BCE7785D8DD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89048" y="1270656"/>
                  <a:ext cx="1483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06" name="잉크 3105">
                  <a:extLst>
                    <a:ext uri="{FF2B5EF4-FFF2-40B4-BE49-F238E27FC236}">
                      <a16:creationId xmlns:a16="http://schemas.microsoft.com/office/drawing/2014/main" id="{ACE79D88-D038-4912-8B1C-60D18659FD2C}"/>
                    </a:ext>
                  </a:extLst>
                </p14:cNvPr>
                <p14:cNvContentPartPr/>
                <p14:nvPr/>
              </p14:nvContentPartPr>
              <p14:xfrm>
                <a:off x="6663288" y="1124856"/>
                <a:ext cx="624240" cy="501840"/>
              </p14:xfrm>
            </p:contentPart>
          </mc:Choice>
          <mc:Fallback xmlns="">
            <p:pic>
              <p:nvPicPr>
                <p:cNvPr id="3106" name="잉크 3105">
                  <a:extLst>
                    <a:ext uri="{FF2B5EF4-FFF2-40B4-BE49-F238E27FC236}">
                      <a16:creationId xmlns:a16="http://schemas.microsoft.com/office/drawing/2014/main" id="{ACE79D88-D038-4912-8B1C-60D18659FD2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654288" y="1116216"/>
                  <a:ext cx="6418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07" name="잉크 3106">
                  <a:extLst>
                    <a:ext uri="{FF2B5EF4-FFF2-40B4-BE49-F238E27FC236}">
                      <a16:creationId xmlns:a16="http://schemas.microsoft.com/office/drawing/2014/main" id="{02F06247-2DD3-44CE-B6E3-EBEC209C270F}"/>
                    </a:ext>
                  </a:extLst>
                </p14:cNvPr>
                <p14:cNvContentPartPr/>
                <p14:nvPr/>
              </p14:nvContentPartPr>
              <p14:xfrm>
                <a:off x="6954888" y="1483776"/>
                <a:ext cx="38520" cy="351000"/>
              </p14:xfrm>
            </p:contentPart>
          </mc:Choice>
          <mc:Fallback xmlns="">
            <p:pic>
              <p:nvPicPr>
                <p:cNvPr id="3107" name="잉크 3106">
                  <a:extLst>
                    <a:ext uri="{FF2B5EF4-FFF2-40B4-BE49-F238E27FC236}">
                      <a16:creationId xmlns:a16="http://schemas.microsoft.com/office/drawing/2014/main" id="{02F06247-2DD3-44CE-B6E3-EBEC209C270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45888" y="1474776"/>
                  <a:ext cx="56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108" name="잉크 3107">
                  <a:extLst>
                    <a:ext uri="{FF2B5EF4-FFF2-40B4-BE49-F238E27FC236}">
                      <a16:creationId xmlns:a16="http://schemas.microsoft.com/office/drawing/2014/main" id="{85107758-7A98-4893-B954-59C18055013B}"/>
                    </a:ext>
                  </a:extLst>
                </p14:cNvPr>
                <p14:cNvContentPartPr/>
                <p14:nvPr/>
              </p14:nvContentPartPr>
              <p14:xfrm>
                <a:off x="6895128" y="1755216"/>
                <a:ext cx="168480" cy="104760"/>
              </p14:xfrm>
            </p:contentPart>
          </mc:Choice>
          <mc:Fallback xmlns="">
            <p:pic>
              <p:nvPicPr>
                <p:cNvPr id="3108" name="잉크 3107">
                  <a:extLst>
                    <a:ext uri="{FF2B5EF4-FFF2-40B4-BE49-F238E27FC236}">
                      <a16:creationId xmlns:a16="http://schemas.microsoft.com/office/drawing/2014/main" id="{85107758-7A98-4893-B954-59C18055013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86128" y="1746576"/>
                  <a:ext cx="186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109" name="잉크 3108">
                  <a:extLst>
                    <a:ext uri="{FF2B5EF4-FFF2-40B4-BE49-F238E27FC236}">
                      <a16:creationId xmlns:a16="http://schemas.microsoft.com/office/drawing/2014/main" id="{6D69FD4D-9901-499B-9566-1DE00DE63A01}"/>
                    </a:ext>
                  </a:extLst>
                </p14:cNvPr>
                <p14:cNvContentPartPr/>
                <p14:nvPr/>
              </p14:nvContentPartPr>
              <p14:xfrm>
                <a:off x="7339368" y="1624176"/>
                <a:ext cx="41760" cy="73080"/>
              </p14:xfrm>
            </p:contentPart>
          </mc:Choice>
          <mc:Fallback xmlns="">
            <p:pic>
              <p:nvPicPr>
                <p:cNvPr id="3109" name="잉크 3108">
                  <a:extLst>
                    <a:ext uri="{FF2B5EF4-FFF2-40B4-BE49-F238E27FC236}">
                      <a16:creationId xmlns:a16="http://schemas.microsoft.com/office/drawing/2014/main" id="{6D69FD4D-9901-499B-9566-1DE00DE63A0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30368" y="1615536"/>
                  <a:ext cx="5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111" name="잉크 3110">
                  <a:extLst>
                    <a:ext uri="{FF2B5EF4-FFF2-40B4-BE49-F238E27FC236}">
                      <a16:creationId xmlns:a16="http://schemas.microsoft.com/office/drawing/2014/main" id="{CD2466A4-8728-4CB8-A74C-C930A3B1F9FD}"/>
                    </a:ext>
                  </a:extLst>
                </p14:cNvPr>
                <p14:cNvContentPartPr/>
                <p14:nvPr/>
              </p14:nvContentPartPr>
              <p14:xfrm>
                <a:off x="6642408" y="2039256"/>
                <a:ext cx="49680" cy="134280"/>
              </p14:xfrm>
            </p:contentPart>
          </mc:Choice>
          <mc:Fallback xmlns="">
            <p:pic>
              <p:nvPicPr>
                <p:cNvPr id="3111" name="잉크 3110">
                  <a:extLst>
                    <a:ext uri="{FF2B5EF4-FFF2-40B4-BE49-F238E27FC236}">
                      <a16:creationId xmlns:a16="http://schemas.microsoft.com/office/drawing/2014/main" id="{CD2466A4-8728-4CB8-A74C-C930A3B1F9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33408" y="2030256"/>
                  <a:ext cx="67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112" name="잉크 3111">
                  <a:extLst>
                    <a:ext uri="{FF2B5EF4-FFF2-40B4-BE49-F238E27FC236}">
                      <a16:creationId xmlns:a16="http://schemas.microsoft.com/office/drawing/2014/main" id="{BDC9154E-9499-43E0-85C5-9AA5378051A0}"/>
                    </a:ext>
                  </a:extLst>
                </p14:cNvPr>
                <p14:cNvContentPartPr/>
                <p14:nvPr/>
              </p14:nvContentPartPr>
              <p14:xfrm>
                <a:off x="6712248" y="2061936"/>
                <a:ext cx="76680" cy="4320"/>
              </p14:xfrm>
            </p:contentPart>
          </mc:Choice>
          <mc:Fallback xmlns="">
            <p:pic>
              <p:nvPicPr>
                <p:cNvPr id="3112" name="잉크 3111">
                  <a:extLst>
                    <a:ext uri="{FF2B5EF4-FFF2-40B4-BE49-F238E27FC236}">
                      <a16:creationId xmlns:a16="http://schemas.microsoft.com/office/drawing/2014/main" id="{BDC9154E-9499-43E0-85C5-9AA5378051A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03248" y="2052936"/>
                  <a:ext cx="94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113" name="잉크 3112">
                  <a:extLst>
                    <a:ext uri="{FF2B5EF4-FFF2-40B4-BE49-F238E27FC236}">
                      <a16:creationId xmlns:a16="http://schemas.microsoft.com/office/drawing/2014/main" id="{140D9172-B562-4B67-964E-49F1659A6E55}"/>
                    </a:ext>
                  </a:extLst>
                </p14:cNvPr>
                <p14:cNvContentPartPr/>
                <p14:nvPr/>
              </p14:nvContentPartPr>
              <p14:xfrm>
                <a:off x="6731328" y="2053296"/>
                <a:ext cx="129960" cy="169560"/>
              </p14:xfrm>
            </p:contentPart>
          </mc:Choice>
          <mc:Fallback xmlns="">
            <p:pic>
              <p:nvPicPr>
                <p:cNvPr id="3113" name="잉크 3112">
                  <a:extLst>
                    <a:ext uri="{FF2B5EF4-FFF2-40B4-BE49-F238E27FC236}">
                      <a16:creationId xmlns:a16="http://schemas.microsoft.com/office/drawing/2014/main" id="{140D9172-B562-4B67-964E-49F1659A6E5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22688" y="2044296"/>
                  <a:ext cx="147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115" name="잉크 3114">
                  <a:extLst>
                    <a:ext uri="{FF2B5EF4-FFF2-40B4-BE49-F238E27FC236}">
                      <a16:creationId xmlns:a16="http://schemas.microsoft.com/office/drawing/2014/main" id="{3AB1FD67-D2E6-46DF-A9C2-7120FD8B060A}"/>
                    </a:ext>
                  </a:extLst>
                </p14:cNvPr>
                <p14:cNvContentPartPr/>
                <p14:nvPr/>
              </p14:nvContentPartPr>
              <p14:xfrm>
                <a:off x="5287008" y="1812456"/>
                <a:ext cx="2882880" cy="217440"/>
              </p14:xfrm>
            </p:contentPart>
          </mc:Choice>
          <mc:Fallback xmlns="">
            <p:pic>
              <p:nvPicPr>
                <p:cNvPr id="3115" name="잉크 3114">
                  <a:extLst>
                    <a:ext uri="{FF2B5EF4-FFF2-40B4-BE49-F238E27FC236}">
                      <a16:creationId xmlns:a16="http://schemas.microsoft.com/office/drawing/2014/main" id="{3AB1FD67-D2E6-46DF-A9C2-7120FD8B060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278368" y="1803456"/>
                  <a:ext cx="2900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117" name="잉크 3116">
                  <a:extLst>
                    <a:ext uri="{FF2B5EF4-FFF2-40B4-BE49-F238E27FC236}">
                      <a16:creationId xmlns:a16="http://schemas.microsoft.com/office/drawing/2014/main" id="{57CE23EF-20B8-4983-8A90-27C87C6F90FA}"/>
                    </a:ext>
                  </a:extLst>
                </p14:cNvPr>
                <p14:cNvContentPartPr/>
                <p14:nvPr/>
              </p14:nvContentPartPr>
              <p14:xfrm>
                <a:off x="5110608" y="1223856"/>
                <a:ext cx="596160" cy="716040"/>
              </p14:xfrm>
            </p:contentPart>
          </mc:Choice>
          <mc:Fallback xmlns="">
            <p:pic>
              <p:nvPicPr>
                <p:cNvPr id="3117" name="잉크 3116">
                  <a:extLst>
                    <a:ext uri="{FF2B5EF4-FFF2-40B4-BE49-F238E27FC236}">
                      <a16:creationId xmlns:a16="http://schemas.microsoft.com/office/drawing/2014/main" id="{57CE23EF-20B8-4983-8A90-27C87C6F90F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01608" y="1215216"/>
                  <a:ext cx="61380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119" name="잉크 3118">
                  <a:extLst>
                    <a:ext uri="{FF2B5EF4-FFF2-40B4-BE49-F238E27FC236}">
                      <a16:creationId xmlns:a16="http://schemas.microsoft.com/office/drawing/2014/main" id="{E05B95C1-7F4A-45E9-8A98-7B805B741D52}"/>
                    </a:ext>
                  </a:extLst>
                </p14:cNvPr>
                <p14:cNvContentPartPr/>
                <p14:nvPr/>
              </p14:nvContentPartPr>
              <p14:xfrm>
                <a:off x="5768688" y="1251216"/>
                <a:ext cx="659880" cy="662760"/>
              </p14:xfrm>
            </p:contentPart>
          </mc:Choice>
          <mc:Fallback xmlns="">
            <p:pic>
              <p:nvPicPr>
                <p:cNvPr id="3119" name="잉크 3118">
                  <a:extLst>
                    <a:ext uri="{FF2B5EF4-FFF2-40B4-BE49-F238E27FC236}">
                      <a16:creationId xmlns:a16="http://schemas.microsoft.com/office/drawing/2014/main" id="{E05B95C1-7F4A-45E9-8A98-7B805B741D5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760048" y="1242576"/>
                  <a:ext cx="6775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121" name="잉크 3120">
                  <a:extLst>
                    <a:ext uri="{FF2B5EF4-FFF2-40B4-BE49-F238E27FC236}">
                      <a16:creationId xmlns:a16="http://schemas.microsoft.com/office/drawing/2014/main" id="{59DC1ACB-2593-43D6-BBD7-240C26F725DC}"/>
                    </a:ext>
                  </a:extLst>
                </p14:cNvPr>
                <p14:cNvContentPartPr/>
                <p14:nvPr/>
              </p14:nvContentPartPr>
              <p14:xfrm>
                <a:off x="6571848" y="1978056"/>
                <a:ext cx="388440" cy="396720"/>
              </p14:xfrm>
            </p:contentPart>
          </mc:Choice>
          <mc:Fallback xmlns="">
            <p:pic>
              <p:nvPicPr>
                <p:cNvPr id="3121" name="잉크 3120">
                  <a:extLst>
                    <a:ext uri="{FF2B5EF4-FFF2-40B4-BE49-F238E27FC236}">
                      <a16:creationId xmlns:a16="http://schemas.microsoft.com/office/drawing/2014/main" id="{59DC1ACB-2593-43D6-BBD7-240C26F725D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562848" y="1969416"/>
                  <a:ext cx="406080" cy="41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331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362CC-9252-4C9E-82BA-1945ED64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데이터에 저장할 수 있는 값의 종류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9356D4-612E-4F21-A9DF-AAFCA4BD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양적변수</a:t>
            </a:r>
            <a:r>
              <a:rPr lang="en-US" altLang="ko-KR" dirty="0"/>
              <a:t>(Quantitative Variable)</a:t>
            </a:r>
          </a:p>
          <a:p>
            <a:pPr lvl="1"/>
            <a:r>
              <a:rPr lang="ko-KR" altLang="en-US" dirty="0"/>
              <a:t>숫자로 측정할 수 있는 값</a:t>
            </a:r>
            <a:r>
              <a:rPr lang="en-US" altLang="ko-KR" dirty="0"/>
              <a:t>//</a:t>
            </a:r>
            <a:r>
              <a:rPr lang="ko-KR" altLang="en-US" dirty="0"/>
              <a:t>실수로 표현 가능</a:t>
            </a:r>
            <a:endParaRPr lang="en-US" altLang="ko-KR" dirty="0"/>
          </a:p>
          <a:p>
            <a:pPr lvl="1"/>
            <a:r>
              <a:rPr lang="ko-KR" altLang="en-US" dirty="0"/>
              <a:t>신장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수입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질적변수</a:t>
            </a:r>
            <a:r>
              <a:rPr lang="en-US" altLang="ko-KR" dirty="0"/>
              <a:t>(Quantitative Variable)</a:t>
            </a:r>
          </a:p>
          <a:p>
            <a:pPr lvl="1"/>
            <a:r>
              <a:rPr lang="ko-KR" altLang="en-US" dirty="0"/>
              <a:t>분절되어 있으며</a:t>
            </a:r>
            <a:r>
              <a:rPr lang="en-US" altLang="ko-KR" dirty="0"/>
              <a:t>, </a:t>
            </a:r>
            <a:r>
              <a:rPr lang="ko-KR" altLang="en-US" dirty="0"/>
              <a:t>숫자로 표현할 수 없음</a:t>
            </a:r>
            <a:endParaRPr lang="en-US" altLang="ko-KR" dirty="0"/>
          </a:p>
          <a:p>
            <a:pPr lvl="1"/>
            <a:r>
              <a:rPr lang="ko-KR" altLang="en-US" dirty="0"/>
              <a:t>성별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/>
              <a:t>여</a:t>
            </a:r>
            <a:r>
              <a:rPr lang="en-US" altLang="ko-KR" dirty="0"/>
              <a:t>), </a:t>
            </a:r>
            <a:r>
              <a:rPr lang="ko-KR" altLang="en-US" dirty="0"/>
              <a:t>브랜드</a:t>
            </a:r>
            <a:r>
              <a:rPr lang="en-US" altLang="ko-KR" dirty="0"/>
              <a:t>(</a:t>
            </a:r>
            <a:r>
              <a:rPr lang="ko-KR" altLang="en-US" dirty="0"/>
              <a:t>삼성</a:t>
            </a:r>
            <a:r>
              <a:rPr lang="en-US" altLang="ko-KR" dirty="0"/>
              <a:t>/</a:t>
            </a:r>
            <a:r>
              <a:rPr lang="ko-KR" altLang="en-US" dirty="0"/>
              <a:t>애플</a:t>
            </a:r>
            <a:r>
              <a:rPr lang="en-US" altLang="ko-KR" dirty="0"/>
              <a:t>/</a:t>
            </a:r>
            <a:r>
              <a:rPr lang="ko-KR" altLang="en-US" dirty="0"/>
              <a:t>구글</a:t>
            </a:r>
            <a:r>
              <a:rPr lang="en-US" altLang="ko-KR" dirty="0"/>
              <a:t>), </a:t>
            </a:r>
            <a:r>
              <a:rPr lang="ko-KR" altLang="en-US" dirty="0"/>
              <a:t>질병여부</a:t>
            </a:r>
            <a:r>
              <a:rPr lang="en-US" altLang="ko-KR" dirty="0"/>
              <a:t>(</a:t>
            </a:r>
            <a:r>
              <a:rPr lang="ko-KR" altLang="en-US" dirty="0"/>
              <a:t>있음</a:t>
            </a:r>
            <a:r>
              <a:rPr lang="en-US" altLang="ko-KR" dirty="0"/>
              <a:t>/</a:t>
            </a:r>
            <a:r>
              <a:rPr lang="ko-KR" altLang="en-US" dirty="0"/>
              <a:t>없음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270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(5)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부분 열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48591-1A7F-4C83-A4D2-65526943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78" y="979293"/>
            <a:ext cx="2884982" cy="51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9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EBDD9-FE3C-4A1E-A5E9-555D4202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_2_4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37914-C74A-44F2-AA4A-25E7BEAF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credit.csv</a:t>
            </a:r>
            <a:r>
              <a:rPr lang="ko-KR" altLang="en-US" dirty="0"/>
              <a:t>를 불러와서 다음조건에 따라 실행하고 결과를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위 데이터에서 인종이 </a:t>
            </a:r>
            <a:r>
              <a:rPr lang="en-US" altLang="ko-KR" dirty="0"/>
              <a:t>Asian</a:t>
            </a:r>
            <a:r>
              <a:rPr lang="ko-KR" altLang="en-US" dirty="0"/>
              <a:t>이면 </a:t>
            </a:r>
            <a:r>
              <a:rPr lang="en-US" altLang="ko-KR" dirty="0"/>
              <a:t>Rating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을 더하고 그렇지 않을 경우에는 모두</a:t>
            </a:r>
            <a:r>
              <a:rPr lang="en-US" altLang="ko-KR" dirty="0"/>
              <a:t> 50</a:t>
            </a:r>
            <a:r>
              <a:rPr lang="ko-KR" altLang="en-US" dirty="0"/>
              <a:t>을 빼서 </a:t>
            </a:r>
            <a:r>
              <a:rPr lang="en-US" altLang="ko-KR" dirty="0" err="1"/>
              <a:t>newRating</a:t>
            </a:r>
            <a:r>
              <a:rPr lang="ko-KR" altLang="en-US" dirty="0"/>
              <a:t>이라는 이름의 새로운 열을 </a:t>
            </a:r>
            <a:r>
              <a:rPr lang="ko-KR" altLang="en-US" dirty="0" err="1"/>
              <a:t>추가하시오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A7273-80BE-40B9-834F-B17391A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544E0-67ED-4313-982C-90CB28B02A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9589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26DE0-26DA-4176-BCCB-CA7421B8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(6)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열방향 연산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8BB64-872C-4D24-BD78-112FB787D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33518-10EC-4331-A5E4-F22B7557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5F12D394-4DFE-472E-A4B3-A729D7FC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0116"/>
            <a:ext cx="30099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4B5AFE2-0DE1-47B5-91BE-BF9C4D6DFF4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072713" y="3587239"/>
            <a:ext cx="154459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3664B4-5917-43A6-AB72-6984995A3237}"/>
              </a:ext>
            </a:extLst>
          </p:cNvPr>
          <p:cNvSpPr txBox="1"/>
          <p:nvPr/>
        </p:nvSpPr>
        <p:spPr>
          <a:xfrm>
            <a:off x="4617308" y="3264073"/>
            <a:ext cx="30026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열단위로 계산될 함수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86840-3C4F-4BB5-81E7-9175D6E624D7}"/>
              </a:ext>
            </a:extLst>
          </p:cNvPr>
          <p:cNvSpPr txBox="1"/>
          <p:nvPr/>
        </p:nvSpPr>
        <p:spPr>
          <a:xfrm>
            <a:off x="4617308" y="4966300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, axis=0)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363BA9-397D-4238-9EC6-08F03FB8376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18654" y="3910404"/>
            <a:ext cx="0" cy="105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63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26DE0-26DA-4176-BCCB-CA7421B8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(6)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열방향 연산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8BB64-872C-4D24-BD78-112FB787D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33518-10EC-4331-A5E4-F22B7557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EEA89C-99B1-4B76-BD38-B694F6C1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3548"/>
            <a:ext cx="3133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63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en-US" altLang="ko-KR" dirty="0"/>
              <a:t>Pandas </a:t>
            </a:r>
            <a:r>
              <a:rPr lang="ko-KR" altLang="en-US"/>
              <a:t>데이터 전처리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0059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31B76-CEFB-4630-AB55-74F8EC2D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전처리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8C73D-29DB-45B6-B3E3-6DC9A6F9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전처리의 목적</a:t>
            </a:r>
            <a:endParaRPr lang="en-US" altLang="ko-KR"/>
          </a:p>
          <a:p>
            <a:pPr lvl="1"/>
            <a:r>
              <a:rPr lang="ko-KR" altLang="en-US"/>
              <a:t>데이터 안에는 오염된 값</a:t>
            </a:r>
            <a:r>
              <a:rPr lang="en-US" altLang="ko-KR"/>
              <a:t>, </a:t>
            </a:r>
            <a:r>
              <a:rPr lang="ko-KR" altLang="en-US"/>
              <a:t>잘못된 값</a:t>
            </a:r>
            <a:r>
              <a:rPr lang="en-US" altLang="ko-KR"/>
              <a:t>, </a:t>
            </a:r>
            <a:r>
              <a:rPr lang="ko-KR" altLang="en-US"/>
              <a:t>중복된 값이 들어있는 경우가 많다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본격적인 데이터 분석에 돌입하기 전</a:t>
            </a:r>
            <a:r>
              <a:rPr lang="en-US" altLang="ko-KR"/>
              <a:t>,</a:t>
            </a:r>
            <a:r>
              <a:rPr lang="ko-KR" altLang="en-US"/>
              <a:t> 위에서 나열한 잘못된 값들을 제거하거나 교정해야 함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자주 사용되는 전처리 시나리오</a:t>
            </a:r>
            <a:endParaRPr lang="en-US" altLang="ko-KR"/>
          </a:p>
          <a:p>
            <a:pPr lvl="1"/>
            <a:r>
              <a:rPr lang="ko-KR" altLang="en-US"/>
              <a:t>결측치 제거</a:t>
            </a:r>
            <a:endParaRPr lang="en-US" altLang="ko-KR"/>
          </a:p>
          <a:p>
            <a:pPr lvl="1"/>
            <a:r>
              <a:rPr lang="ko-KR" altLang="en-US"/>
              <a:t>중복값 제거</a:t>
            </a:r>
            <a:endParaRPr lang="en-US" altLang="ko-KR"/>
          </a:p>
          <a:p>
            <a:pPr lvl="1"/>
            <a:r>
              <a:rPr lang="en-US" altLang="ko-KR"/>
              <a:t>Rescaling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99BDA5-F7C6-46CD-B863-6E0F1338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8391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CE1D9-F9B8-4D2B-A415-E07311CD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742E8-6C58-4F01-988A-551A5805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datacleaning.csv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5E3CD1-A4F8-4BEA-B537-9B0055B4A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CC080-76C1-4150-9213-9D5B30FF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62" y="1482725"/>
            <a:ext cx="2659841" cy="49307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975F143-4A94-44D3-8409-C0F9F30B802F}"/>
              </a:ext>
            </a:extLst>
          </p:cNvPr>
          <p:cNvSpPr/>
          <p:nvPr/>
        </p:nvSpPr>
        <p:spPr>
          <a:xfrm>
            <a:off x="2451100" y="299720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B28D98-BC8E-4559-A8B6-77B7BC3CBC79}"/>
              </a:ext>
            </a:extLst>
          </p:cNvPr>
          <p:cNvSpPr/>
          <p:nvPr/>
        </p:nvSpPr>
        <p:spPr>
          <a:xfrm>
            <a:off x="2444750" y="380365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BAD8B99-C39F-475D-AEF8-4A470D635A60}"/>
              </a:ext>
            </a:extLst>
          </p:cNvPr>
          <p:cNvSpPr/>
          <p:nvPr/>
        </p:nvSpPr>
        <p:spPr>
          <a:xfrm>
            <a:off x="3365500" y="487680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1CA5F8A-8162-4360-9342-64564CDBFE71}"/>
              </a:ext>
            </a:extLst>
          </p:cNvPr>
          <p:cNvSpPr/>
          <p:nvPr/>
        </p:nvSpPr>
        <p:spPr>
          <a:xfrm>
            <a:off x="2451100" y="549275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D03ED49-410D-4D83-92E4-6690D6FD4879}"/>
              </a:ext>
            </a:extLst>
          </p:cNvPr>
          <p:cNvSpPr/>
          <p:nvPr/>
        </p:nvSpPr>
        <p:spPr>
          <a:xfrm>
            <a:off x="3378200" y="616585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135462-9AAC-4A12-A18E-03E4149FE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38" y="1482725"/>
            <a:ext cx="2659841" cy="49307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77511B-60CE-4C68-AD28-FB3D87130218}"/>
              </a:ext>
            </a:extLst>
          </p:cNvPr>
          <p:cNvSpPr/>
          <p:nvPr/>
        </p:nvSpPr>
        <p:spPr>
          <a:xfrm>
            <a:off x="5765800" y="3219450"/>
            <a:ext cx="1651000" cy="24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99C920-9E8E-40B5-8619-4ADE45DD0980}"/>
              </a:ext>
            </a:extLst>
          </p:cNvPr>
          <p:cNvSpPr/>
          <p:nvPr/>
        </p:nvSpPr>
        <p:spPr>
          <a:xfrm>
            <a:off x="5772150" y="4260850"/>
            <a:ext cx="1651000" cy="425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A05884-1472-4D3F-B33A-975446F62EF8}"/>
              </a:ext>
            </a:extLst>
          </p:cNvPr>
          <p:cNvSpPr/>
          <p:nvPr/>
        </p:nvSpPr>
        <p:spPr>
          <a:xfrm>
            <a:off x="5765800" y="5269737"/>
            <a:ext cx="1651000" cy="24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20346-143B-476F-91C9-D9B4A82569FB}"/>
              </a:ext>
            </a:extLst>
          </p:cNvPr>
          <p:cNvSpPr txBox="1"/>
          <p:nvPr/>
        </p:nvSpPr>
        <p:spPr>
          <a:xfrm>
            <a:off x="605272" y="3803650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결측치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AEDBC-F25C-4956-BB86-263E242E4494}"/>
              </a:ext>
            </a:extLst>
          </p:cNvPr>
          <p:cNvSpPr txBox="1"/>
          <p:nvPr/>
        </p:nvSpPr>
        <p:spPr>
          <a:xfrm>
            <a:off x="4405313" y="3803650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중복값</a:t>
            </a:r>
          </a:p>
        </p:txBody>
      </p:sp>
    </p:spTree>
    <p:extLst>
      <p:ext uri="{BB962C8B-B14F-4D97-AF65-F5344CB8AC3E}">
        <p14:creationId xmlns:p14="http://schemas.microsoft.com/office/powerpoint/2010/main" val="3290213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5873A-6E09-426A-B514-9B512EA6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전처리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69C2A3-5EA9-43D4-940A-8C301CAB3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결측치 대응전략</a:t>
            </a:r>
            <a:endParaRPr lang="en-US" altLang="ko-KR"/>
          </a:p>
          <a:p>
            <a:pPr lvl="1"/>
            <a:r>
              <a:rPr lang="ko-KR" altLang="en-US"/>
              <a:t>결측치를 가진 데이터 행 또는 열을 제거</a:t>
            </a:r>
            <a:endParaRPr lang="en-US" altLang="ko-KR"/>
          </a:p>
          <a:p>
            <a:pPr lvl="1"/>
            <a:r>
              <a:rPr lang="ko-KR" altLang="en-US"/>
              <a:t>결측치 값을 다른 값으로 치환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중복값 제거 전략</a:t>
            </a:r>
            <a:endParaRPr lang="en-US" altLang="ko-KR"/>
          </a:p>
          <a:p>
            <a:pPr lvl="1"/>
            <a:r>
              <a:rPr lang="ko-KR" altLang="en-US"/>
              <a:t>중복된 데이터를 제거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AE060-D01E-43AF-80DB-B1F61C2AE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1574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60A10-2EEA-4E0B-AB1D-9B88002A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결측치가 있는 행 날리기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1CBCA-2900-416C-997D-05BDA1D9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EDDF4-6CEE-4245-9FCF-0EB805750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A46301-5FB0-4D51-B933-484721C2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913697"/>
            <a:ext cx="3149600" cy="48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07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4730A-C0E3-48A8-A527-908D167F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결측치가 있는 열 날리기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911C43-6038-4614-8215-DB78E8C95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90" y="914400"/>
            <a:ext cx="2708920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CF65E-75BF-484B-9C5C-477A0F718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634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32D27-768B-44EB-91C7-354FB77E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처리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4ED1E-A263-4422-837D-09AB8B5B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1) </a:t>
            </a:r>
            <a:r>
              <a:rPr lang="ko-KR" altLang="en-US"/>
              <a:t>데이터 추려내기</a:t>
            </a:r>
            <a:endParaRPr lang="en-US" altLang="ko-KR"/>
          </a:p>
          <a:p>
            <a:r>
              <a:rPr lang="en-US" altLang="ko-KR"/>
              <a:t>2) </a:t>
            </a:r>
            <a:r>
              <a:rPr lang="ko-KR" altLang="en-US"/>
              <a:t>데이터 정제하기</a:t>
            </a:r>
            <a:endParaRPr lang="en-US" altLang="ko-KR"/>
          </a:p>
          <a:p>
            <a:r>
              <a:rPr lang="en-US" altLang="ko-KR"/>
              <a:t>3) </a:t>
            </a:r>
            <a:r>
              <a:rPr lang="ko-KR" altLang="en-US"/>
              <a:t>데이터 연산</a:t>
            </a:r>
            <a:r>
              <a:rPr lang="en-US" altLang="ko-KR"/>
              <a:t>/</a:t>
            </a:r>
            <a:r>
              <a:rPr lang="ko-KR" altLang="en-US"/>
              <a:t>요약</a:t>
            </a:r>
            <a:r>
              <a:rPr lang="en-US" altLang="ko-KR"/>
              <a:t>/</a:t>
            </a:r>
            <a:r>
              <a:rPr lang="ko-KR" altLang="en-US"/>
              <a:t>통계량 계산</a:t>
            </a:r>
            <a:endParaRPr lang="en-US" altLang="ko-KR"/>
          </a:p>
          <a:p>
            <a:r>
              <a:rPr lang="en-US" altLang="ko-KR"/>
              <a:t>4) </a:t>
            </a:r>
            <a:r>
              <a:rPr lang="ko-KR" altLang="en-US"/>
              <a:t>다른 데이터와 합치기</a:t>
            </a:r>
            <a:endParaRPr lang="en-US" altLang="ko-KR"/>
          </a:p>
          <a:p>
            <a:r>
              <a:rPr lang="en-US" altLang="ko-KR"/>
              <a:t>5) </a:t>
            </a:r>
            <a:r>
              <a:rPr lang="ko-KR" altLang="en-US"/>
              <a:t>그래프로 시각화 하여 요약하기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C8331-3E3E-428A-8CC8-0DD23994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7204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D7749-89C5-4447-BC72-4B211964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결측치 다른값으로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D38051-52F0-4CC9-87ED-71E119CF0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0E4DE2-FA45-4979-9C0C-0A6A6A9C8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1E3DF-80B5-43DF-B1EB-BE6E7AAF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0900"/>
            <a:ext cx="2627616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50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D7749-89C5-4447-BC72-4B211964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결측치 다른값으로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D38051-52F0-4CC9-87ED-71E119CF0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0E4DE2-FA45-4979-9C0C-0A6A6A9C8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07DB30-EEEC-49F8-9470-FD743A50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3181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1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0D69E-1357-4B91-87FD-AED20E50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평균값으로 결측치 채우기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6E982A-46E0-4B39-B796-1C0237244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20" y="914400"/>
            <a:ext cx="4539360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86F56-F262-49C3-ADF8-4CE8EA816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07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8FC20-17F2-4BA0-8C6F-725FC1ED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중복값 제거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2C1738-BAC2-4180-8AC8-00E91299F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32" y="914400"/>
            <a:ext cx="3071506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E6189-A069-445A-9042-5778D5B42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2109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5F1D9-95CE-4DD4-9304-74557BD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중복값 제거 방식 설정 </a:t>
            </a:r>
            <a:r>
              <a:rPr lang="en-US" altLang="ko-KR"/>
              <a:t>(</a:t>
            </a:r>
            <a:r>
              <a:rPr lang="ko-KR" altLang="en-US"/>
              <a:t>맨 앞의 값</a:t>
            </a:r>
            <a:r>
              <a:rPr lang="en-US" altLang="ko-KR"/>
              <a:t>, </a:t>
            </a:r>
            <a:r>
              <a:rPr lang="ko-KR" altLang="en-US"/>
              <a:t>맨 뒤의 값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4C7AC9-C85E-4A3B-944B-9675A5A6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27" y="914400"/>
            <a:ext cx="541634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635B8-E3A3-4957-840B-2C5A13662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1907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0FDB0-B7EB-4166-9E59-B3483ABE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연쇄적 명령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489958-95D1-4F1E-B5F6-236157839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87" y="957262"/>
            <a:ext cx="4848225" cy="5295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BCE760-AAAA-479D-A3FB-545A6BBA4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4811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7656D-0E62-494F-82CC-BF232422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연쇄적 명령 응용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142063-14BF-428A-99EE-2419B2567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35" y="914400"/>
            <a:ext cx="2885329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4F3254-EB3B-46BE-BB44-634F7F1DD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6281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5167F-2439-4082-B80F-45F9E2FD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연쇄적 명령 응용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4AB4F5-4462-42E3-96FD-C1668A470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9" y="914400"/>
            <a:ext cx="6094121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1A59F-13BF-409F-BB9A-ADBF1DDD1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6300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0B2A9-2D17-4EEA-BBC2-D249E510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</a:t>
            </a:r>
            <a:r>
              <a:rPr lang="en-US" altLang="ko-KR"/>
              <a:t>Rescaling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98F6E-23E8-4330-98DD-2D3E05324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단위와 범위를 가진 데이터를 같은 범위를 갖도록 통일</a:t>
            </a:r>
            <a:endParaRPr lang="en-US" altLang="ko-KR"/>
          </a:p>
          <a:p>
            <a:pPr lvl="1"/>
            <a:r>
              <a:rPr lang="en-US" altLang="ko-KR"/>
              <a:t>Standard</a:t>
            </a:r>
            <a:r>
              <a:rPr lang="ko-KR" altLang="en-US"/>
              <a:t> </a:t>
            </a:r>
            <a:r>
              <a:rPr lang="en-US" altLang="ko-KR"/>
              <a:t>Scaling</a:t>
            </a:r>
            <a:r>
              <a:rPr lang="ko-KR" altLang="en-US"/>
              <a:t> </a:t>
            </a:r>
            <a:endParaRPr lang="en-US" altLang="ko-KR"/>
          </a:p>
          <a:p>
            <a:pPr lvl="2"/>
            <a:r>
              <a:rPr lang="ko-KR" altLang="en-US"/>
              <a:t>데이터를 구성하는 각 열이 평균 </a:t>
            </a:r>
            <a:r>
              <a:rPr lang="en-US" altLang="ko-KR"/>
              <a:t>0, </a:t>
            </a:r>
            <a:r>
              <a:rPr lang="ko-KR" altLang="en-US"/>
              <a:t>표준편차 </a:t>
            </a:r>
            <a:r>
              <a:rPr lang="en-US" altLang="ko-KR"/>
              <a:t>1</a:t>
            </a:r>
            <a:r>
              <a:rPr lang="ko-KR" altLang="en-US"/>
              <a:t>을 갖도록 변환</a:t>
            </a:r>
            <a:endParaRPr lang="en-US" altLang="ko-KR"/>
          </a:p>
          <a:p>
            <a:pPr lvl="1"/>
            <a:r>
              <a:rPr lang="en-US" altLang="ko-KR"/>
              <a:t>Min-max Scaling</a:t>
            </a:r>
          </a:p>
          <a:p>
            <a:pPr lvl="2"/>
            <a:r>
              <a:rPr lang="ko-KR" altLang="en-US"/>
              <a:t>데이터를 구성하는 각 열이 최소값이 </a:t>
            </a:r>
            <a:r>
              <a:rPr lang="en-US" altLang="ko-KR"/>
              <a:t>0, </a:t>
            </a:r>
            <a:r>
              <a:rPr lang="ko-KR" altLang="en-US"/>
              <a:t>최대값이 </a:t>
            </a:r>
            <a:r>
              <a:rPr lang="en-US" altLang="ko-KR"/>
              <a:t>1</a:t>
            </a:r>
            <a:r>
              <a:rPr lang="ko-KR" altLang="en-US"/>
              <a:t>을 갖도록 변환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C2DB99-9BB0-4990-8207-867CADBBF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5093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E111-46C6-43C5-AB60-258FBEF8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</a:t>
            </a:r>
            <a:r>
              <a:rPr lang="en-US" altLang="ko-KR"/>
              <a:t>Rescaling: Standard Scaling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A2A55F-011B-45DD-B651-9ED2C53B8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33" y="914400"/>
            <a:ext cx="3792233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069B3F-F042-4850-A1B9-5B758ED8A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365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66A40-F183-4328-837C-E64FA573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A7A95-5DDF-4644-8228-E174119AC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Comma </a:t>
            </a:r>
            <a:r>
              <a:rPr lang="en-US" altLang="ko-KR" dirty="0"/>
              <a:t>separated value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ko-KR" altLang="en-US" dirty="0"/>
              <a:t>데이터를 콤마와 </a:t>
            </a:r>
            <a:r>
              <a:rPr lang="ko-KR" altLang="en-US" dirty="0" err="1"/>
              <a:t>엔터로</a:t>
            </a:r>
            <a:r>
              <a:rPr lang="ko-KR" altLang="en-US" dirty="0"/>
              <a:t> 구분하여 저장한 양식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5C9391-58FF-4BF7-8D4C-67536C67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38" y="1970968"/>
            <a:ext cx="4058912" cy="438853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CEFBC60-8BC8-4A61-A88F-0E8553B200FE}"/>
              </a:ext>
            </a:extLst>
          </p:cNvPr>
          <p:cNvGrpSpPr/>
          <p:nvPr/>
        </p:nvGrpSpPr>
        <p:grpSpPr>
          <a:xfrm>
            <a:off x="1787808" y="1874376"/>
            <a:ext cx="87480" cy="320040"/>
            <a:chOff x="1787808" y="1874376"/>
            <a:chExt cx="8748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A8029B8-F7B0-425A-B7EB-BEDF6ED8B6ED}"/>
                    </a:ext>
                  </a:extLst>
                </p14:cNvPr>
                <p14:cNvContentPartPr/>
                <p14:nvPr/>
              </p14:nvContentPartPr>
              <p14:xfrm>
                <a:off x="1840008" y="1874376"/>
                <a:ext cx="18000" cy="294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A8029B8-F7B0-425A-B7EB-BEDF6ED8B6E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1368" y="1865376"/>
                  <a:ext cx="35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20EA611-C134-484F-8C01-FD138F200E63}"/>
                    </a:ext>
                  </a:extLst>
                </p14:cNvPr>
                <p14:cNvContentPartPr/>
                <p14:nvPr/>
              </p14:nvContentPartPr>
              <p14:xfrm>
                <a:off x="1787808" y="2135016"/>
                <a:ext cx="87480" cy="59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20EA611-C134-484F-8C01-FD138F200E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79168" y="2126016"/>
                  <a:ext cx="1051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249C912-50F0-4921-BC61-7862FC69081D}"/>
              </a:ext>
            </a:extLst>
          </p:cNvPr>
          <p:cNvGrpSpPr/>
          <p:nvPr/>
        </p:nvGrpSpPr>
        <p:grpSpPr>
          <a:xfrm>
            <a:off x="2083368" y="1890936"/>
            <a:ext cx="81360" cy="294840"/>
            <a:chOff x="2083368" y="1890936"/>
            <a:chExt cx="813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8416BC9-2EA8-498E-8DCB-FD6684774A8F}"/>
                    </a:ext>
                  </a:extLst>
                </p14:cNvPr>
                <p14:cNvContentPartPr/>
                <p14:nvPr/>
              </p14:nvContentPartPr>
              <p14:xfrm>
                <a:off x="2133408" y="1890936"/>
                <a:ext cx="18720" cy="288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8416BC9-2EA8-498E-8DCB-FD6684774A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4768" y="1881936"/>
                  <a:ext cx="36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9580FA9-8BD8-4446-BC8A-470BEC91AAF3}"/>
                    </a:ext>
                  </a:extLst>
                </p14:cNvPr>
                <p14:cNvContentPartPr/>
                <p14:nvPr/>
              </p14:nvContentPartPr>
              <p14:xfrm>
                <a:off x="2083368" y="2132496"/>
                <a:ext cx="81360" cy="53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9580FA9-8BD8-4446-BC8A-470BEC91AA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74728" y="2123856"/>
                  <a:ext cx="990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D3C171-A4AE-4C24-BE9B-94E019FA7AE5}"/>
              </a:ext>
            </a:extLst>
          </p:cNvPr>
          <p:cNvGrpSpPr/>
          <p:nvPr/>
        </p:nvGrpSpPr>
        <p:grpSpPr>
          <a:xfrm>
            <a:off x="2460288" y="1906416"/>
            <a:ext cx="85680" cy="331200"/>
            <a:chOff x="2460288" y="1906416"/>
            <a:chExt cx="856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9C31780-DCED-442B-93DB-50C0784EAD3F}"/>
                    </a:ext>
                  </a:extLst>
                </p14:cNvPr>
                <p14:cNvContentPartPr/>
                <p14:nvPr/>
              </p14:nvContentPartPr>
              <p14:xfrm>
                <a:off x="2507448" y="1906416"/>
                <a:ext cx="11520" cy="292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9C31780-DCED-442B-93DB-50C0784EAD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98808" y="1897416"/>
                  <a:ext cx="29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0C3D259-9802-475C-A957-97106A2B4EC7}"/>
                    </a:ext>
                  </a:extLst>
                </p14:cNvPr>
                <p14:cNvContentPartPr/>
                <p14:nvPr/>
              </p14:nvContentPartPr>
              <p14:xfrm>
                <a:off x="2460288" y="2130336"/>
                <a:ext cx="85680" cy="107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0C3D259-9802-475C-A957-97106A2B4E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1288" y="2121696"/>
                  <a:ext cx="1033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2ACB3F-8C92-4D5D-8CA4-755003E73763}"/>
              </a:ext>
            </a:extLst>
          </p:cNvPr>
          <p:cNvGrpSpPr/>
          <p:nvPr/>
        </p:nvGrpSpPr>
        <p:grpSpPr>
          <a:xfrm>
            <a:off x="1325568" y="2332656"/>
            <a:ext cx="267840" cy="715320"/>
            <a:chOff x="1325568" y="2332656"/>
            <a:chExt cx="267840" cy="7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CCC44B4-F0BB-4551-AF51-6B4CACCF67C1}"/>
                    </a:ext>
                  </a:extLst>
                </p14:cNvPr>
                <p14:cNvContentPartPr/>
                <p14:nvPr/>
              </p14:nvContentPartPr>
              <p14:xfrm>
                <a:off x="1338528" y="2383056"/>
                <a:ext cx="242280" cy="18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CCC44B4-F0BB-4551-AF51-6B4CACCF67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29528" y="2374056"/>
                  <a:ext cx="259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81DADFE-2E4F-43AD-A8A7-B5A3D6372A81}"/>
                    </a:ext>
                  </a:extLst>
                </p14:cNvPr>
                <p14:cNvContentPartPr/>
                <p14:nvPr/>
              </p14:nvContentPartPr>
              <p14:xfrm>
                <a:off x="1550208" y="2332656"/>
                <a:ext cx="34200" cy="108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81DADFE-2E4F-43AD-A8A7-B5A3D6372A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41568" y="2323656"/>
                  <a:ext cx="51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41DDC1F-0C14-45DB-B9D8-0AE9604D1C48}"/>
                    </a:ext>
                  </a:extLst>
                </p14:cNvPr>
                <p14:cNvContentPartPr/>
                <p14:nvPr/>
              </p14:nvContentPartPr>
              <p14:xfrm>
                <a:off x="1336728" y="2528856"/>
                <a:ext cx="245520" cy="15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41DDC1F-0C14-45DB-B9D8-0AE9604D1C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28088" y="2520216"/>
                  <a:ext cx="263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B130B03-AA12-4BF7-8A58-CB38B37F3A7B}"/>
                    </a:ext>
                  </a:extLst>
                </p14:cNvPr>
                <p14:cNvContentPartPr/>
                <p14:nvPr/>
              </p14:nvContentPartPr>
              <p14:xfrm>
                <a:off x="1531848" y="2509056"/>
                <a:ext cx="53640" cy="91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B130B03-AA12-4BF7-8A58-CB38B37F3A7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22848" y="2500056"/>
                  <a:ext cx="71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9345108-78B4-4A45-B4C5-3803DF87D5EE}"/>
                    </a:ext>
                  </a:extLst>
                </p14:cNvPr>
                <p14:cNvContentPartPr/>
                <p14:nvPr/>
              </p14:nvContentPartPr>
              <p14:xfrm>
                <a:off x="1337088" y="2671416"/>
                <a:ext cx="256320" cy="12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9345108-78B4-4A45-B4C5-3803DF87D5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28448" y="2662416"/>
                  <a:ext cx="273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83D5977-915C-4D9F-BC20-F58D61BA2223}"/>
                    </a:ext>
                  </a:extLst>
                </p14:cNvPr>
                <p14:cNvContentPartPr/>
                <p14:nvPr/>
              </p14:nvContentPartPr>
              <p14:xfrm>
                <a:off x="1534728" y="2628216"/>
                <a:ext cx="58680" cy="98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83D5977-915C-4D9F-BC20-F58D61BA22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088" y="2619216"/>
                  <a:ext cx="76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BD21E24-AE50-4510-B931-2690A6FA0A0A}"/>
                    </a:ext>
                  </a:extLst>
                </p14:cNvPr>
                <p14:cNvContentPartPr/>
                <p14:nvPr/>
              </p14:nvContentPartPr>
              <p14:xfrm>
                <a:off x="1325568" y="2828736"/>
                <a:ext cx="203400" cy="14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BD21E24-AE50-4510-B931-2690A6FA0A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16568" y="2819736"/>
                  <a:ext cx="221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92EF16A-410E-48B4-BBE7-81521160C3BD}"/>
                    </a:ext>
                  </a:extLst>
                </p14:cNvPr>
                <p14:cNvContentPartPr/>
                <p14:nvPr/>
              </p14:nvContentPartPr>
              <p14:xfrm>
                <a:off x="1485408" y="2799216"/>
                <a:ext cx="51840" cy="81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92EF16A-410E-48B4-BBE7-81521160C3B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76768" y="2790216"/>
                  <a:ext cx="69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84F91E1-D6AC-429E-BDBA-DEE8284EA724}"/>
                    </a:ext>
                  </a:extLst>
                </p14:cNvPr>
                <p14:cNvContentPartPr/>
                <p14:nvPr/>
              </p14:nvContentPartPr>
              <p14:xfrm>
                <a:off x="1343928" y="2949696"/>
                <a:ext cx="190440" cy="98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84F91E1-D6AC-429E-BDBA-DEE8284EA72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35288" y="2940696"/>
                  <a:ext cx="208080" cy="11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6364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F55D1-8AE2-449C-8820-E2B1C729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97D1D-D2C1-42E9-B7AB-612F374E9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위 데이터를 </a:t>
            </a:r>
            <a:r>
              <a:rPr lang="en-US" altLang="ko-KR"/>
              <a:t>Min-max scaling</a:t>
            </a:r>
            <a:r>
              <a:rPr lang="ko-KR" altLang="en-US"/>
              <a:t>을 이용하여 변환하시오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F3921-10AC-497F-B128-A0CEC4B8B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7216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04. Pandas </a:t>
            </a:r>
            <a:r>
              <a:rPr lang="ko-KR" altLang="en-US"/>
              <a:t>그룹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991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49A0-2887-46DE-ACC7-48C17133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데이터의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85E5D-405E-48C3-B555-9340268A3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DDB236-C32D-4AF4-AB16-89AFB308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22" y="1202353"/>
            <a:ext cx="4705642" cy="4417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C841F-5622-4E4E-AD5B-B6EFFC969059}"/>
              </a:ext>
            </a:extLst>
          </p:cNvPr>
          <p:cNvSpPr txBox="1"/>
          <p:nvPr/>
        </p:nvSpPr>
        <p:spPr>
          <a:xfrm>
            <a:off x="3361834" y="1103498"/>
            <a:ext cx="1637271" cy="472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97938-EE2E-4C1E-A432-C95F5E796F6F}"/>
              </a:ext>
            </a:extLst>
          </p:cNvPr>
          <p:cNvSpPr txBox="1"/>
          <p:nvPr/>
        </p:nvSpPr>
        <p:spPr>
          <a:xfrm>
            <a:off x="909018" y="1103498"/>
            <a:ext cx="2446639" cy="472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148F2-CFA7-4A7C-8F9C-1DDAFF1547A1}"/>
              </a:ext>
            </a:extLst>
          </p:cNvPr>
          <p:cNvSpPr txBox="1"/>
          <p:nvPr/>
        </p:nvSpPr>
        <p:spPr>
          <a:xfrm>
            <a:off x="1570105" y="2926120"/>
            <a:ext cx="110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양적변수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0BF04-A0D6-44F5-9337-CFF21784C464}"/>
              </a:ext>
            </a:extLst>
          </p:cNvPr>
          <p:cNvSpPr txBox="1"/>
          <p:nvPr/>
        </p:nvSpPr>
        <p:spPr>
          <a:xfrm>
            <a:off x="3676932" y="2926120"/>
            <a:ext cx="110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질적변수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DE1FD4F-AA8E-4468-A96B-FD6944F1CC0A}"/>
                  </a:ext>
                </a:extLst>
              </p14:cNvPr>
              <p14:cNvContentPartPr/>
              <p14:nvPr/>
            </p14:nvContentPartPr>
            <p14:xfrm>
              <a:off x="5009225" y="1507135"/>
              <a:ext cx="12240" cy="3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DE1FD4F-AA8E-4468-A96B-FD6944F1CC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0225" y="1498495"/>
                <a:ext cx="2988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BBAE76-969E-426B-8BE9-FB3166F0A54C}"/>
              </a:ext>
            </a:extLst>
          </p:cNvPr>
          <p:cNvGrpSpPr/>
          <p:nvPr/>
        </p:nvGrpSpPr>
        <p:grpSpPr>
          <a:xfrm>
            <a:off x="4556345" y="405895"/>
            <a:ext cx="1816560" cy="1246680"/>
            <a:chOff x="4556345" y="405895"/>
            <a:chExt cx="1816560" cy="12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B576023-81ED-497E-959E-804A3526607D}"/>
                    </a:ext>
                  </a:extLst>
                </p14:cNvPr>
                <p14:cNvContentPartPr/>
                <p14:nvPr/>
              </p14:nvContentPartPr>
              <p14:xfrm>
                <a:off x="4556345" y="973615"/>
                <a:ext cx="784440" cy="678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B576023-81ED-497E-959E-804A352660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7705" y="964975"/>
                  <a:ext cx="80208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F0591C9-A663-42E4-AD25-EE37DA34B7BD}"/>
                    </a:ext>
                  </a:extLst>
                </p14:cNvPr>
                <p14:cNvContentPartPr/>
                <p14:nvPr/>
              </p14:nvContentPartPr>
              <p14:xfrm>
                <a:off x="5299025" y="901975"/>
                <a:ext cx="108720" cy="255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F0591C9-A663-42E4-AD25-EE37DA34B7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90025" y="892975"/>
                  <a:ext cx="126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5831D17-DBA8-499C-A3FF-1A94083DFF2E}"/>
                    </a:ext>
                  </a:extLst>
                </p14:cNvPr>
                <p14:cNvContentPartPr/>
                <p14:nvPr/>
              </p14:nvContentPartPr>
              <p14:xfrm>
                <a:off x="5719505" y="626935"/>
                <a:ext cx="104400" cy="171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5831D17-DBA8-499C-A3FF-1A94083DFF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10865" y="617935"/>
                  <a:ext cx="122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4DAA82F-79F9-4DC5-84B7-7B11230D30D6}"/>
                    </a:ext>
                  </a:extLst>
                </p14:cNvPr>
                <p14:cNvContentPartPr/>
                <p14:nvPr/>
              </p14:nvContentPartPr>
              <p14:xfrm>
                <a:off x="5752265" y="707575"/>
                <a:ext cx="77760" cy="7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4DAA82F-79F9-4DC5-84B7-7B11230D30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43265" y="698575"/>
                  <a:ext cx="9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E0564BF-B4FE-4246-93A6-F66615CA0F7D}"/>
                    </a:ext>
                  </a:extLst>
                </p14:cNvPr>
                <p14:cNvContentPartPr/>
                <p14:nvPr/>
              </p14:nvContentPartPr>
              <p14:xfrm>
                <a:off x="5665505" y="797935"/>
                <a:ext cx="267120" cy="95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E0564BF-B4FE-4246-93A6-F66615CA0F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56505" y="788935"/>
                  <a:ext cx="284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CA9FD97-EB81-4849-8089-827EA4B199F8}"/>
                    </a:ext>
                  </a:extLst>
                </p14:cNvPr>
                <p14:cNvContentPartPr/>
                <p14:nvPr/>
              </p14:nvContentPartPr>
              <p14:xfrm>
                <a:off x="5811305" y="793975"/>
                <a:ext cx="163440" cy="209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CA9FD97-EB81-4849-8089-827EA4B199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02305" y="784975"/>
                  <a:ext cx="181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077224D-705E-40B3-9027-E862D938FDDC}"/>
                    </a:ext>
                  </a:extLst>
                </p14:cNvPr>
                <p14:cNvContentPartPr/>
                <p14:nvPr/>
              </p14:nvContentPartPr>
              <p14:xfrm>
                <a:off x="5923265" y="653935"/>
                <a:ext cx="144360" cy="163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077224D-705E-40B3-9027-E862D938FD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14265" y="644935"/>
                  <a:ext cx="162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14CCED8-26FA-404C-B95B-2FF094DA6EF8}"/>
                    </a:ext>
                  </a:extLst>
                </p14:cNvPr>
                <p14:cNvContentPartPr/>
                <p14:nvPr/>
              </p14:nvContentPartPr>
              <p14:xfrm>
                <a:off x="6056825" y="751135"/>
                <a:ext cx="66600" cy="44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14CCED8-26FA-404C-B95B-2FF094DA6E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48185" y="742135"/>
                  <a:ext cx="84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32FF530-1426-4CAB-85E5-353E24D79FDB}"/>
                    </a:ext>
                  </a:extLst>
                </p14:cNvPr>
                <p14:cNvContentPartPr/>
                <p14:nvPr/>
              </p14:nvContentPartPr>
              <p14:xfrm>
                <a:off x="6114425" y="645295"/>
                <a:ext cx="210960" cy="241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32FF530-1426-4CAB-85E5-353E24D79F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05785" y="636655"/>
                  <a:ext cx="228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3962B86-6936-4E62-B160-440825D0F3BA}"/>
                    </a:ext>
                  </a:extLst>
                </p14:cNvPr>
                <p14:cNvContentPartPr/>
                <p14:nvPr/>
              </p14:nvContentPartPr>
              <p14:xfrm>
                <a:off x="5616905" y="405895"/>
                <a:ext cx="756000" cy="755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3962B86-6936-4E62-B160-440825D0F3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265" y="397255"/>
                  <a:ext cx="773640" cy="77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7EA65D3-CD73-465B-B3D7-310FC02CE850}"/>
              </a:ext>
            </a:extLst>
          </p:cNvPr>
          <p:cNvGrpSpPr/>
          <p:nvPr/>
        </p:nvGrpSpPr>
        <p:grpSpPr>
          <a:xfrm>
            <a:off x="6036305" y="1153975"/>
            <a:ext cx="426600" cy="308520"/>
            <a:chOff x="6036305" y="1153975"/>
            <a:chExt cx="426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909006A-68E9-4382-895E-9335338BC0DB}"/>
                    </a:ext>
                  </a:extLst>
                </p14:cNvPr>
                <p14:cNvContentPartPr/>
                <p14:nvPr/>
              </p14:nvContentPartPr>
              <p14:xfrm>
                <a:off x="6036305" y="1153975"/>
                <a:ext cx="337680" cy="306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909006A-68E9-4382-895E-9335338BC0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27305" y="1144975"/>
                  <a:ext cx="3553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F43734C-C818-42B9-8346-DD958350AEF2}"/>
                    </a:ext>
                  </a:extLst>
                </p14:cNvPr>
                <p14:cNvContentPartPr/>
                <p14:nvPr/>
              </p14:nvContentPartPr>
              <p14:xfrm>
                <a:off x="6355625" y="1263775"/>
                <a:ext cx="107280" cy="198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F43734C-C818-42B9-8346-DD958350AE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46625" y="1254775"/>
                  <a:ext cx="1249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DA60CD0-5A16-4DFA-93BF-C68474F83A5F}"/>
              </a:ext>
            </a:extLst>
          </p:cNvPr>
          <p:cNvGrpSpPr/>
          <p:nvPr/>
        </p:nvGrpSpPr>
        <p:grpSpPr>
          <a:xfrm>
            <a:off x="6672065" y="1038415"/>
            <a:ext cx="712440" cy="393840"/>
            <a:chOff x="6672065" y="1038415"/>
            <a:chExt cx="71244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91BE757-784D-486D-ADA1-5BC0288317A7}"/>
                    </a:ext>
                  </a:extLst>
                </p14:cNvPr>
                <p14:cNvContentPartPr/>
                <p14:nvPr/>
              </p14:nvContentPartPr>
              <p14:xfrm>
                <a:off x="6691505" y="1138855"/>
                <a:ext cx="93240" cy="1357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91BE757-784D-486D-ADA1-5BC0288317A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2505" y="1130215"/>
                  <a:ext cx="110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6EACAFE-D823-40D1-9F42-4C99B35566C2}"/>
                    </a:ext>
                  </a:extLst>
                </p14:cNvPr>
                <p14:cNvContentPartPr/>
                <p14:nvPr/>
              </p14:nvContentPartPr>
              <p14:xfrm>
                <a:off x="6672065" y="1384375"/>
                <a:ext cx="173520" cy="45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6EACAFE-D823-40D1-9F42-4C99B35566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63425" y="1375735"/>
                  <a:ext cx="191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CA8DB6A-CC45-4B33-BEF7-3344048EC1DF}"/>
                    </a:ext>
                  </a:extLst>
                </p14:cNvPr>
                <p14:cNvContentPartPr/>
                <p14:nvPr/>
              </p14:nvContentPartPr>
              <p14:xfrm>
                <a:off x="6910745" y="1093135"/>
                <a:ext cx="90000" cy="105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CA8DB6A-CC45-4B33-BEF7-3344048EC1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02105" y="1084495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1D5D46F-1DF5-464F-8903-1F8F7F20889B}"/>
                    </a:ext>
                  </a:extLst>
                </p14:cNvPr>
                <p14:cNvContentPartPr/>
                <p14:nvPr/>
              </p14:nvContentPartPr>
              <p14:xfrm>
                <a:off x="6831905" y="1202215"/>
                <a:ext cx="246240" cy="93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1D5D46F-1DF5-464F-8903-1F8F7F20889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23265" y="1193215"/>
                  <a:ext cx="263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FD677B7-4638-4368-8B2D-98854036F6AE}"/>
                    </a:ext>
                  </a:extLst>
                </p14:cNvPr>
                <p14:cNvContentPartPr/>
                <p14:nvPr/>
              </p14:nvContentPartPr>
              <p14:xfrm>
                <a:off x="6941345" y="1285015"/>
                <a:ext cx="125280" cy="99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FD677B7-4638-4368-8B2D-98854036F6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32345" y="1276015"/>
                  <a:ext cx="142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5DE9803-83FD-4F73-8A2A-08AC9EB5FD37}"/>
                    </a:ext>
                  </a:extLst>
                </p14:cNvPr>
                <p14:cNvContentPartPr/>
                <p14:nvPr/>
              </p14:nvContentPartPr>
              <p14:xfrm>
                <a:off x="6965105" y="1305535"/>
                <a:ext cx="75240" cy="147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5DE9803-83FD-4F73-8A2A-08AC9EB5FD3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56105" y="1296895"/>
                  <a:ext cx="92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075EE52-8C1C-466C-8ECA-042A278FDFCA}"/>
                    </a:ext>
                  </a:extLst>
                </p14:cNvPr>
                <p14:cNvContentPartPr/>
                <p14:nvPr/>
              </p14:nvContentPartPr>
              <p14:xfrm>
                <a:off x="7115945" y="1097095"/>
                <a:ext cx="146880" cy="226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075EE52-8C1C-466C-8ECA-042A278FDFC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07305" y="1088095"/>
                  <a:ext cx="164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83D8F7C-8D70-42C3-A60F-C76524437862}"/>
                    </a:ext>
                  </a:extLst>
                </p14:cNvPr>
                <p14:cNvContentPartPr/>
                <p14:nvPr/>
              </p14:nvContentPartPr>
              <p14:xfrm>
                <a:off x="7150145" y="1106455"/>
                <a:ext cx="17640" cy="1202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83D8F7C-8D70-42C3-A60F-C765244378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41145" y="1097815"/>
                  <a:ext cx="35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ECC7065-F7DC-4B87-A38A-1CC9AFD6344F}"/>
                    </a:ext>
                  </a:extLst>
                </p14:cNvPr>
                <p14:cNvContentPartPr/>
                <p14:nvPr/>
              </p14:nvContentPartPr>
              <p14:xfrm>
                <a:off x="7136825" y="1124815"/>
                <a:ext cx="155520" cy="100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ECC7065-F7DC-4B87-A38A-1CC9AFD6344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27825" y="1115815"/>
                  <a:ext cx="173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87F24F0-274C-4FA6-8E7E-AB7E5E762E0C}"/>
                    </a:ext>
                  </a:extLst>
                </p14:cNvPr>
                <p14:cNvContentPartPr/>
                <p14:nvPr/>
              </p14:nvContentPartPr>
              <p14:xfrm>
                <a:off x="7324025" y="1038415"/>
                <a:ext cx="18000" cy="1724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87F24F0-274C-4FA6-8E7E-AB7E5E762E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15385" y="1029775"/>
                  <a:ext cx="35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56E14D8-3F1C-474A-9F93-6BA6CF121D58}"/>
                    </a:ext>
                  </a:extLst>
                </p14:cNvPr>
                <p14:cNvContentPartPr/>
                <p14:nvPr/>
              </p14:nvContentPartPr>
              <p14:xfrm>
                <a:off x="7249505" y="1223455"/>
                <a:ext cx="135000" cy="208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56E14D8-3F1C-474A-9F93-6BA6CF121D5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40505" y="1214455"/>
                  <a:ext cx="15264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F5A36B59-E927-44B4-93EB-411EC8A5DCBE}"/>
                  </a:ext>
                </a:extLst>
              </p14:cNvPr>
              <p14:cNvContentPartPr/>
              <p14:nvPr/>
            </p14:nvContentPartPr>
            <p14:xfrm>
              <a:off x="3346025" y="1219135"/>
              <a:ext cx="403200" cy="3132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F5A36B59-E927-44B4-93EB-411EC8A5DCB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37025" y="1210135"/>
                <a:ext cx="42084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그룹 61">
            <a:extLst>
              <a:ext uri="{FF2B5EF4-FFF2-40B4-BE49-F238E27FC236}">
                <a16:creationId xmlns:a16="http://schemas.microsoft.com/office/drawing/2014/main" id="{980F6753-19BA-4B81-ABE0-B15D796FC9A7}"/>
              </a:ext>
            </a:extLst>
          </p:cNvPr>
          <p:cNvGrpSpPr/>
          <p:nvPr/>
        </p:nvGrpSpPr>
        <p:grpSpPr>
          <a:xfrm>
            <a:off x="3334145" y="572575"/>
            <a:ext cx="1672200" cy="992520"/>
            <a:chOff x="3334145" y="572575"/>
            <a:chExt cx="1672200" cy="9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C86C3E3-54D4-4F98-8355-FD3DD91B7159}"/>
                    </a:ext>
                  </a:extLst>
                </p14:cNvPr>
                <p14:cNvContentPartPr/>
                <p14:nvPr/>
              </p14:nvContentPartPr>
              <p14:xfrm>
                <a:off x="3501185" y="905935"/>
                <a:ext cx="50040" cy="264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C86C3E3-54D4-4F98-8355-FD3DD91B715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92545" y="896935"/>
                  <a:ext cx="67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298903D-7137-4996-A8EE-BFDD520F5E4D}"/>
                    </a:ext>
                  </a:extLst>
                </p14:cNvPr>
                <p14:cNvContentPartPr/>
                <p14:nvPr/>
              </p14:nvContentPartPr>
              <p14:xfrm>
                <a:off x="3334145" y="711175"/>
                <a:ext cx="101520" cy="69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298903D-7137-4996-A8EE-BFDD520F5E4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25505" y="702175"/>
                  <a:ext cx="119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5C23326-25F7-4D30-8A18-4666777B4E72}"/>
                    </a:ext>
                  </a:extLst>
                </p14:cNvPr>
                <p14:cNvContentPartPr/>
                <p14:nvPr/>
              </p14:nvContentPartPr>
              <p14:xfrm>
                <a:off x="3440345" y="631975"/>
                <a:ext cx="68760" cy="1342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5C23326-25F7-4D30-8A18-4666777B4E7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31705" y="623335"/>
                  <a:ext cx="86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ACED104-8FB8-464A-81E1-B1C1F1316FE8}"/>
                    </a:ext>
                  </a:extLst>
                </p14:cNvPr>
                <p14:cNvContentPartPr/>
                <p14:nvPr/>
              </p14:nvContentPartPr>
              <p14:xfrm>
                <a:off x="3436025" y="774535"/>
                <a:ext cx="89280" cy="74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ACED104-8FB8-464A-81E1-B1C1F1316FE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27025" y="765535"/>
                  <a:ext cx="106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A1E0EA0-F7A9-4CD1-BEBC-CD66ACB6BF54}"/>
                    </a:ext>
                  </a:extLst>
                </p14:cNvPr>
                <p14:cNvContentPartPr/>
                <p14:nvPr/>
              </p14:nvContentPartPr>
              <p14:xfrm>
                <a:off x="3558425" y="870655"/>
                <a:ext cx="155520" cy="2487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A1E0EA0-F7A9-4CD1-BEBC-CD66ACB6BF5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49785" y="862015"/>
                  <a:ext cx="173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BDC86AF-E0E3-4887-A30E-0FE9B3C3077A}"/>
                    </a:ext>
                  </a:extLst>
                </p14:cNvPr>
                <p14:cNvContentPartPr/>
                <p14:nvPr/>
              </p14:nvContentPartPr>
              <p14:xfrm>
                <a:off x="3697025" y="655735"/>
                <a:ext cx="41040" cy="1018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BDC86AF-E0E3-4887-A30E-0FE9B3C307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88025" y="647095"/>
                  <a:ext cx="58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506C4AD-2940-4D49-8A3E-2C45FF02ABEF}"/>
                    </a:ext>
                  </a:extLst>
                </p14:cNvPr>
                <p14:cNvContentPartPr/>
                <p14:nvPr/>
              </p14:nvContentPartPr>
              <p14:xfrm>
                <a:off x="3740585" y="612895"/>
                <a:ext cx="54720" cy="75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506C4AD-2940-4D49-8A3E-2C45FF02ABE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731585" y="604255"/>
                  <a:ext cx="72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C50E0D2-E690-464D-8636-4C662A980B27}"/>
                    </a:ext>
                  </a:extLst>
                </p14:cNvPr>
                <p14:cNvContentPartPr/>
                <p14:nvPr/>
              </p14:nvContentPartPr>
              <p14:xfrm>
                <a:off x="3820865" y="572575"/>
                <a:ext cx="47160" cy="201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C50E0D2-E690-464D-8636-4C662A980B2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11865" y="563575"/>
                  <a:ext cx="64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8EC030F-9392-4F62-99FC-9C70572DEA2E}"/>
                    </a:ext>
                  </a:extLst>
                </p14:cNvPr>
                <p14:cNvContentPartPr/>
                <p14:nvPr/>
              </p14:nvContentPartPr>
              <p14:xfrm>
                <a:off x="3821585" y="1238935"/>
                <a:ext cx="317520" cy="3124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8EC030F-9392-4F62-99FC-9C70572DEA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12585" y="1230295"/>
                  <a:ext cx="335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38B3789-AA6D-491B-B984-1302A5990934}"/>
                    </a:ext>
                  </a:extLst>
                </p14:cNvPr>
                <p14:cNvContentPartPr/>
                <p14:nvPr/>
              </p14:nvContentPartPr>
              <p14:xfrm>
                <a:off x="3980705" y="954175"/>
                <a:ext cx="85320" cy="3441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38B3789-AA6D-491B-B984-1302A599093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71705" y="945175"/>
                  <a:ext cx="102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204DB4A-38A0-4975-B850-9E1233CB5A04}"/>
                    </a:ext>
                  </a:extLst>
                </p14:cNvPr>
                <p14:cNvContentPartPr/>
                <p14:nvPr/>
              </p14:nvContentPartPr>
              <p14:xfrm>
                <a:off x="3938225" y="955255"/>
                <a:ext cx="45720" cy="82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204DB4A-38A0-4975-B850-9E1233CB5A0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29225" y="946255"/>
                  <a:ext cx="63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F2CB942-1A2E-496D-B4D5-205AFC38B777}"/>
                    </a:ext>
                  </a:extLst>
                </p14:cNvPr>
                <p14:cNvContentPartPr/>
                <p14:nvPr/>
              </p14:nvContentPartPr>
              <p14:xfrm>
                <a:off x="3974585" y="932935"/>
                <a:ext cx="63360" cy="475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F2CB942-1A2E-496D-B4D5-205AFC38B7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65945" y="923935"/>
                  <a:ext cx="8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918817D-B92E-4040-B6EF-2BE3D7954ABC}"/>
                    </a:ext>
                  </a:extLst>
                </p14:cNvPr>
                <p14:cNvContentPartPr/>
                <p14:nvPr/>
              </p14:nvContentPartPr>
              <p14:xfrm>
                <a:off x="4122545" y="986575"/>
                <a:ext cx="132480" cy="230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918817D-B92E-4040-B6EF-2BE3D7954AB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13905" y="977935"/>
                  <a:ext cx="150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330E0D8-522A-4A60-BD59-8E406F68AEE7}"/>
                    </a:ext>
                  </a:extLst>
                </p14:cNvPr>
                <p14:cNvContentPartPr/>
                <p14:nvPr/>
              </p14:nvContentPartPr>
              <p14:xfrm>
                <a:off x="4216145" y="976135"/>
                <a:ext cx="73440" cy="78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330E0D8-522A-4A60-BD59-8E406F68AEE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07505" y="967495"/>
                  <a:ext cx="91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DC6D67B-ABE8-46D1-9A9A-7B9B662791E5}"/>
                    </a:ext>
                  </a:extLst>
                </p14:cNvPr>
                <p14:cNvContentPartPr/>
                <p14:nvPr/>
              </p14:nvContentPartPr>
              <p14:xfrm>
                <a:off x="4222265" y="1211935"/>
                <a:ext cx="399240" cy="353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DC6D67B-ABE8-46D1-9A9A-7B9B662791E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13265" y="1203295"/>
                  <a:ext cx="416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4213FC2-148B-49CC-90B8-6BA2B18C748F}"/>
                    </a:ext>
                  </a:extLst>
                </p14:cNvPr>
                <p14:cNvContentPartPr/>
                <p14:nvPr/>
              </p14:nvContentPartPr>
              <p14:xfrm>
                <a:off x="4494425" y="899455"/>
                <a:ext cx="28440" cy="3596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4213FC2-148B-49CC-90B8-6BA2B18C748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85425" y="890455"/>
                  <a:ext cx="46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B72DD25-4608-43F2-BE0B-201269746F29}"/>
                    </a:ext>
                  </a:extLst>
                </p14:cNvPr>
                <p14:cNvContentPartPr/>
                <p14:nvPr/>
              </p14:nvContentPartPr>
              <p14:xfrm>
                <a:off x="4497665" y="901975"/>
                <a:ext cx="38160" cy="1004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B72DD25-4608-43F2-BE0B-201269746F2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89025" y="893335"/>
                  <a:ext cx="55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7286058-667B-4089-A118-71E5AD90BC4A}"/>
                    </a:ext>
                  </a:extLst>
                </p14:cNvPr>
                <p14:cNvContentPartPr/>
                <p14:nvPr/>
              </p14:nvContentPartPr>
              <p14:xfrm>
                <a:off x="4545185" y="1070095"/>
                <a:ext cx="168480" cy="2257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7286058-667B-4089-A118-71E5AD90BC4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36545" y="1061095"/>
                  <a:ext cx="186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B2362BB-18D7-4FB5-BA67-6D65516B2A2C}"/>
                    </a:ext>
                  </a:extLst>
                </p14:cNvPr>
                <p14:cNvContentPartPr/>
                <p14:nvPr/>
              </p14:nvContentPartPr>
              <p14:xfrm>
                <a:off x="4692425" y="1024375"/>
                <a:ext cx="45000" cy="1047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B2362BB-18D7-4FB5-BA67-6D65516B2A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83785" y="1015375"/>
                  <a:ext cx="62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46F22ED-06B5-4F44-A4DA-9E4E8B4866D7}"/>
                    </a:ext>
                  </a:extLst>
                </p14:cNvPr>
                <p14:cNvContentPartPr/>
                <p14:nvPr/>
              </p14:nvContentPartPr>
              <p14:xfrm>
                <a:off x="4600265" y="1271695"/>
                <a:ext cx="406080" cy="286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46F22ED-06B5-4F44-A4DA-9E4E8B4866D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91625" y="1262695"/>
                  <a:ext cx="423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2A96A30-EF64-467E-93E1-934AE4AFDF5A}"/>
                    </a:ext>
                  </a:extLst>
                </p14:cNvPr>
                <p14:cNvContentPartPr/>
                <p14:nvPr/>
              </p14:nvContentPartPr>
              <p14:xfrm>
                <a:off x="4871705" y="817015"/>
                <a:ext cx="132120" cy="4755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2A96A30-EF64-467E-93E1-934AE4AFDF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62705" y="808375"/>
                  <a:ext cx="149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74760CC-53C9-480C-BEDD-528C30A398E7}"/>
                    </a:ext>
                  </a:extLst>
                </p14:cNvPr>
                <p14:cNvContentPartPr/>
                <p14:nvPr/>
              </p14:nvContentPartPr>
              <p14:xfrm>
                <a:off x="4937225" y="787495"/>
                <a:ext cx="62640" cy="1450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74760CC-53C9-480C-BEDD-528C30A398E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28225" y="778495"/>
                  <a:ext cx="80280" cy="16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9090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4D50C-AE72-4E18-B745-F4CAA0FA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그룹연산이 필요한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B89DFC-664F-4DA5-A20F-0B1BB6698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E7BB2-D9BC-4D1E-B3ED-B370266C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8" y="1316698"/>
            <a:ext cx="4705642" cy="4417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024DA-2844-4618-B889-67AF5DED57FC}"/>
              </a:ext>
            </a:extLst>
          </p:cNvPr>
          <p:cNvSpPr txBox="1"/>
          <p:nvPr/>
        </p:nvSpPr>
        <p:spPr>
          <a:xfrm>
            <a:off x="3106010" y="1217843"/>
            <a:ext cx="1637271" cy="472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8A4D6-4657-4770-8B3E-1D8A6908401B}"/>
              </a:ext>
            </a:extLst>
          </p:cNvPr>
          <p:cNvSpPr txBox="1"/>
          <p:nvPr/>
        </p:nvSpPr>
        <p:spPr>
          <a:xfrm>
            <a:off x="653194" y="1217843"/>
            <a:ext cx="2446639" cy="472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75927-2DE8-4500-9468-9A3579DE8409}"/>
              </a:ext>
            </a:extLst>
          </p:cNvPr>
          <p:cNvSpPr txBox="1"/>
          <p:nvPr/>
        </p:nvSpPr>
        <p:spPr>
          <a:xfrm>
            <a:off x="1314281" y="3040465"/>
            <a:ext cx="110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양적변수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9383E-0A58-4ACE-8FC4-B019A4BBF575}"/>
              </a:ext>
            </a:extLst>
          </p:cNvPr>
          <p:cNvSpPr txBox="1"/>
          <p:nvPr/>
        </p:nvSpPr>
        <p:spPr>
          <a:xfrm>
            <a:off x="3421108" y="3040465"/>
            <a:ext cx="110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질적변수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E4DBC-16A9-411D-9216-D15ED65A882E}"/>
              </a:ext>
            </a:extLst>
          </p:cNvPr>
          <p:cNvSpPr txBox="1"/>
          <p:nvPr/>
        </p:nvSpPr>
        <p:spPr>
          <a:xfrm>
            <a:off x="5443151" y="2394134"/>
            <a:ext cx="30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집단 별 계산을 통해 많은 정보를 추려낼 수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BE166-35CF-41C4-84DF-4B33214A39F1}"/>
              </a:ext>
            </a:extLst>
          </p:cNvPr>
          <p:cNvSpPr txBox="1"/>
          <p:nvPr/>
        </p:nvSpPr>
        <p:spPr>
          <a:xfrm>
            <a:off x="5443151" y="3320570"/>
            <a:ext cx="3095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Gender</a:t>
            </a:r>
            <a:r>
              <a:rPr lang="ko-KR" altLang="en-US" dirty="0"/>
              <a:t> </a:t>
            </a:r>
            <a:r>
              <a:rPr lang="en-US" altLang="ko-KR" dirty="0"/>
              <a:t>(Male, Female) </a:t>
            </a:r>
            <a:r>
              <a:rPr lang="ko-KR" altLang="en-US" dirty="0"/>
              <a:t>에 따른 </a:t>
            </a:r>
            <a:r>
              <a:rPr lang="en-US" altLang="ko-KR" dirty="0"/>
              <a:t>Income</a:t>
            </a:r>
            <a:r>
              <a:rPr lang="ko-KR" altLang="en-US" dirty="0"/>
              <a:t>의 차이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Student (Yes, No) </a:t>
            </a:r>
            <a:r>
              <a:rPr lang="ko-KR" altLang="en-US" dirty="0"/>
              <a:t>여부에 따른 </a:t>
            </a:r>
            <a:r>
              <a:rPr lang="en-US" altLang="ko-KR" dirty="0"/>
              <a:t>Rating</a:t>
            </a:r>
            <a:r>
              <a:rPr lang="ko-KR" altLang="en-US" dirty="0"/>
              <a:t>에 차이가 존재하는가</a:t>
            </a:r>
            <a:r>
              <a:rPr lang="en-US" altLang="ko-KR" dirty="0"/>
              <a:t>?..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BABFC-4ED5-4C1B-8C6B-23DCD247AE5C}"/>
              </a:ext>
            </a:extLst>
          </p:cNvPr>
          <p:cNvSpPr txBox="1"/>
          <p:nvPr/>
        </p:nvSpPr>
        <p:spPr>
          <a:xfrm>
            <a:off x="5443151" y="1283419"/>
            <a:ext cx="3095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질적변수를 사용하여 데이터를 집단별로 나누어 볼 수 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266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B9D04-2F20-4529-80A5-4A7AC9AA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A76B1-CFBE-44FB-AE96-E7FDB52A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nba.csv </a:t>
            </a:r>
            <a:r>
              <a:rPr lang="ko-KR" altLang="en-US"/>
              <a:t>불러오기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FE548-360E-4E4C-92F7-2EE8A3300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BE0A6A-2096-4621-9C8A-3054CA16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3" y="1591353"/>
            <a:ext cx="6913122" cy="438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493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4957D-08AE-4BB7-83A8-BFEF71BA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(1) </a:t>
            </a:r>
            <a:r>
              <a:rPr lang="ko-KR" altLang="en-US"/>
              <a:t>그루핑 하기</a:t>
            </a:r>
            <a:r>
              <a:rPr lang="en-US" altLang="ko-KR"/>
              <a:t>: Groupby(</a:t>
            </a:r>
            <a:r>
              <a:rPr lang="ko-KR" altLang="en-US"/>
              <a:t>열이름</a:t>
            </a:r>
            <a:r>
              <a:rPr lang="en-US" altLang="ko-KR"/>
              <a:t>) </a:t>
            </a:r>
            <a:r>
              <a:rPr lang="ko-KR" altLang="en-US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B82477-E3B3-463B-A702-A6EC315BE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9397"/>
            <a:ext cx="8229600" cy="507163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40244-4FAA-4357-9197-B53CD3607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0DE9EB-FBF7-42D7-9132-11BB8C00149A}"/>
              </a:ext>
            </a:extLst>
          </p:cNvPr>
          <p:cNvGrpSpPr/>
          <p:nvPr/>
        </p:nvGrpSpPr>
        <p:grpSpPr>
          <a:xfrm>
            <a:off x="760505" y="891535"/>
            <a:ext cx="2261520" cy="1459080"/>
            <a:chOff x="760505" y="891535"/>
            <a:chExt cx="2261520" cy="14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1ED425F-82CF-4748-A5E5-72A3CF0C8AE4}"/>
                    </a:ext>
                  </a:extLst>
                </p14:cNvPr>
                <p14:cNvContentPartPr/>
                <p14:nvPr/>
              </p14:nvContentPartPr>
              <p14:xfrm>
                <a:off x="2336585" y="1430455"/>
                <a:ext cx="17640" cy="33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1ED425F-82CF-4748-A5E5-72A3CF0C8AE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7945" y="1421455"/>
                  <a:ext cx="35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B220211-E2A5-48F4-8BDF-13B4027DACC9}"/>
                    </a:ext>
                  </a:extLst>
                </p14:cNvPr>
                <p14:cNvContentPartPr/>
                <p14:nvPr/>
              </p14:nvContentPartPr>
              <p14:xfrm>
                <a:off x="907745" y="891535"/>
                <a:ext cx="1476360" cy="678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B220211-E2A5-48F4-8BDF-13B4027DAC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9105" y="882535"/>
                  <a:ext cx="14940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C29FC97-7BD3-4918-A84D-C3FD65704187}"/>
                    </a:ext>
                  </a:extLst>
                </p14:cNvPr>
                <p14:cNvContentPartPr/>
                <p14:nvPr/>
              </p14:nvContentPartPr>
              <p14:xfrm>
                <a:off x="760505" y="1688215"/>
                <a:ext cx="2261520" cy="662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C29FC97-7BD3-4918-A84D-C3FD657041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505" y="1679575"/>
                  <a:ext cx="2279160" cy="68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7247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2509E-3A24-4E4A-BB62-80E01AAE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 err="1"/>
              <a:t>그루핑</a:t>
            </a:r>
            <a:r>
              <a:rPr lang="ko-KR" altLang="en-US" dirty="0"/>
              <a:t> 하기</a:t>
            </a:r>
            <a:r>
              <a:rPr lang="en-US" altLang="ko-KR" dirty="0"/>
              <a:t>: </a:t>
            </a:r>
            <a:r>
              <a:rPr lang="ko-KR" altLang="en-US" dirty="0"/>
              <a:t>특정 그룹을 반환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D89C65D-6FC1-4782-91A8-4A346E5DA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188" y="914400"/>
            <a:ext cx="7153623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177639-0B31-4173-B7F5-C303B8AC9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325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E4172-61A0-416C-9960-B3DE57C8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(1) </a:t>
            </a:r>
            <a:r>
              <a:rPr lang="ko-KR" altLang="en-US"/>
              <a:t>그루핑 하기</a:t>
            </a:r>
            <a:r>
              <a:rPr lang="en-US" altLang="ko-KR"/>
              <a:t>: </a:t>
            </a:r>
            <a:r>
              <a:rPr lang="ko-KR" altLang="en-US"/>
              <a:t>두 개 이상의 열이름 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10259C-3DED-4CDD-82D1-480AEA91E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49" y="914400"/>
            <a:ext cx="6749834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9973B-DAFC-45DD-994A-5137D0713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8619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3E559-B06D-4A6E-93D1-7640A78A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그룹별 개수 확인하기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A3A49-2A06-407E-B618-B5BABA89F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FB0F3D7-11A0-4622-9D6F-F95EF6EFE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228" y="829994"/>
            <a:ext cx="2491493" cy="538162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B3AB698-CD32-44CF-AC4B-6D624C422600}"/>
              </a:ext>
            </a:extLst>
          </p:cNvPr>
          <p:cNvGrpSpPr/>
          <p:nvPr/>
        </p:nvGrpSpPr>
        <p:grpSpPr>
          <a:xfrm>
            <a:off x="1301585" y="670495"/>
            <a:ext cx="1097640" cy="633960"/>
            <a:chOff x="1301585" y="670495"/>
            <a:chExt cx="109764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B9287C5-1900-40BC-8889-FA6D8029D962}"/>
                    </a:ext>
                  </a:extLst>
                </p14:cNvPr>
                <p14:cNvContentPartPr/>
                <p14:nvPr/>
              </p14:nvContentPartPr>
              <p14:xfrm>
                <a:off x="1301585" y="844735"/>
                <a:ext cx="1097640" cy="459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B9287C5-1900-40BC-8889-FA6D8029D9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2945" y="835735"/>
                  <a:ext cx="1115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A346557-589B-4EDE-8E89-2F6B4EF22453}"/>
                    </a:ext>
                  </a:extLst>
                </p14:cNvPr>
                <p14:cNvContentPartPr/>
                <p14:nvPr/>
              </p14:nvContentPartPr>
              <p14:xfrm>
                <a:off x="1566185" y="670495"/>
                <a:ext cx="152640" cy="162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A346557-589B-4EDE-8E89-2F6B4EF224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7185" y="661495"/>
                  <a:ext cx="1702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46FBB8-AB0B-4AF3-9506-3A7E1738E61E}"/>
              </a:ext>
            </a:extLst>
          </p:cNvPr>
          <p:cNvGrpSpPr/>
          <p:nvPr/>
        </p:nvGrpSpPr>
        <p:grpSpPr>
          <a:xfrm>
            <a:off x="2456825" y="584455"/>
            <a:ext cx="441360" cy="690480"/>
            <a:chOff x="2456825" y="584455"/>
            <a:chExt cx="44136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3AB3965-C363-40AE-8B2A-F51E1416753C}"/>
                    </a:ext>
                  </a:extLst>
                </p14:cNvPr>
                <p14:cNvContentPartPr/>
                <p14:nvPr/>
              </p14:nvContentPartPr>
              <p14:xfrm>
                <a:off x="2632505" y="638095"/>
                <a:ext cx="124200" cy="83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3AB3965-C363-40AE-8B2A-F51E1416753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3865" y="629455"/>
                  <a:ext cx="141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5F79FE3-69FC-4EB4-B9E5-C9A498D47760}"/>
                    </a:ext>
                  </a:extLst>
                </p14:cNvPr>
                <p14:cNvContentPartPr/>
                <p14:nvPr/>
              </p14:nvContentPartPr>
              <p14:xfrm>
                <a:off x="2553665" y="584455"/>
                <a:ext cx="300600" cy="218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5F79FE3-69FC-4EB4-B9E5-C9A498D477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44665" y="575455"/>
                  <a:ext cx="318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6121BD2-8FAD-4C1E-BCD3-341A6AF95FEA}"/>
                    </a:ext>
                  </a:extLst>
                </p14:cNvPr>
                <p14:cNvContentPartPr/>
                <p14:nvPr/>
              </p14:nvContentPartPr>
              <p14:xfrm>
                <a:off x="2456825" y="895135"/>
                <a:ext cx="441360" cy="379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6121BD2-8FAD-4C1E-BCD3-341A6AF95F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47825" y="886135"/>
                  <a:ext cx="459000" cy="39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3737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8B935-CCB8-4CE7-B23C-C1FC1778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그루핑 후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0F8F7-EDB9-4483-A06D-64E5B13B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그룹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  <a:endParaRPr lang="en-US" altLang="ko-KR"/>
          </a:p>
          <a:p>
            <a:pPr lvl="1"/>
            <a:r>
              <a:rPr lang="ko-KR" altLang="en-US"/>
              <a:t>집단별 요약 된 값 계산이 필요한 경우</a:t>
            </a:r>
            <a:endParaRPr lang="en-US" altLang="ko-KR"/>
          </a:p>
          <a:p>
            <a:pPr lvl="1"/>
            <a:r>
              <a:rPr lang="ko-KR" altLang="en-US"/>
              <a:t>집단별 평균</a:t>
            </a:r>
            <a:r>
              <a:rPr lang="en-US" altLang="ko-KR"/>
              <a:t>, </a:t>
            </a:r>
            <a:r>
              <a:rPr lang="ko-KR" altLang="en-US"/>
              <a:t>최대값</a:t>
            </a:r>
            <a:r>
              <a:rPr lang="en-US" altLang="ko-KR"/>
              <a:t>,...</a:t>
            </a:r>
          </a:p>
          <a:p>
            <a:endParaRPr lang="en-US" altLang="ko-KR"/>
          </a:p>
          <a:p>
            <a:r>
              <a:rPr lang="ko-KR" altLang="en-US"/>
              <a:t>그룹 후 </a:t>
            </a:r>
            <a:r>
              <a:rPr lang="en-US" altLang="ko-KR"/>
              <a:t>Transform  </a:t>
            </a:r>
            <a:r>
              <a:rPr lang="ko-KR" altLang="en-US"/>
              <a:t>연산</a:t>
            </a:r>
            <a:endParaRPr lang="en-US" altLang="ko-KR"/>
          </a:p>
          <a:p>
            <a:pPr lvl="1"/>
            <a:r>
              <a:rPr lang="ko-KR" altLang="en-US"/>
              <a:t>집단별 요약된 값을 원 데이터에 브로드캐스팅 하고싶은 경우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r>
              <a:rPr lang="ko-KR" altLang="en-US"/>
              <a:t>그룹 후 </a:t>
            </a:r>
            <a:r>
              <a:rPr lang="en-US" altLang="ko-KR"/>
              <a:t>Filtering </a:t>
            </a:r>
            <a:r>
              <a:rPr lang="ko-KR" altLang="en-US"/>
              <a:t>연산</a:t>
            </a:r>
            <a:endParaRPr lang="en-US" altLang="ko-KR"/>
          </a:p>
          <a:p>
            <a:pPr lvl="1"/>
            <a:r>
              <a:rPr lang="ko-KR" altLang="en-US"/>
              <a:t>원데이터에서 요건에 맞는 집단만 추려내고 싶은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452CC3-F6AE-423B-8B80-08E706C61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A1C525-FEAC-4E66-A0AE-C0AD972E7A46}"/>
              </a:ext>
            </a:extLst>
          </p:cNvPr>
          <p:cNvGrpSpPr/>
          <p:nvPr/>
        </p:nvGrpSpPr>
        <p:grpSpPr>
          <a:xfrm>
            <a:off x="1057145" y="754735"/>
            <a:ext cx="3801240" cy="1042560"/>
            <a:chOff x="1057145" y="754735"/>
            <a:chExt cx="3801240" cy="10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C300517-5936-4F97-B5A5-633F382F3469}"/>
                    </a:ext>
                  </a:extLst>
                </p14:cNvPr>
                <p14:cNvContentPartPr/>
                <p14:nvPr/>
              </p14:nvContentPartPr>
              <p14:xfrm>
                <a:off x="1057145" y="1705495"/>
                <a:ext cx="3801240" cy="91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C300517-5936-4F97-B5A5-633F382F34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8505" y="1696855"/>
                  <a:ext cx="3818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AD9C6AB-1B03-4378-96B5-ABBC734E3DF8}"/>
                    </a:ext>
                  </a:extLst>
                </p14:cNvPr>
                <p14:cNvContentPartPr/>
                <p14:nvPr/>
              </p14:nvContentPartPr>
              <p14:xfrm>
                <a:off x="1747265" y="754735"/>
                <a:ext cx="1923480" cy="743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AD9C6AB-1B03-4378-96B5-ABBC734E3D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38625" y="745735"/>
                  <a:ext cx="1941120" cy="76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5C6A2D-1CEA-4531-989E-C2A26AEDA975}"/>
              </a:ext>
            </a:extLst>
          </p:cNvPr>
          <p:cNvGrpSpPr/>
          <p:nvPr/>
        </p:nvGrpSpPr>
        <p:grpSpPr>
          <a:xfrm>
            <a:off x="1570505" y="2437375"/>
            <a:ext cx="4348800" cy="1099800"/>
            <a:chOff x="1570505" y="2437375"/>
            <a:chExt cx="4348800" cy="10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2AF871F-24B7-4073-A0F7-531F28430A22}"/>
                    </a:ext>
                  </a:extLst>
                </p14:cNvPr>
                <p14:cNvContentPartPr/>
                <p14:nvPr/>
              </p14:nvContentPartPr>
              <p14:xfrm>
                <a:off x="1687865" y="2960095"/>
                <a:ext cx="829440" cy="410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2AF871F-24B7-4073-A0F7-531F28430A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8865" y="2951095"/>
                  <a:ext cx="8470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B620D97-332B-43D7-9BDA-AC7702B45004}"/>
                    </a:ext>
                  </a:extLst>
                </p14:cNvPr>
                <p14:cNvContentPartPr/>
                <p14:nvPr/>
              </p14:nvContentPartPr>
              <p14:xfrm>
                <a:off x="2570945" y="3331975"/>
                <a:ext cx="959040" cy="178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B620D97-332B-43D7-9BDA-AC7702B450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1945" y="3323335"/>
                  <a:ext cx="976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B6DE62D-4684-4585-B8C1-4D627D24E6E5}"/>
                    </a:ext>
                  </a:extLst>
                </p14:cNvPr>
                <p14:cNvContentPartPr/>
                <p14:nvPr/>
              </p14:nvContentPartPr>
              <p14:xfrm>
                <a:off x="3489305" y="3277255"/>
                <a:ext cx="160920" cy="186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B6DE62D-4684-4585-B8C1-4D627D24E6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80665" y="3268615"/>
                  <a:ext cx="178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03176B2-E5FA-4BFF-B810-9068EC8ECE44}"/>
                    </a:ext>
                  </a:extLst>
                </p14:cNvPr>
                <p14:cNvContentPartPr/>
                <p14:nvPr/>
              </p14:nvContentPartPr>
              <p14:xfrm>
                <a:off x="3205625" y="2888095"/>
                <a:ext cx="2713680" cy="546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03176B2-E5FA-4BFF-B810-9068EC8ECE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96625" y="2879095"/>
                  <a:ext cx="27313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6C5D7A9-4E33-4A2E-AEE3-A85448737A2F}"/>
                    </a:ext>
                  </a:extLst>
                </p14:cNvPr>
                <p14:cNvContentPartPr/>
                <p14:nvPr/>
              </p14:nvContentPartPr>
              <p14:xfrm>
                <a:off x="1570505" y="2437375"/>
                <a:ext cx="1629360" cy="613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6C5D7A9-4E33-4A2E-AEE3-A85448737A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1865" y="2428375"/>
                  <a:ext cx="164700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E0EF5BD-46AC-4E5B-83DE-766E6EB0BD16}"/>
                    </a:ext>
                  </a:extLst>
                </p14:cNvPr>
                <p14:cNvContentPartPr/>
                <p14:nvPr/>
              </p14:nvContentPartPr>
              <p14:xfrm>
                <a:off x="5772425" y="3425935"/>
                <a:ext cx="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E0EF5BD-46AC-4E5B-83DE-766E6EB0BD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63425" y="34169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67FFF9-E06E-442A-AF88-2F918404042E}"/>
                    </a:ext>
                  </a:extLst>
                </p14:cNvPr>
                <p14:cNvContentPartPr/>
                <p14:nvPr/>
              </p14:nvContentPartPr>
              <p14:xfrm>
                <a:off x="4340705" y="2714575"/>
                <a:ext cx="1495080" cy="822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67FFF9-E06E-442A-AF88-2F91840404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32065" y="2705575"/>
                  <a:ext cx="1512720" cy="84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D35A313-D7B0-4AF1-B19D-A1E4DD114C08}"/>
                  </a:ext>
                </a:extLst>
              </p14:cNvPr>
              <p14:cNvContentPartPr/>
              <p14:nvPr/>
            </p14:nvContentPartPr>
            <p14:xfrm>
              <a:off x="1696505" y="3963775"/>
              <a:ext cx="1235160" cy="6886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D35A313-D7B0-4AF1-B19D-A1E4DD114C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7505" y="3954775"/>
                <a:ext cx="12528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D40018A-8326-4AAF-A87C-1DBB924DB393}"/>
                  </a:ext>
                </a:extLst>
              </p14:cNvPr>
              <p14:cNvContentPartPr/>
              <p14:nvPr/>
            </p14:nvContentPartPr>
            <p14:xfrm>
              <a:off x="103505" y="871375"/>
              <a:ext cx="485640" cy="39733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D40018A-8326-4AAF-A87C-1DBB924DB3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505" y="862375"/>
                <a:ext cx="503280" cy="39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93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C34AF-E3D7-4735-A66E-A0B66A42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ko-KR" altLang="en-US" dirty="0"/>
              <a:t>에 데이터 올리기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F78DFA-4001-473D-8191-495743283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D3582F-81C1-4428-A447-2BAFB12E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9" y="1356882"/>
            <a:ext cx="5743019" cy="4371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354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8B935-CCB8-4CE7-B23C-C1FC1778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그루핑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452CC3-F6AE-423B-8B80-08E706C61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Picture 2" descr="DataFrame Groupby Aggregations">
            <a:extLst>
              <a:ext uri="{FF2B5EF4-FFF2-40B4-BE49-F238E27FC236}">
                <a16:creationId xmlns:a16="http://schemas.microsoft.com/office/drawing/2014/main" id="{B1C62C12-B6C9-4D27-96A0-8BCD7E352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7697"/>
            <a:ext cx="8229600" cy="46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D01BA98-3F11-4D80-B771-1D5838426763}"/>
                  </a:ext>
                </a:extLst>
              </p14:cNvPr>
              <p14:cNvContentPartPr/>
              <p14:nvPr/>
            </p14:nvContentPartPr>
            <p14:xfrm>
              <a:off x="966425" y="2541775"/>
              <a:ext cx="3240" cy="18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D01BA98-3F11-4D80-B771-1D58384267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785" y="2532775"/>
                <a:ext cx="20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8BC36B5-7FE9-4917-B15E-BD325B358ED4}"/>
                  </a:ext>
                </a:extLst>
              </p14:cNvPr>
              <p14:cNvContentPartPr/>
              <p14:nvPr/>
            </p14:nvContentPartPr>
            <p14:xfrm>
              <a:off x="1510385" y="2593615"/>
              <a:ext cx="9360" cy="3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8BC36B5-7FE9-4917-B15E-BD325B358E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385" y="2584615"/>
                <a:ext cx="2700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AED650-86BF-4945-871B-FE6A7730AC6C}"/>
              </a:ext>
            </a:extLst>
          </p:cNvPr>
          <p:cNvGrpSpPr/>
          <p:nvPr/>
        </p:nvGrpSpPr>
        <p:grpSpPr>
          <a:xfrm>
            <a:off x="154985" y="2929855"/>
            <a:ext cx="903240" cy="2061000"/>
            <a:chOff x="154985" y="2929855"/>
            <a:chExt cx="903240" cy="20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B3F11E8-BC01-48F1-9BCF-E14882E06D8F}"/>
                    </a:ext>
                  </a:extLst>
                </p14:cNvPr>
                <p14:cNvContentPartPr/>
                <p14:nvPr/>
              </p14:nvContentPartPr>
              <p14:xfrm>
                <a:off x="154985" y="2929855"/>
                <a:ext cx="341640" cy="2061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B3F11E8-BC01-48F1-9BCF-E14882E06D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985" y="2920855"/>
                  <a:ext cx="359280" cy="20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135744D-6450-45E0-9C56-A1C2F5EBE1CC}"/>
                    </a:ext>
                  </a:extLst>
                </p14:cNvPr>
                <p14:cNvContentPartPr/>
                <p14:nvPr/>
              </p14:nvContentPartPr>
              <p14:xfrm>
                <a:off x="541625" y="2972695"/>
                <a:ext cx="413280" cy="675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135744D-6450-45E0-9C56-A1C2F5EBE1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985" y="2964055"/>
                  <a:ext cx="43092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684478B-4F66-4502-9591-DA4A8BDCEFB6}"/>
                    </a:ext>
                  </a:extLst>
                </p14:cNvPr>
                <p14:cNvContentPartPr/>
                <p14:nvPr/>
              </p14:nvContentPartPr>
              <p14:xfrm>
                <a:off x="599225" y="3630415"/>
                <a:ext cx="378000" cy="557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684478B-4F66-4502-9591-DA4A8BDCEF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225" y="3621415"/>
                  <a:ext cx="3956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6DCD0AA-3BC4-487E-A265-DE48A4E17327}"/>
                    </a:ext>
                  </a:extLst>
                </p14:cNvPr>
                <p14:cNvContentPartPr/>
                <p14:nvPr/>
              </p14:nvContentPartPr>
              <p14:xfrm>
                <a:off x="536225" y="4167535"/>
                <a:ext cx="522000" cy="753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6DCD0AA-3BC4-487E-A265-DE48A4E1732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7225" y="4158535"/>
                  <a:ext cx="539640" cy="77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3712146-87CB-48FD-8200-03D438DBC2EA}"/>
                  </a:ext>
                </a:extLst>
              </p14:cNvPr>
              <p14:cNvContentPartPr/>
              <p14:nvPr/>
            </p14:nvContentPartPr>
            <p14:xfrm>
              <a:off x="2662745" y="1514335"/>
              <a:ext cx="1339560" cy="1438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3712146-87CB-48FD-8200-03D438DBC2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4105" y="1505695"/>
                <a:ext cx="1357200" cy="145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7CB6BE-FA7B-457E-906C-8F665AED427F}"/>
              </a:ext>
            </a:extLst>
          </p:cNvPr>
          <p:cNvGrpSpPr/>
          <p:nvPr/>
        </p:nvGrpSpPr>
        <p:grpSpPr>
          <a:xfrm>
            <a:off x="725585" y="1439815"/>
            <a:ext cx="1709280" cy="776520"/>
            <a:chOff x="725585" y="1439815"/>
            <a:chExt cx="1709280" cy="77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9015F69-A542-43E6-B4D7-F7D0BDCD80A9}"/>
                    </a:ext>
                  </a:extLst>
                </p14:cNvPr>
                <p14:cNvContentPartPr/>
                <p14:nvPr/>
              </p14:nvContentPartPr>
              <p14:xfrm>
                <a:off x="725585" y="1952455"/>
                <a:ext cx="132480" cy="263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9015F69-A542-43E6-B4D7-F7D0BDCD80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6945" y="1943455"/>
                  <a:ext cx="150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1B0CD0F-1F45-4DEA-818D-5197D9B5EAEC}"/>
                    </a:ext>
                  </a:extLst>
                </p14:cNvPr>
                <p14:cNvContentPartPr/>
                <p14:nvPr/>
              </p14:nvContentPartPr>
              <p14:xfrm>
                <a:off x="961025" y="1938775"/>
                <a:ext cx="76320" cy="100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1B0CD0F-1F45-4DEA-818D-5197D9B5EA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2025" y="1929775"/>
                  <a:ext cx="93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DF5BFBA-7ED9-46BF-9606-08B9D475A2BB}"/>
                    </a:ext>
                  </a:extLst>
                </p14:cNvPr>
                <p14:cNvContentPartPr/>
                <p14:nvPr/>
              </p14:nvContentPartPr>
              <p14:xfrm>
                <a:off x="1120145" y="1943815"/>
                <a:ext cx="27000" cy="59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DF5BFBA-7ED9-46BF-9606-08B9D475A2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1505" y="1934815"/>
                  <a:ext cx="44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C248BCD-70C8-4006-B2BF-425E140C632B}"/>
                    </a:ext>
                  </a:extLst>
                </p14:cNvPr>
                <p14:cNvContentPartPr/>
                <p14:nvPr/>
              </p14:nvContentPartPr>
              <p14:xfrm>
                <a:off x="1186025" y="1929415"/>
                <a:ext cx="79560" cy="74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C248BCD-70C8-4006-B2BF-425E140C632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7025" y="1920415"/>
                  <a:ext cx="97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5BAC190-6CD7-400B-9167-D022CD4C785F}"/>
                    </a:ext>
                  </a:extLst>
                </p14:cNvPr>
                <p14:cNvContentPartPr/>
                <p14:nvPr/>
              </p14:nvContentPartPr>
              <p14:xfrm>
                <a:off x="1309865" y="1885135"/>
                <a:ext cx="61920" cy="248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5BAC190-6CD7-400B-9167-D022CD4C78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00865" y="1876135"/>
                  <a:ext cx="79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FCE43AC-AEDA-4399-A15C-911077A3342E}"/>
                    </a:ext>
                  </a:extLst>
                </p14:cNvPr>
                <p14:cNvContentPartPr/>
                <p14:nvPr/>
              </p14:nvContentPartPr>
              <p14:xfrm>
                <a:off x="1400225" y="1665175"/>
                <a:ext cx="89640" cy="302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FCE43AC-AEDA-4399-A15C-911077A334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91585" y="1656175"/>
                  <a:ext cx="107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71863FD-3ACE-4679-AF09-890B20D4EF25}"/>
                    </a:ext>
                  </a:extLst>
                </p14:cNvPr>
                <p14:cNvContentPartPr/>
                <p14:nvPr/>
              </p14:nvContentPartPr>
              <p14:xfrm>
                <a:off x="1516145" y="1778935"/>
                <a:ext cx="124920" cy="377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71863FD-3ACE-4679-AF09-890B20D4EF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07505" y="1769935"/>
                  <a:ext cx="1425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38C997-68D3-4F2F-8DEB-EB300CFDFAD0}"/>
                    </a:ext>
                  </a:extLst>
                </p14:cNvPr>
                <p14:cNvContentPartPr/>
                <p14:nvPr/>
              </p14:nvContentPartPr>
              <p14:xfrm>
                <a:off x="1782545" y="1620895"/>
                <a:ext cx="101520" cy="286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38C997-68D3-4F2F-8DEB-EB300CFDFA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73545" y="1611895"/>
                  <a:ext cx="119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4A8B871-BA8E-4969-92A3-F26A13BAC2B0}"/>
                    </a:ext>
                  </a:extLst>
                </p14:cNvPr>
                <p14:cNvContentPartPr/>
                <p14:nvPr/>
              </p14:nvContentPartPr>
              <p14:xfrm>
                <a:off x="1927985" y="1584175"/>
                <a:ext cx="200880" cy="224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4A8B871-BA8E-4969-92A3-F26A13BAC2B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18985" y="1575535"/>
                  <a:ext cx="218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7FAB311-39C8-41B6-8EB0-A4E0A833A4DA}"/>
                    </a:ext>
                  </a:extLst>
                </p14:cNvPr>
                <p14:cNvContentPartPr/>
                <p14:nvPr/>
              </p14:nvContentPartPr>
              <p14:xfrm>
                <a:off x="2018705" y="1666615"/>
                <a:ext cx="111960" cy="116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7FAB311-39C8-41B6-8EB0-A4E0A833A4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09705" y="1657615"/>
                  <a:ext cx="129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1C130BB-901C-481B-9F8B-9B24878FCB6D}"/>
                    </a:ext>
                  </a:extLst>
                </p14:cNvPr>
                <p14:cNvContentPartPr/>
                <p14:nvPr/>
              </p14:nvContentPartPr>
              <p14:xfrm>
                <a:off x="2151905" y="1439815"/>
                <a:ext cx="85680" cy="355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1C130BB-901C-481B-9F8B-9B24878FCB6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42905" y="1430815"/>
                  <a:ext cx="1033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F4ACFD6-65F6-4635-BED1-0D7C552BDAD9}"/>
                    </a:ext>
                  </a:extLst>
                </p14:cNvPr>
                <p14:cNvContentPartPr/>
                <p14:nvPr/>
              </p14:nvContentPartPr>
              <p14:xfrm>
                <a:off x="2323265" y="1505335"/>
                <a:ext cx="111600" cy="364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F4ACFD6-65F6-4635-BED1-0D7C552BDA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14625" y="1496695"/>
                  <a:ext cx="12924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664961E-BA61-41B1-B311-A5E7EFAF4B09}"/>
                  </a:ext>
                </a:extLst>
              </p14:cNvPr>
              <p14:cNvContentPartPr/>
              <p14:nvPr/>
            </p14:nvContentPartPr>
            <p14:xfrm>
              <a:off x="5196425" y="1244695"/>
              <a:ext cx="941040" cy="5018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664961E-BA61-41B1-B311-A5E7EFAF4B0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87785" y="1235695"/>
                <a:ext cx="95868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ADA0758-5605-4147-93E0-9DE4DDBF4D59}"/>
                  </a:ext>
                </a:extLst>
              </p14:cNvPr>
              <p14:cNvContentPartPr/>
              <p14:nvPr/>
            </p14:nvContentPartPr>
            <p14:xfrm>
              <a:off x="5670185" y="2106175"/>
              <a:ext cx="588600" cy="5230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ADA0758-5605-4147-93E0-9DE4DDBF4D5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61185" y="2097535"/>
                <a:ext cx="6062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F1F57C6-6CA5-4318-A56D-CDB2265882AB}"/>
                  </a:ext>
                </a:extLst>
              </p14:cNvPr>
              <p14:cNvContentPartPr/>
              <p14:nvPr/>
            </p14:nvContentPartPr>
            <p14:xfrm>
              <a:off x="5598185" y="3484975"/>
              <a:ext cx="722880" cy="7567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F1F57C6-6CA5-4318-A56D-CDB2265882A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89545" y="3476335"/>
                <a:ext cx="740520" cy="77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7FF4F86F-11ED-445B-B4FD-56155B0B1492}"/>
              </a:ext>
            </a:extLst>
          </p:cNvPr>
          <p:cNvGrpSpPr/>
          <p:nvPr/>
        </p:nvGrpSpPr>
        <p:grpSpPr>
          <a:xfrm>
            <a:off x="2797385" y="3082855"/>
            <a:ext cx="1419120" cy="2909520"/>
            <a:chOff x="2797385" y="3082855"/>
            <a:chExt cx="1419120" cy="29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C5B33E1-CBD7-4159-B64A-2FD78455AC86}"/>
                    </a:ext>
                  </a:extLst>
                </p14:cNvPr>
                <p14:cNvContentPartPr/>
                <p14:nvPr/>
              </p14:nvContentPartPr>
              <p14:xfrm>
                <a:off x="2826905" y="3082855"/>
                <a:ext cx="1184040" cy="1392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C5B33E1-CBD7-4159-B64A-2FD78455AC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18265" y="3074215"/>
                  <a:ext cx="1201680" cy="14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66FCC4A-9863-4EBA-A1C7-1801930E5E2A}"/>
                    </a:ext>
                  </a:extLst>
                </p14:cNvPr>
                <p14:cNvContentPartPr/>
                <p14:nvPr/>
              </p14:nvContentPartPr>
              <p14:xfrm>
                <a:off x="2797385" y="4565335"/>
                <a:ext cx="1419120" cy="1427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66FCC4A-9863-4EBA-A1C7-1801930E5E2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88385" y="4556695"/>
                  <a:ext cx="1436760" cy="14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AEBA6BB-781F-4003-9D05-A8E7E89C71F6}"/>
                    </a:ext>
                  </a:extLst>
                </p14:cNvPr>
                <p14:cNvContentPartPr/>
                <p14:nvPr/>
              </p14:nvContentPartPr>
              <p14:xfrm>
                <a:off x="3386345" y="3564535"/>
                <a:ext cx="629640" cy="7632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AEBA6BB-781F-4003-9D05-A8E7E89C71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77705" y="3555535"/>
                  <a:ext cx="64728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9AEAE05-CE4E-4D43-B779-61A5E77C2AF5}"/>
                    </a:ext>
                  </a:extLst>
                </p14:cNvPr>
                <p14:cNvContentPartPr/>
                <p14:nvPr/>
              </p14:nvContentPartPr>
              <p14:xfrm>
                <a:off x="3464105" y="5116855"/>
                <a:ext cx="581760" cy="7776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9AEAE05-CE4E-4D43-B779-61A5E77C2A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55465" y="5107855"/>
                  <a:ext cx="599400" cy="79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76D80CB-E621-4472-95BB-D3E0E3753250}"/>
                  </a:ext>
                </a:extLst>
              </p14:cNvPr>
              <p14:cNvContentPartPr/>
              <p14:nvPr/>
            </p14:nvContentPartPr>
            <p14:xfrm>
              <a:off x="5230625" y="2444935"/>
              <a:ext cx="6120" cy="108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76D80CB-E621-4472-95BB-D3E0E375325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21625" y="2436295"/>
                <a:ext cx="23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0ADFEDF8-0578-4E49-AAAA-D2D2EB7FEDF7}"/>
                  </a:ext>
                </a:extLst>
              </p14:cNvPr>
              <p14:cNvContentPartPr/>
              <p14:nvPr/>
            </p14:nvContentPartPr>
            <p14:xfrm>
              <a:off x="5280305" y="4019935"/>
              <a:ext cx="6120" cy="14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0ADFEDF8-0578-4E49-AAAA-D2D2EB7FEDF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271305" y="4011295"/>
                <a:ext cx="2376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6091AC58-17F6-4836-98ED-AE41D3B7C425}"/>
              </a:ext>
            </a:extLst>
          </p:cNvPr>
          <p:cNvGrpSpPr/>
          <p:nvPr/>
        </p:nvGrpSpPr>
        <p:grpSpPr>
          <a:xfrm>
            <a:off x="5404505" y="5202175"/>
            <a:ext cx="882000" cy="633240"/>
            <a:chOff x="5404505" y="5202175"/>
            <a:chExt cx="88200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E0D3E56-C405-470B-937A-5C2D972EE589}"/>
                    </a:ext>
                  </a:extLst>
                </p14:cNvPr>
                <p14:cNvContentPartPr/>
                <p14:nvPr/>
              </p14:nvContentPartPr>
              <p14:xfrm>
                <a:off x="5751545" y="5202175"/>
                <a:ext cx="534960" cy="633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E0D3E56-C405-470B-937A-5C2D972EE5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42905" y="5193175"/>
                  <a:ext cx="55260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0D37A4D-95FC-43B4-92D4-D95EB5E76E2A}"/>
                    </a:ext>
                  </a:extLst>
                </p14:cNvPr>
                <p14:cNvContentPartPr/>
                <p14:nvPr/>
              </p14:nvContentPartPr>
              <p14:xfrm>
                <a:off x="5404505" y="5782135"/>
                <a:ext cx="360" cy="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0D37A4D-95FC-43B4-92D4-D95EB5E76E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95865" y="57731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6F34996-484A-41EC-9BA7-5BB2DBC47E5E}"/>
              </a:ext>
            </a:extLst>
          </p:cNvPr>
          <p:cNvGrpSpPr/>
          <p:nvPr/>
        </p:nvGrpSpPr>
        <p:grpSpPr>
          <a:xfrm>
            <a:off x="5898425" y="1648255"/>
            <a:ext cx="199440" cy="43200"/>
            <a:chOff x="5898425" y="1648255"/>
            <a:chExt cx="199440" cy="4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B59F864-0224-4529-A33B-5E47DA7C9D6D}"/>
                    </a:ext>
                  </a:extLst>
                </p14:cNvPr>
                <p14:cNvContentPartPr/>
                <p14:nvPr/>
              </p14:nvContentPartPr>
              <p14:xfrm>
                <a:off x="5898425" y="1648255"/>
                <a:ext cx="10800" cy="432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B59F864-0224-4529-A33B-5E47DA7C9D6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89785" y="1639615"/>
                  <a:ext cx="28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46E9A07-594F-47F9-AC2A-907ACF5C21E5}"/>
                    </a:ext>
                  </a:extLst>
                </p14:cNvPr>
                <p14:cNvContentPartPr/>
                <p14:nvPr/>
              </p14:nvContentPartPr>
              <p14:xfrm>
                <a:off x="6091745" y="1667695"/>
                <a:ext cx="6120" cy="57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46E9A07-594F-47F9-AC2A-907ACF5C21E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83105" y="1658695"/>
                  <a:ext cx="2376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1250D7F4-D2B9-430E-91FD-2C74D215BAF1}"/>
                  </a:ext>
                </a:extLst>
              </p14:cNvPr>
              <p14:cNvContentPartPr/>
              <p14:nvPr/>
            </p14:nvContentPartPr>
            <p14:xfrm>
              <a:off x="7218545" y="1024735"/>
              <a:ext cx="1241280" cy="76464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1250D7F4-D2B9-430E-91FD-2C74D215BAF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09905" y="1015735"/>
                <a:ext cx="1258920" cy="78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9C8C40-C45E-463F-9FBA-BF2BE8E17D80}"/>
              </a:ext>
            </a:extLst>
          </p:cNvPr>
          <p:cNvGrpSpPr/>
          <p:nvPr/>
        </p:nvGrpSpPr>
        <p:grpSpPr>
          <a:xfrm>
            <a:off x="7063385" y="2692615"/>
            <a:ext cx="1816200" cy="2063160"/>
            <a:chOff x="7063385" y="2692615"/>
            <a:chExt cx="1816200" cy="20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D018DB4-F802-43EE-98D2-28B2045789D5}"/>
                    </a:ext>
                  </a:extLst>
                </p14:cNvPr>
                <p14:cNvContentPartPr/>
                <p14:nvPr/>
              </p14:nvContentPartPr>
              <p14:xfrm>
                <a:off x="7063385" y="2692615"/>
                <a:ext cx="1816200" cy="2063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D018DB4-F802-43EE-98D2-28B2045789D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54385" y="2683975"/>
                  <a:ext cx="1833840" cy="20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E2A1976-0C2A-43EF-8DDD-60083FEA26B8}"/>
                    </a:ext>
                  </a:extLst>
                </p14:cNvPr>
                <p14:cNvContentPartPr/>
                <p14:nvPr/>
              </p14:nvContentPartPr>
              <p14:xfrm>
                <a:off x="7658465" y="3651295"/>
                <a:ext cx="360" cy="8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E2A1976-0C2A-43EF-8DDD-60083FEA26B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49465" y="3642295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DF62EF2-7C60-41C6-9FE1-BF3435657338}"/>
                    </a:ext>
                  </a:extLst>
                </p14:cNvPr>
                <p14:cNvContentPartPr/>
                <p14:nvPr/>
              </p14:nvContentPartPr>
              <p14:xfrm>
                <a:off x="7673225" y="4065295"/>
                <a:ext cx="1800" cy="28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DF62EF2-7C60-41C6-9FE1-BF34356573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64225" y="4056655"/>
                  <a:ext cx="19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F5540C6-DE77-41F1-BD0F-351BBADB62BA}"/>
                    </a:ext>
                  </a:extLst>
                </p14:cNvPr>
                <p14:cNvContentPartPr/>
                <p14:nvPr/>
              </p14:nvContentPartPr>
              <p14:xfrm>
                <a:off x="7693385" y="4513495"/>
                <a:ext cx="1800" cy="2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F5540C6-DE77-41F1-BD0F-351BBADB62B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84385" y="4504495"/>
                  <a:ext cx="1944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66DF0AF-C2CC-4380-9741-7FEF3C334F3B}"/>
              </a:ext>
            </a:extLst>
          </p:cNvPr>
          <p:cNvGrpSpPr/>
          <p:nvPr/>
        </p:nvGrpSpPr>
        <p:grpSpPr>
          <a:xfrm>
            <a:off x="8098745" y="3040015"/>
            <a:ext cx="435960" cy="617040"/>
            <a:chOff x="8098745" y="3040015"/>
            <a:chExt cx="43596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B9F10BC-9515-46D5-8A36-1E4B928D4CBF}"/>
                    </a:ext>
                  </a:extLst>
                </p14:cNvPr>
                <p14:cNvContentPartPr/>
                <p14:nvPr/>
              </p14:nvContentPartPr>
              <p14:xfrm>
                <a:off x="8098745" y="3040015"/>
                <a:ext cx="332280" cy="4449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B9F10BC-9515-46D5-8A36-1E4B928D4CB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89745" y="3031015"/>
                  <a:ext cx="3499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CEB3D64-C6C5-41E5-B464-20528EA35901}"/>
                    </a:ext>
                  </a:extLst>
                </p14:cNvPr>
                <p14:cNvContentPartPr/>
                <p14:nvPr/>
              </p14:nvContentPartPr>
              <p14:xfrm>
                <a:off x="8531465" y="3651295"/>
                <a:ext cx="3240" cy="5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CEB3D64-C6C5-41E5-B464-20528EA3590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22825" y="3642295"/>
                  <a:ext cx="20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DB5F6E8-11E5-419A-8EFA-CED57B1091F8}"/>
                    </a:ext>
                  </a:extLst>
                </p14:cNvPr>
                <p14:cNvContentPartPr/>
                <p14:nvPr/>
              </p14:nvContentPartPr>
              <p14:xfrm>
                <a:off x="8398265" y="3541495"/>
                <a:ext cx="117360" cy="72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DB5F6E8-11E5-419A-8EFA-CED57B1091F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89625" y="3532855"/>
                  <a:ext cx="1350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5CCB86B7-99B5-4245-8E04-BEC4B8053778}"/>
                  </a:ext>
                </a:extLst>
              </p14:cNvPr>
              <p14:cNvContentPartPr/>
              <p14:nvPr/>
            </p14:nvContentPartPr>
            <p14:xfrm>
              <a:off x="8459825" y="3841375"/>
              <a:ext cx="149760" cy="1371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5CCB86B7-99B5-4245-8E04-BEC4B805377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450825" y="3832735"/>
                <a:ext cx="167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6DB5E6DC-EA60-4901-84C3-3E9499194EBB}"/>
                  </a:ext>
                </a:extLst>
              </p14:cNvPr>
              <p14:cNvContentPartPr/>
              <p14:nvPr/>
            </p14:nvContentPartPr>
            <p14:xfrm>
              <a:off x="8519585" y="4181215"/>
              <a:ext cx="149760" cy="1227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6DB5E6DC-EA60-4901-84C3-3E9499194EB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510945" y="4172215"/>
                <a:ext cx="16740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387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D624D-31C8-42BF-915B-29F43CBE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911F3F-3CB8-4EB0-806B-839A08D84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766" y="914400"/>
            <a:ext cx="529740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DD2689-081F-41F6-997F-15358D17F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E626B-333E-4898-A031-C364DE8EF682}"/>
              </a:ext>
            </a:extLst>
          </p:cNvPr>
          <p:cNvGrpSpPr/>
          <p:nvPr/>
        </p:nvGrpSpPr>
        <p:grpSpPr>
          <a:xfrm>
            <a:off x="1680665" y="20335"/>
            <a:ext cx="2732760" cy="1229040"/>
            <a:chOff x="1680665" y="20335"/>
            <a:chExt cx="2732760" cy="12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14D1EB4-CCBF-436D-BAFD-866C1054DADD}"/>
                    </a:ext>
                  </a:extLst>
                </p14:cNvPr>
                <p14:cNvContentPartPr/>
                <p14:nvPr/>
              </p14:nvContentPartPr>
              <p14:xfrm>
                <a:off x="1680665" y="20335"/>
                <a:ext cx="844560" cy="6526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14D1EB4-CCBF-436D-BAFD-866C1054DAD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71665" y="11335"/>
                  <a:ext cx="8622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0904671-3DB8-4EB6-A203-81175A084BD2}"/>
                    </a:ext>
                  </a:extLst>
                </p14:cNvPr>
                <p14:cNvContentPartPr/>
                <p14:nvPr/>
              </p14:nvContentPartPr>
              <p14:xfrm>
                <a:off x="2768225" y="926455"/>
                <a:ext cx="317520" cy="322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0904671-3DB8-4EB6-A203-81175A084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9225" y="917455"/>
                  <a:ext cx="335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00462B6-216E-428A-9073-E4982CCE631C}"/>
                    </a:ext>
                  </a:extLst>
                </p14:cNvPr>
                <p14:cNvContentPartPr/>
                <p14:nvPr/>
              </p14:nvContentPartPr>
              <p14:xfrm>
                <a:off x="3125705" y="825655"/>
                <a:ext cx="501840" cy="4237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00462B6-216E-428A-9073-E4982CCE63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16705" y="817015"/>
                  <a:ext cx="519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2DED0F2-2D82-470A-81A8-C894F3E8BECB}"/>
                    </a:ext>
                  </a:extLst>
                </p14:cNvPr>
                <p14:cNvContentPartPr/>
                <p14:nvPr/>
              </p14:nvContentPartPr>
              <p14:xfrm>
                <a:off x="3527825" y="751135"/>
                <a:ext cx="847080" cy="270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2DED0F2-2D82-470A-81A8-C894F3E8BE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19185" y="742135"/>
                  <a:ext cx="864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92867B5-0BAC-4E9E-87ED-8E9EC3D8D56F}"/>
                    </a:ext>
                  </a:extLst>
                </p14:cNvPr>
                <p14:cNvContentPartPr/>
                <p14:nvPr/>
              </p14:nvContentPartPr>
              <p14:xfrm>
                <a:off x="4254665" y="674095"/>
                <a:ext cx="158760" cy="230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92867B5-0BAC-4E9E-87ED-8E9EC3D8D5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46025" y="665095"/>
                  <a:ext cx="176400" cy="24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1733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0870C-C1E3-4BD4-92DD-584E385B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7E910D-1FF2-4329-B4EF-6B723E3C0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70" y="1090612"/>
            <a:ext cx="6238875" cy="5029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73A24-F6B9-4BC8-92C6-8EEC1EEB8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68337F3-5137-4823-AB43-FFE086A9718F}"/>
                  </a:ext>
                </a:extLst>
              </p14:cNvPr>
              <p14:cNvContentPartPr/>
              <p14:nvPr/>
            </p14:nvContentPartPr>
            <p14:xfrm>
              <a:off x="3608825" y="1143175"/>
              <a:ext cx="669240" cy="252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68337F3-5137-4823-AB43-FFE086A971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0185" y="1134535"/>
                <a:ext cx="68688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CC23F9-224E-4E99-A026-0A8C06308DD8}"/>
              </a:ext>
            </a:extLst>
          </p:cNvPr>
          <p:cNvGrpSpPr/>
          <p:nvPr/>
        </p:nvGrpSpPr>
        <p:grpSpPr>
          <a:xfrm>
            <a:off x="3355025" y="1296175"/>
            <a:ext cx="1878840" cy="582840"/>
            <a:chOff x="3355025" y="1296175"/>
            <a:chExt cx="18788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D4FCDEF-60C0-4806-900B-B8C5BA0D05A7}"/>
                    </a:ext>
                  </a:extLst>
                </p14:cNvPr>
                <p14:cNvContentPartPr/>
                <p14:nvPr/>
              </p14:nvContentPartPr>
              <p14:xfrm>
                <a:off x="3532505" y="1296175"/>
                <a:ext cx="1701360" cy="314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D4FCDEF-60C0-4806-900B-B8C5BA0D05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3865" y="1287175"/>
                  <a:ext cx="1719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9C0AF97-7578-42CA-9805-52845D57F7B4}"/>
                    </a:ext>
                  </a:extLst>
                </p14:cNvPr>
                <p14:cNvContentPartPr/>
                <p14:nvPr/>
              </p14:nvContentPartPr>
              <p14:xfrm>
                <a:off x="3433865" y="1481215"/>
                <a:ext cx="425520" cy="3286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9C0AF97-7578-42CA-9805-52845D57F7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4865" y="1472215"/>
                  <a:ext cx="443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1306F4F-E42B-4B1C-8DDF-2B493CACDDFF}"/>
                    </a:ext>
                  </a:extLst>
                </p14:cNvPr>
                <p14:cNvContentPartPr/>
                <p14:nvPr/>
              </p14:nvContentPartPr>
              <p14:xfrm>
                <a:off x="3355025" y="1757335"/>
                <a:ext cx="272880" cy="121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1306F4F-E42B-4B1C-8DDF-2B493CACD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6025" y="1748335"/>
                  <a:ext cx="290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CA96AE5-55B9-441F-B2C8-AE571676D7EF}"/>
                    </a:ext>
                  </a:extLst>
                </p14:cNvPr>
                <p14:cNvContentPartPr/>
                <p14:nvPr/>
              </p14:nvContentPartPr>
              <p14:xfrm>
                <a:off x="4223705" y="1550335"/>
                <a:ext cx="207000" cy="284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CA96AE5-55B9-441F-B2C8-AE571676D7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14705" y="1541335"/>
                  <a:ext cx="224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B9B2E05-6200-40D9-879E-5D792F06501B}"/>
                    </a:ext>
                  </a:extLst>
                </p14:cNvPr>
                <p14:cNvContentPartPr/>
                <p14:nvPr/>
              </p14:nvContentPartPr>
              <p14:xfrm>
                <a:off x="4134425" y="1745815"/>
                <a:ext cx="231480" cy="125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B9B2E05-6200-40D9-879E-5D792F0650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25425" y="1737175"/>
                  <a:ext cx="249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B24737F-88E6-4D32-AC5A-9AE0D9948ACE}"/>
                    </a:ext>
                  </a:extLst>
                </p14:cNvPr>
                <p14:cNvContentPartPr/>
                <p14:nvPr/>
              </p14:nvContentPartPr>
              <p14:xfrm>
                <a:off x="4845065" y="1473655"/>
                <a:ext cx="100080" cy="349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B24737F-88E6-4D32-AC5A-9AE0D9948AC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36065" y="1465015"/>
                  <a:ext cx="117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5FA1BE9-5169-4FB7-BFE5-BC418557A6D2}"/>
                    </a:ext>
                  </a:extLst>
                </p14:cNvPr>
                <p14:cNvContentPartPr/>
                <p14:nvPr/>
              </p14:nvContentPartPr>
              <p14:xfrm>
                <a:off x="4697105" y="1738975"/>
                <a:ext cx="226080" cy="135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5FA1BE9-5169-4FB7-BFE5-BC418557A6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88105" y="1730335"/>
                  <a:ext cx="243720" cy="15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4144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16C74-2F33-4D0A-AF8B-C8A33598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3C8A5-0C8E-4C8C-AAAC-8770A8BAC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42" y="1309687"/>
            <a:ext cx="5895975" cy="4591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5AB7A-543A-4399-B023-39ADD4221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0671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B27DF-C676-45EA-9075-A4D6692E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그루핑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en-US" altLang="ko-KR" dirty="0" err="1"/>
              <a:t>agg</a:t>
            </a:r>
            <a:r>
              <a:rPr lang="en-US" altLang="ko-KR" dirty="0"/>
              <a:t> +</a:t>
            </a:r>
            <a:r>
              <a:rPr lang="ko-KR" altLang="en-US" dirty="0"/>
              <a:t> 사용자 정의함수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58C2E-F3D4-43E5-A8DB-BD960948D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여러 개의 값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하나의 요약된 값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8786D0-DBEA-4284-92E9-3C4FC56C2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C6ECF-6761-4431-A35E-5642FBB9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84" y="2042823"/>
            <a:ext cx="5365701" cy="39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56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33B8A-3F42-4E2C-9855-F2E67F9F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Transform </a:t>
            </a:r>
            <a:r>
              <a:rPr lang="ko-KR" altLang="en-US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1E1F-9407-44C5-8F93-78A5AC1CF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article header image">
            <a:extLst>
              <a:ext uri="{FF2B5EF4-FFF2-40B4-BE49-F238E27FC236}">
                <a16:creationId xmlns:a16="http://schemas.microsoft.com/office/drawing/2014/main" id="{98F1F945-2B45-452E-8095-4E85BEBB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7075494" cy="34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7F349-F97C-4D3E-8587-936CD9D8A6D1}"/>
              </a:ext>
            </a:extLst>
          </p:cNvPr>
          <p:cNvSpPr txBox="1"/>
          <p:nvPr/>
        </p:nvSpPr>
        <p:spPr>
          <a:xfrm>
            <a:off x="7012460" y="2384855"/>
            <a:ext cx="238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집단별</a:t>
            </a:r>
            <a:r>
              <a:rPr lang="ko-KR" altLang="en-US" dirty="0"/>
              <a:t> </a:t>
            </a:r>
            <a:r>
              <a:rPr lang="ko-KR" altLang="en-US" dirty="0" err="1"/>
              <a:t>계산후</a:t>
            </a:r>
            <a:r>
              <a:rPr lang="ko-KR" altLang="en-US" dirty="0"/>
              <a:t> 원 데이터에 </a:t>
            </a:r>
            <a:r>
              <a:rPr lang="ko-KR" altLang="en-US" dirty="0" err="1"/>
              <a:t>브로드캐스팅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D142E-D264-486D-8C12-A651FB3A7599}"/>
              </a:ext>
            </a:extLst>
          </p:cNvPr>
          <p:cNvSpPr txBox="1"/>
          <p:nvPr/>
        </p:nvSpPr>
        <p:spPr>
          <a:xfrm>
            <a:off x="1933832" y="4638592"/>
            <a:ext cx="121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5A55A-1D08-46CB-A0E2-E0C09E29FB45}"/>
              </a:ext>
            </a:extLst>
          </p:cNvPr>
          <p:cNvSpPr txBox="1"/>
          <p:nvPr/>
        </p:nvSpPr>
        <p:spPr>
          <a:xfrm>
            <a:off x="3441357" y="4289861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집단별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505FA-5B9B-4730-9672-CD9A7F1D4A8F}"/>
              </a:ext>
            </a:extLst>
          </p:cNvPr>
          <p:cNvSpPr txBox="1"/>
          <p:nvPr/>
        </p:nvSpPr>
        <p:spPr>
          <a:xfrm>
            <a:off x="5268098" y="4466976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브로드캐스팅</a:t>
            </a:r>
            <a:endParaRPr lang="ko-KR" altLang="en-US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32E759-47F1-4AE2-B5FE-52027BCF951D}"/>
              </a:ext>
            </a:extLst>
          </p:cNvPr>
          <p:cNvGrpSpPr/>
          <p:nvPr/>
        </p:nvGrpSpPr>
        <p:grpSpPr>
          <a:xfrm>
            <a:off x="909185" y="1985575"/>
            <a:ext cx="192600" cy="337680"/>
            <a:chOff x="909185" y="1985575"/>
            <a:chExt cx="19260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A4F28B7-3C8F-47F4-ADA5-C55BB96CFEE7}"/>
                    </a:ext>
                  </a:extLst>
                </p14:cNvPr>
                <p14:cNvContentPartPr/>
                <p14:nvPr/>
              </p14:nvContentPartPr>
              <p14:xfrm>
                <a:off x="973985" y="1985575"/>
                <a:ext cx="11160" cy="275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A4F28B7-3C8F-47F4-ADA5-C55BB96CFE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4985" y="1976935"/>
                  <a:ext cx="28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E8A196A-C8A0-4476-B642-E5FD2D7F6843}"/>
                    </a:ext>
                  </a:extLst>
                </p14:cNvPr>
                <p14:cNvContentPartPr/>
                <p14:nvPr/>
              </p14:nvContentPartPr>
              <p14:xfrm>
                <a:off x="909185" y="2172775"/>
                <a:ext cx="192600" cy="150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E8A196A-C8A0-4476-B642-E5FD2D7F68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0545" y="2164135"/>
                  <a:ext cx="2102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27E284-FE8A-444E-9152-A6BDF8D731DC}"/>
              </a:ext>
            </a:extLst>
          </p:cNvPr>
          <p:cNvGrpSpPr/>
          <p:nvPr/>
        </p:nvGrpSpPr>
        <p:grpSpPr>
          <a:xfrm>
            <a:off x="145985" y="2586415"/>
            <a:ext cx="592560" cy="1617480"/>
            <a:chOff x="145985" y="2586415"/>
            <a:chExt cx="59256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33CED58-4932-471E-BFEB-8F6519C83EE5}"/>
                    </a:ext>
                  </a:extLst>
                </p14:cNvPr>
                <p14:cNvContentPartPr/>
                <p14:nvPr/>
              </p14:nvContentPartPr>
              <p14:xfrm>
                <a:off x="159665" y="2586415"/>
                <a:ext cx="546840" cy="538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33CED58-4932-471E-BFEB-8F6519C83E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0665" y="2577415"/>
                  <a:ext cx="5644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FB178A0-BCB4-4C56-8459-E4E3B7C7C19B}"/>
                    </a:ext>
                  </a:extLst>
                </p14:cNvPr>
                <p14:cNvContentPartPr/>
                <p14:nvPr/>
              </p14:nvContentPartPr>
              <p14:xfrm>
                <a:off x="167585" y="3035335"/>
                <a:ext cx="558000" cy="668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FB178A0-BCB4-4C56-8459-E4E3B7C7C1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8945" y="3026335"/>
                  <a:ext cx="57564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DC21BD6-0C67-4063-A8E0-636BFB69A7AA}"/>
                    </a:ext>
                  </a:extLst>
                </p14:cNvPr>
                <p14:cNvContentPartPr/>
                <p14:nvPr/>
              </p14:nvContentPartPr>
              <p14:xfrm>
                <a:off x="145985" y="3565255"/>
                <a:ext cx="592560" cy="638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DC21BD6-0C67-4063-A8E0-636BFB69A7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6985" y="3556615"/>
                  <a:ext cx="610200" cy="65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6D61223-CAB4-4DDE-88BB-A4CD30EFF101}"/>
                  </a:ext>
                </a:extLst>
              </p14:cNvPr>
              <p14:cNvContentPartPr/>
              <p14:nvPr/>
            </p14:nvContentPartPr>
            <p14:xfrm>
              <a:off x="1713785" y="1841935"/>
              <a:ext cx="181800" cy="1854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6D61223-CAB4-4DDE-88BB-A4CD30EFF10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05145" y="1833295"/>
                <a:ext cx="19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1D8CD77-3F6C-4059-8A82-AA7CE271351C}"/>
                  </a:ext>
                </a:extLst>
              </p14:cNvPr>
              <p14:cNvContentPartPr/>
              <p14:nvPr/>
            </p14:nvContentPartPr>
            <p14:xfrm>
              <a:off x="1696145" y="2761735"/>
              <a:ext cx="129600" cy="137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1D8CD77-3F6C-4059-8A82-AA7CE27135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7145" y="2752735"/>
                <a:ext cx="147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49A469D-B4F9-4B82-8FC3-83F9DF3B94BC}"/>
                  </a:ext>
                </a:extLst>
              </p14:cNvPr>
              <p14:cNvContentPartPr/>
              <p14:nvPr/>
            </p14:nvContentPartPr>
            <p14:xfrm>
              <a:off x="1671665" y="3808975"/>
              <a:ext cx="186120" cy="152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49A469D-B4F9-4B82-8FC3-83F9DF3B94B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62665" y="3799975"/>
                <a:ext cx="203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A01C83E-812E-4D31-A4A0-1A5DBEC182E8}"/>
                  </a:ext>
                </a:extLst>
              </p14:cNvPr>
              <p14:cNvContentPartPr/>
              <p14:nvPr/>
            </p14:nvContentPartPr>
            <p14:xfrm>
              <a:off x="4392185" y="2327935"/>
              <a:ext cx="9360" cy="82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A01C83E-812E-4D31-A4A0-1A5DBEC182E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83545" y="2318935"/>
                <a:ext cx="27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8BED3AE4-F715-424B-AD9A-CA9761340643}"/>
                  </a:ext>
                </a:extLst>
              </p14:cNvPr>
              <p14:cNvContentPartPr/>
              <p14:nvPr/>
            </p14:nvContentPartPr>
            <p14:xfrm>
              <a:off x="4173665" y="2048215"/>
              <a:ext cx="313920" cy="1677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8BED3AE4-F715-424B-AD9A-CA976134064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65025" y="2039215"/>
                <a:ext cx="3315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6BEB1FC-21CC-4870-AC8F-61BEF3C6D92D}"/>
              </a:ext>
            </a:extLst>
          </p:cNvPr>
          <p:cNvGrpSpPr/>
          <p:nvPr/>
        </p:nvGrpSpPr>
        <p:grpSpPr>
          <a:xfrm>
            <a:off x="4927865" y="44815"/>
            <a:ext cx="3204000" cy="1767240"/>
            <a:chOff x="4927865" y="44815"/>
            <a:chExt cx="3204000" cy="176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12B1AF8-D8D7-4CAC-9EC5-9575A551D343}"/>
                    </a:ext>
                  </a:extLst>
                </p14:cNvPr>
                <p14:cNvContentPartPr/>
                <p14:nvPr/>
              </p14:nvContentPartPr>
              <p14:xfrm>
                <a:off x="5332865" y="1119415"/>
                <a:ext cx="98280" cy="2095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12B1AF8-D8D7-4CAC-9EC5-9575A551D3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24225" y="1110415"/>
                  <a:ext cx="115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4C3945C-A4D5-4D08-A88A-3ADAC13F8731}"/>
                    </a:ext>
                  </a:extLst>
                </p14:cNvPr>
                <p14:cNvContentPartPr/>
                <p14:nvPr/>
              </p14:nvContentPartPr>
              <p14:xfrm>
                <a:off x="5354825" y="1267735"/>
                <a:ext cx="144360" cy="943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4C3945C-A4D5-4D08-A88A-3ADAC13F873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45825" y="1258735"/>
                  <a:ext cx="162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A0087CE-04E2-4EAC-A27D-4D485DE92F80}"/>
                    </a:ext>
                  </a:extLst>
                </p14:cNvPr>
                <p14:cNvContentPartPr/>
                <p14:nvPr/>
              </p14:nvContentPartPr>
              <p14:xfrm>
                <a:off x="5341865" y="1627015"/>
                <a:ext cx="26640" cy="1242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A0087CE-04E2-4EAC-A27D-4D485DE92F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33225" y="1618375"/>
                  <a:ext cx="44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43EA385-7C46-4CF1-8BFD-55321C86E1B7}"/>
                    </a:ext>
                  </a:extLst>
                </p14:cNvPr>
                <p14:cNvContentPartPr/>
                <p14:nvPr/>
              </p14:nvContentPartPr>
              <p14:xfrm>
                <a:off x="5426825" y="1571935"/>
                <a:ext cx="83880" cy="1134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43EA385-7C46-4CF1-8BFD-55321C86E1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17825" y="1562935"/>
                  <a:ext cx="101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29FDED9-2A15-438D-BBCD-2DB6DF407D01}"/>
                    </a:ext>
                  </a:extLst>
                </p14:cNvPr>
                <p14:cNvContentPartPr/>
                <p14:nvPr/>
              </p14:nvContentPartPr>
              <p14:xfrm>
                <a:off x="5308025" y="1464295"/>
                <a:ext cx="302760" cy="3477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29FDED9-2A15-438D-BBCD-2DB6DF407D0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9025" y="1455655"/>
                  <a:ext cx="3204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507C894-735B-4769-97B9-69A6FB0940A7}"/>
                    </a:ext>
                  </a:extLst>
                </p14:cNvPr>
                <p14:cNvContentPartPr/>
                <p14:nvPr/>
              </p14:nvContentPartPr>
              <p14:xfrm>
                <a:off x="4937225" y="341815"/>
                <a:ext cx="72360" cy="28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507C894-735B-4769-97B9-69A6FB0940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28225" y="332815"/>
                  <a:ext cx="90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C1F18A0-E897-4993-A26F-A727FCF92E5B}"/>
                    </a:ext>
                  </a:extLst>
                </p14:cNvPr>
                <p14:cNvContentPartPr/>
                <p14:nvPr/>
              </p14:nvContentPartPr>
              <p14:xfrm>
                <a:off x="4927865" y="371695"/>
                <a:ext cx="277560" cy="563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C1F18A0-E897-4993-A26F-A727FCF92E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19225" y="363055"/>
                  <a:ext cx="29520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FC52110-17BB-45F8-89C9-79DD5E65544B}"/>
                    </a:ext>
                  </a:extLst>
                </p14:cNvPr>
                <p14:cNvContentPartPr/>
                <p14:nvPr/>
              </p14:nvContentPartPr>
              <p14:xfrm>
                <a:off x="5092385" y="246415"/>
                <a:ext cx="43200" cy="171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FC52110-17BB-45F8-89C9-79DD5E6554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83745" y="237775"/>
                  <a:ext cx="60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7B479D5-1FC4-4D38-84AD-F1C870E8A9A2}"/>
                    </a:ext>
                  </a:extLst>
                </p14:cNvPr>
                <p14:cNvContentPartPr/>
                <p14:nvPr/>
              </p14:nvContentPartPr>
              <p14:xfrm>
                <a:off x="5130905" y="513175"/>
                <a:ext cx="82080" cy="88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7B479D5-1FC4-4D38-84AD-F1C870E8A9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21905" y="504535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CA76EDB-43E7-4BAD-B642-54363264FE0F}"/>
                    </a:ext>
                  </a:extLst>
                </p14:cNvPr>
                <p14:cNvContentPartPr/>
                <p14:nvPr/>
              </p14:nvContentPartPr>
              <p14:xfrm>
                <a:off x="5202545" y="686695"/>
                <a:ext cx="360" cy="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CA76EDB-43E7-4BAD-B642-54363264FE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93545" y="6780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4ADAE5D-468D-4229-AFD7-3AE3CA7DC223}"/>
                    </a:ext>
                  </a:extLst>
                </p14:cNvPr>
                <p14:cNvContentPartPr/>
                <p14:nvPr/>
              </p14:nvContentPartPr>
              <p14:xfrm>
                <a:off x="5228825" y="733855"/>
                <a:ext cx="1800" cy="32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4ADAE5D-468D-4229-AFD7-3AE3CA7DC22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20185" y="724855"/>
                  <a:ext cx="194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B7EDCC1-6BE4-41DB-9C8A-953F9DD39C95}"/>
                    </a:ext>
                  </a:extLst>
                </p14:cNvPr>
                <p14:cNvContentPartPr/>
                <p14:nvPr/>
              </p14:nvContentPartPr>
              <p14:xfrm>
                <a:off x="5315225" y="913495"/>
                <a:ext cx="6120" cy="810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B7EDCC1-6BE4-41DB-9C8A-953F9DD39C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06585" y="904855"/>
                  <a:ext cx="23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794C305-A6E6-4EE0-B920-3B3D37075F58}"/>
                    </a:ext>
                  </a:extLst>
                </p14:cNvPr>
                <p14:cNvContentPartPr/>
                <p14:nvPr/>
              </p14:nvContentPartPr>
              <p14:xfrm>
                <a:off x="5339345" y="869935"/>
                <a:ext cx="48240" cy="964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794C305-A6E6-4EE0-B920-3B3D37075F5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30345" y="860935"/>
                  <a:ext cx="65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ACD7176-8D7E-4B25-80B3-F2120BC9682F}"/>
                    </a:ext>
                  </a:extLst>
                </p14:cNvPr>
                <p14:cNvContentPartPr/>
                <p14:nvPr/>
              </p14:nvContentPartPr>
              <p14:xfrm>
                <a:off x="5275985" y="241735"/>
                <a:ext cx="249840" cy="626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ACD7176-8D7E-4B25-80B3-F2120BC968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66985" y="232735"/>
                  <a:ext cx="2674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12F6AB4-E76B-4A39-B90D-ED63225D4F1F}"/>
                    </a:ext>
                  </a:extLst>
                </p14:cNvPr>
                <p14:cNvContentPartPr/>
                <p14:nvPr/>
              </p14:nvContentPartPr>
              <p14:xfrm>
                <a:off x="5653985" y="370255"/>
                <a:ext cx="51840" cy="146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12F6AB4-E76B-4A39-B90D-ED63225D4F1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45345" y="361615"/>
                  <a:ext cx="69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53F564D-8CE0-499C-9AD8-2BE5800458FB}"/>
                    </a:ext>
                  </a:extLst>
                </p14:cNvPr>
                <p14:cNvContentPartPr/>
                <p14:nvPr/>
              </p14:nvContentPartPr>
              <p14:xfrm>
                <a:off x="5595305" y="421015"/>
                <a:ext cx="136440" cy="100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53F564D-8CE0-499C-9AD8-2BE5800458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86665" y="412375"/>
                  <a:ext cx="154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587A42F-C333-4CD2-BB38-9F44B4EACBA4}"/>
                    </a:ext>
                  </a:extLst>
                </p14:cNvPr>
                <p14:cNvContentPartPr/>
                <p14:nvPr/>
              </p14:nvContentPartPr>
              <p14:xfrm>
                <a:off x="5792945" y="246775"/>
                <a:ext cx="151920" cy="222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587A42F-C333-4CD2-BB38-9F44B4EACBA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84305" y="238135"/>
                  <a:ext cx="169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07CED7F-45F6-4173-ACE6-42CEA441A016}"/>
                    </a:ext>
                  </a:extLst>
                </p14:cNvPr>
                <p14:cNvContentPartPr/>
                <p14:nvPr/>
              </p14:nvContentPartPr>
              <p14:xfrm>
                <a:off x="6114065" y="352975"/>
                <a:ext cx="51480" cy="129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07CED7F-45F6-4173-ACE6-42CEA441A0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05065" y="343975"/>
                  <a:ext cx="69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09EB23D-6194-4961-8CBC-39C29491F0A1}"/>
                    </a:ext>
                  </a:extLst>
                </p14:cNvPr>
                <p14:cNvContentPartPr/>
                <p14:nvPr/>
              </p14:nvContentPartPr>
              <p14:xfrm>
                <a:off x="6123065" y="404455"/>
                <a:ext cx="45720" cy="16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09EB23D-6194-4961-8CBC-39C29491F0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4065" y="395455"/>
                  <a:ext cx="63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5060C60-BAC1-4EC6-9EB6-78A8E1B9C221}"/>
                    </a:ext>
                  </a:extLst>
                </p14:cNvPr>
                <p14:cNvContentPartPr/>
                <p14:nvPr/>
              </p14:nvContentPartPr>
              <p14:xfrm>
                <a:off x="5742185" y="132655"/>
                <a:ext cx="281160" cy="4402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5060C60-BAC1-4EC6-9EB6-78A8E1B9C22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3185" y="123655"/>
                  <a:ext cx="2988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239C77A-FE8B-4839-BCCA-C3B75EEAA2A5}"/>
                    </a:ext>
                  </a:extLst>
                </p14:cNvPr>
                <p14:cNvContentPartPr/>
                <p14:nvPr/>
              </p14:nvContentPartPr>
              <p14:xfrm>
                <a:off x="5947025" y="616855"/>
                <a:ext cx="181800" cy="4168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239C77A-FE8B-4839-BCCA-C3B75EEAA2A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38025" y="607855"/>
                  <a:ext cx="1994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74545B8-AD10-4B27-8466-4DE244211BDA}"/>
                    </a:ext>
                  </a:extLst>
                </p14:cNvPr>
                <p14:cNvContentPartPr/>
                <p14:nvPr/>
              </p14:nvContentPartPr>
              <p14:xfrm>
                <a:off x="6044945" y="985135"/>
                <a:ext cx="114840" cy="885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74545B8-AD10-4B27-8466-4DE244211B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36305" y="976495"/>
                  <a:ext cx="132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16FEA6F-4136-4F35-836C-50B02FB68955}"/>
                    </a:ext>
                  </a:extLst>
                </p14:cNvPr>
                <p14:cNvContentPartPr/>
                <p14:nvPr/>
              </p14:nvContentPartPr>
              <p14:xfrm>
                <a:off x="6159425" y="1325335"/>
                <a:ext cx="41400" cy="1695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16FEA6F-4136-4F35-836C-50B02FB689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50425" y="1316695"/>
                  <a:ext cx="59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5468F28-BF67-4261-AE1F-F1C4CBA52EA9}"/>
                    </a:ext>
                  </a:extLst>
                </p14:cNvPr>
                <p14:cNvContentPartPr/>
                <p14:nvPr/>
              </p14:nvContentPartPr>
              <p14:xfrm>
                <a:off x="6358505" y="148855"/>
                <a:ext cx="117720" cy="306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5468F28-BF67-4261-AE1F-F1C4CBA52EA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49865" y="140215"/>
                  <a:ext cx="135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04E793C-B94A-436D-872A-2D75D0443E33}"/>
                    </a:ext>
                  </a:extLst>
                </p14:cNvPr>
                <p14:cNvContentPartPr/>
                <p14:nvPr/>
              </p14:nvContentPartPr>
              <p14:xfrm>
                <a:off x="6371825" y="179095"/>
                <a:ext cx="320040" cy="639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04E793C-B94A-436D-872A-2D75D0443E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63185" y="170095"/>
                  <a:ext cx="33768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A2652EC-345D-44A0-994A-D0CB27C8567E}"/>
                    </a:ext>
                  </a:extLst>
                </p14:cNvPr>
                <p14:cNvContentPartPr/>
                <p14:nvPr/>
              </p14:nvContentPartPr>
              <p14:xfrm>
                <a:off x="6586025" y="133735"/>
                <a:ext cx="41400" cy="114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A2652EC-345D-44A0-994A-D0CB27C856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77025" y="124735"/>
                  <a:ext cx="59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30F1163-A75D-437F-8007-A61387B2EFD1}"/>
                    </a:ext>
                  </a:extLst>
                </p14:cNvPr>
                <p14:cNvContentPartPr/>
                <p14:nvPr/>
              </p14:nvContentPartPr>
              <p14:xfrm>
                <a:off x="6702665" y="111415"/>
                <a:ext cx="41400" cy="135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30F1163-A75D-437F-8007-A61387B2EFD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94025" y="102775"/>
                  <a:ext cx="59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F29596B-B8AB-43A2-8588-3DB5DE33E74F}"/>
                    </a:ext>
                  </a:extLst>
                </p14:cNvPr>
                <p14:cNvContentPartPr/>
                <p14:nvPr/>
              </p14:nvContentPartPr>
              <p14:xfrm>
                <a:off x="6704105" y="128335"/>
                <a:ext cx="62640" cy="63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F29596B-B8AB-43A2-8588-3DB5DE33E74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95465" y="119335"/>
                  <a:ext cx="80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516E34D-BD56-4EBE-8C0F-F7353270E5CA}"/>
                    </a:ext>
                  </a:extLst>
                </p14:cNvPr>
                <p14:cNvContentPartPr/>
                <p14:nvPr/>
              </p14:nvContentPartPr>
              <p14:xfrm>
                <a:off x="6779345" y="86575"/>
                <a:ext cx="78120" cy="950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516E34D-BD56-4EBE-8C0F-F7353270E5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70345" y="77935"/>
                  <a:ext cx="95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D7489F4-7656-4194-B726-802121F8E63A}"/>
                    </a:ext>
                  </a:extLst>
                </p14:cNvPr>
                <p14:cNvContentPartPr/>
                <p14:nvPr/>
              </p14:nvContentPartPr>
              <p14:xfrm>
                <a:off x="6623825" y="354775"/>
                <a:ext cx="101520" cy="878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D7489F4-7656-4194-B726-802121F8E63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15185" y="345775"/>
                  <a:ext cx="119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12DE132-F455-4FC1-96D1-09831191100F}"/>
                    </a:ext>
                  </a:extLst>
                </p14:cNvPr>
                <p14:cNvContentPartPr/>
                <p14:nvPr/>
              </p14:nvContentPartPr>
              <p14:xfrm>
                <a:off x="6738305" y="278095"/>
                <a:ext cx="98640" cy="130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12DE132-F455-4FC1-96D1-09831191100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29305" y="269455"/>
                  <a:ext cx="116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8ADEAE3-198D-4C30-8440-94676BD2C7EF}"/>
                    </a:ext>
                  </a:extLst>
                </p14:cNvPr>
                <p14:cNvContentPartPr/>
                <p14:nvPr/>
              </p14:nvContentPartPr>
              <p14:xfrm>
                <a:off x="6883385" y="293575"/>
                <a:ext cx="46080" cy="1098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8ADEAE3-198D-4C30-8440-94676BD2C7E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74385" y="284575"/>
                  <a:ext cx="63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973651B-C163-4010-9560-051070B634F3}"/>
                    </a:ext>
                  </a:extLst>
                </p14:cNvPr>
                <p14:cNvContentPartPr/>
                <p14:nvPr/>
              </p14:nvContentPartPr>
              <p14:xfrm>
                <a:off x="6800945" y="493015"/>
                <a:ext cx="28440" cy="820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973651B-C163-4010-9560-051070B634F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91945" y="484375"/>
                  <a:ext cx="46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818A792-D968-4F7D-B6E1-B703B978EB53}"/>
                    </a:ext>
                  </a:extLst>
                </p14:cNvPr>
                <p14:cNvContentPartPr/>
                <p14:nvPr/>
              </p14:nvContentPartPr>
              <p14:xfrm>
                <a:off x="6754145" y="779575"/>
                <a:ext cx="22680" cy="702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818A792-D968-4F7D-B6E1-B703B978EB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45145" y="770575"/>
                  <a:ext cx="40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98CB83A-8C09-4289-A870-59BB9B5C1988}"/>
                    </a:ext>
                  </a:extLst>
                </p14:cNvPr>
                <p14:cNvContentPartPr/>
                <p14:nvPr/>
              </p14:nvContentPartPr>
              <p14:xfrm>
                <a:off x="6790865" y="765895"/>
                <a:ext cx="88200" cy="532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98CB83A-8C09-4289-A870-59BB9B5C19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82225" y="757255"/>
                  <a:ext cx="105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553B6D3-3CCB-4DF5-A4EB-751F72A64086}"/>
                    </a:ext>
                  </a:extLst>
                </p14:cNvPr>
                <p14:cNvContentPartPr/>
                <p14:nvPr/>
              </p14:nvContentPartPr>
              <p14:xfrm>
                <a:off x="6889145" y="700015"/>
                <a:ext cx="77760" cy="101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553B6D3-3CCB-4DF5-A4EB-751F72A6408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80505" y="691375"/>
                  <a:ext cx="95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A434EA4-5412-4D8D-A27B-225E5E44DBD4}"/>
                    </a:ext>
                  </a:extLst>
                </p14:cNvPr>
                <p14:cNvContentPartPr/>
                <p14:nvPr/>
              </p14:nvContentPartPr>
              <p14:xfrm>
                <a:off x="6970865" y="643855"/>
                <a:ext cx="50400" cy="1440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A434EA4-5412-4D8D-A27B-225E5E44DBD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62225" y="635215"/>
                  <a:ext cx="68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154E363-93B9-4908-B373-63B66A7585EE}"/>
                    </a:ext>
                  </a:extLst>
                </p14:cNvPr>
                <p14:cNvContentPartPr/>
                <p14:nvPr/>
              </p14:nvContentPartPr>
              <p14:xfrm>
                <a:off x="6919745" y="44815"/>
                <a:ext cx="304920" cy="740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154E363-93B9-4908-B373-63B66A7585E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10745" y="35815"/>
                  <a:ext cx="32256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846627AD-3DEA-4352-B4BF-355D63D0DD33}"/>
                    </a:ext>
                  </a:extLst>
                </p14:cNvPr>
                <p14:cNvContentPartPr/>
                <p14:nvPr/>
              </p14:nvContentPartPr>
              <p14:xfrm>
                <a:off x="6353825" y="1198615"/>
                <a:ext cx="183600" cy="1378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846627AD-3DEA-4352-B4BF-355D63D0DD3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44825" y="1189975"/>
                  <a:ext cx="201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FFF325C-3716-4674-97CB-F57978FC9E03}"/>
                    </a:ext>
                  </a:extLst>
                </p14:cNvPr>
                <p14:cNvContentPartPr/>
                <p14:nvPr/>
              </p14:nvContentPartPr>
              <p14:xfrm>
                <a:off x="6520505" y="1281055"/>
                <a:ext cx="19800" cy="1281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FFF325C-3716-4674-97CB-F57978FC9E0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11865" y="1272055"/>
                  <a:ext cx="37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FA711757-E3C4-479E-9256-360E412547C0}"/>
                    </a:ext>
                  </a:extLst>
                </p14:cNvPr>
                <p14:cNvContentPartPr/>
                <p14:nvPr/>
              </p14:nvContentPartPr>
              <p14:xfrm>
                <a:off x="6761345" y="1145335"/>
                <a:ext cx="95400" cy="126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FA711757-E3C4-479E-9256-360E412547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52705" y="1136695"/>
                  <a:ext cx="113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50C5B5E5-1A89-44C9-82C1-D48CAF8A966F}"/>
                    </a:ext>
                  </a:extLst>
                </p14:cNvPr>
                <p14:cNvContentPartPr/>
                <p14:nvPr/>
              </p14:nvContentPartPr>
              <p14:xfrm>
                <a:off x="6785105" y="1186015"/>
                <a:ext cx="202680" cy="5320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50C5B5E5-1A89-44C9-82C1-D48CAF8A966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76465" y="1177015"/>
                  <a:ext cx="220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038D806-E884-470F-9D2F-1ADEFA0E3299}"/>
                    </a:ext>
                  </a:extLst>
                </p14:cNvPr>
                <p14:cNvContentPartPr/>
                <p14:nvPr/>
              </p14:nvContentPartPr>
              <p14:xfrm>
                <a:off x="7002905" y="1066135"/>
                <a:ext cx="28440" cy="1018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038D806-E884-470F-9D2F-1ADEFA0E329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94265" y="1057135"/>
                  <a:ext cx="4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B28A982-1930-4959-B470-01D3F8CBDE38}"/>
                    </a:ext>
                  </a:extLst>
                </p14:cNvPr>
                <p14:cNvContentPartPr/>
                <p14:nvPr/>
              </p14:nvContentPartPr>
              <p14:xfrm>
                <a:off x="7063385" y="1326415"/>
                <a:ext cx="19440" cy="939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B28A982-1930-4959-B470-01D3F8CBDE3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54385" y="1317415"/>
                  <a:ext cx="3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F5FD717-2458-4537-9C57-FC1254559AB2}"/>
                    </a:ext>
                  </a:extLst>
                </p14:cNvPr>
                <p14:cNvContentPartPr/>
                <p14:nvPr/>
              </p14:nvContentPartPr>
              <p14:xfrm>
                <a:off x="7095785" y="1634935"/>
                <a:ext cx="56160" cy="428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F5FD717-2458-4537-9C57-FC1254559AB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86785" y="1626295"/>
                  <a:ext cx="73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F2AA11B6-D7B3-4FE4-A83D-6046AFD69FC4}"/>
                    </a:ext>
                  </a:extLst>
                </p14:cNvPr>
                <p14:cNvContentPartPr/>
                <p14:nvPr/>
              </p14:nvContentPartPr>
              <p14:xfrm>
                <a:off x="7125305" y="1580215"/>
                <a:ext cx="25200" cy="1645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F2AA11B6-D7B3-4FE4-A83D-6046AFD69F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16305" y="1571575"/>
                  <a:ext cx="42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2447A21-BFFF-4C53-A5B3-894592E282F0}"/>
                    </a:ext>
                  </a:extLst>
                </p14:cNvPr>
                <p14:cNvContentPartPr/>
                <p14:nvPr/>
              </p14:nvContentPartPr>
              <p14:xfrm>
                <a:off x="7159865" y="1602535"/>
                <a:ext cx="90000" cy="694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2447A21-BFFF-4C53-A5B3-894592E282F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50865" y="1593535"/>
                  <a:ext cx="107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ACD54641-1090-421C-9E0F-212C900EE5E3}"/>
                    </a:ext>
                  </a:extLst>
                </p14:cNvPr>
                <p14:cNvContentPartPr/>
                <p14:nvPr/>
              </p14:nvContentPartPr>
              <p14:xfrm>
                <a:off x="7165625" y="1030855"/>
                <a:ext cx="346320" cy="6904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ACD54641-1090-421C-9E0F-212C900EE5E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56985" y="1022215"/>
                  <a:ext cx="36396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BA64CC2F-662C-4720-9222-0789E1BB370E}"/>
                    </a:ext>
                  </a:extLst>
                </p14:cNvPr>
                <p14:cNvContentPartPr/>
                <p14:nvPr/>
              </p14:nvContentPartPr>
              <p14:xfrm>
                <a:off x="7448945" y="1162255"/>
                <a:ext cx="51480" cy="1515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BA64CC2F-662C-4720-9222-0789E1BB37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39945" y="1153255"/>
                  <a:ext cx="69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058ADADC-68E7-4542-A9EF-FF1241CFE97C}"/>
                    </a:ext>
                  </a:extLst>
                </p14:cNvPr>
                <p14:cNvContentPartPr/>
                <p14:nvPr/>
              </p14:nvContentPartPr>
              <p14:xfrm>
                <a:off x="7412225" y="1197535"/>
                <a:ext cx="60120" cy="655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058ADADC-68E7-4542-A9EF-FF1241CFE97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03585" y="1188895"/>
                  <a:ext cx="77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0F97E2F-3F8B-4EFA-8C37-7003A455B303}"/>
                    </a:ext>
                  </a:extLst>
                </p14:cNvPr>
                <p14:cNvContentPartPr/>
                <p14:nvPr/>
              </p14:nvContentPartPr>
              <p14:xfrm>
                <a:off x="7541105" y="929335"/>
                <a:ext cx="111960" cy="496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0F97E2F-3F8B-4EFA-8C37-7003A455B30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32105" y="920695"/>
                  <a:ext cx="129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26E27AF0-00BF-4058-88FF-47B0D0FEB6E1}"/>
                    </a:ext>
                  </a:extLst>
                </p14:cNvPr>
                <p14:cNvContentPartPr/>
                <p14:nvPr/>
              </p14:nvContentPartPr>
              <p14:xfrm>
                <a:off x="7570985" y="965335"/>
                <a:ext cx="295920" cy="6300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26E27AF0-00BF-4058-88FF-47B0D0FEB6E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561985" y="956695"/>
                  <a:ext cx="31356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15C3EC9-C7A4-4938-8489-6F50B7B1A025}"/>
                    </a:ext>
                  </a:extLst>
                </p14:cNvPr>
                <p14:cNvContentPartPr/>
                <p14:nvPr/>
              </p14:nvContentPartPr>
              <p14:xfrm>
                <a:off x="7722905" y="828175"/>
                <a:ext cx="64080" cy="1818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15C3EC9-C7A4-4938-8489-6F50B7B1A02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14265" y="819535"/>
                  <a:ext cx="81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F0D1F20E-E63F-42FD-A40A-FA3CC33C87C4}"/>
                    </a:ext>
                  </a:extLst>
                </p14:cNvPr>
                <p14:cNvContentPartPr/>
                <p14:nvPr/>
              </p14:nvContentPartPr>
              <p14:xfrm>
                <a:off x="7784105" y="1066135"/>
                <a:ext cx="29880" cy="1288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F0D1F20E-E63F-42FD-A40A-FA3CC33C87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75105" y="1057135"/>
                  <a:ext cx="47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8EF18FF-13CA-40AE-B968-4E18F1CF45AF}"/>
                    </a:ext>
                  </a:extLst>
                </p14:cNvPr>
                <p14:cNvContentPartPr/>
                <p14:nvPr/>
              </p14:nvContentPartPr>
              <p14:xfrm>
                <a:off x="7867985" y="1391575"/>
                <a:ext cx="45720" cy="1526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8EF18FF-13CA-40AE-B968-4E18F1CF45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8985" y="1382575"/>
                  <a:ext cx="63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0D5B6E8-7208-49C1-A7B8-54B6682297A2}"/>
                    </a:ext>
                  </a:extLst>
                </p14:cNvPr>
                <p14:cNvContentPartPr/>
                <p14:nvPr/>
              </p14:nvContentPartPr>
              <p14:xfrm>
                <a:off x="7785545" y="792535"/>
                <a:ext cx="346320" cy="7516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0D5B6E8-7208-49C1-A7B8-54B6682297A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76905" y="783535"/>
                  <a:ext cx="3639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F3FAE6E4-2754-4471-A3B0-FEFFF5F324C6}"/>
                    </a:ext>
                  </a:extLst>
                </p14:cNvPr>
                <p14:cNvContentPartPr/>
                <p14:nvPr/>
              </p14:nvContentPartPr>
              <p14:xfrm>
                <a:off x="7833785" y="981175"/>
                <a:ext cx="19440" cy="108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F3FAE6E4-2754-4471-A3B0-FEFFF5F324C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25145" y="972535"/>
                  <a:ext cx="37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822E6556-0616-4AC4-B749-F5388790E736}"/>
                    </a:ext>
                  </a:extLst>
                </p14:cNvPr>
                <p14:cNvContentPartPr/>
                <p14:nvPr/>
              </p14:nvContentPartPr>
              <p14:xfrm>
                <a:off x="7651985" y="737095"/>
                <a:ext cx="145440" cy="27324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822E6556-0616-4AC4-B749-F5388790E73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643345" y="728095"/>
                  <a:ext cx="163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E977F144-46FA-497F-9372-41E775A99113}"/>
                    </a:ext>
                  </a:extLst>
                </p14:cNvPr>
                <p14:cNvContentPartPr/>
                <p14:nvPr/>
              </p14:nvContentPartPr>
              <p14:xfrm>
                <a:off x="7801745" y="1346935"/>
                <a:ext cx="169200" cy="2433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E977F144-46FA-497F-9372-41E775A991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92745" y="1337935"/>
                  <a:ext cx="186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10AC5E7D-5D2B-477B-ABA9-B2271956DB7F}"/>
                    </a:ext>
                  </a:extLst>
                </p14:cNvPr>
                <p14:cNvContentPartPr/>
                <p14:nvPr/>
              </p14:nvContentPartPr>
              <p14:xfrm>
                <a:off x="7089665" y="843655"/>
                <a:ext cx="618840" cy="1990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10AC5E7D-5D2B-477B-ABA9-B2271956DB7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081025" y="834655"/>
                  <a:ext cx="636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BA8CA533-8615-4414-AF3D-09D13F5BDF0F}"/>
                    </a:ext>
                  </a:extLst>
                </p14:cNvPr>
                <p14:cNvContentPartPr/>
                <p14:nvPr/>
              </p14:nvContentPartPr>
              <p14:xfrm>
                <a:off x="7319705" y="1538815"/>
                <a:ext cx="560520" cy="20088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BA8CA533-8615-4414-AF3D-09D13F5BDF0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310705" y="1530175"/>
                  <a:ext cx="578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ADD59171-C71A-4B7D-A6EF-2644D2FF8FC9}"/>
                    </a:ext>
                  </a:extLst>
                </p14:cNvPr>
                <p14:cNvContentPartPr/>
                <p14:nvPr/>
              </p14:nvContentPartPr>
              <p14:xfrm>
                <a:off x="7312505" y="1652215"/>
                <a:ext cx="90000" cy="1044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ADD59171-C71A-4B7D-A6EF-2644D2FF8FC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03505" y="1643575"/>
                  <a:ext cx="10764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B1785D6-E2E9-49BA-BFBA-B6022047FB24}"/>
              </a:ext>
            </a:extLst>
          </p:cNvPr>
          <p:cNvGrpSpPr/>
          <p:nvPr/>
        </p:nvGrpSpPr>
        <p:grpSpPr>
          <a:xfrm>
            <a:off x="4163585" y="2649415"/>
            <a:ext cx="685080" cy="1558800"/>
            <a:chOff x="4163585" y="2649415"/>
            <a:chExt cx="685080" cy="15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EE6CB01-1438-4528-A929-7C75D450C54B}"/>
                    </a:ext>
                  </a:extLst>
                </p14:cNvPr>
                <p14:cNvContentPartPr/>
                <p14:nvPr/>
              </p14:nvContentPartPr>
              <p14:xfrm>
                <a:off x="4163585" y="3032455"/>
                <a:ext cx="180720" cy="108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EE6CB01-1438-4528-A929-7C75D450C54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54585" y="3023455"/>
                  <a:ext cx="198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95CCE1D-52E4-42D1-84F0-EC4C71E6C998}"/>
                    </a:ext>
                  </a:extLst>
                </p14:cNvPr>
                <p14:cNvContentPartPr/>
                <p14:nvPr/>
              </p14:nvContentPartPr>
              <p14:xfrm>
                <a:off x="4186625" y="3561295"/>
                <a:ext cx="189720" cy="158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95CCE1D-52E4-42D1-84F0-EC4C71E6C99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177625" y="3552655"/>
                  <a:ext cx="20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A84AD16-CBB3-4BEF-B907-5EBAB4AEB241}"/>
                    </a:ext>
                  </a:extLst>
                </p14:cNvPr>
                <p14:cNvContentPartPr/>
                <p14:nvPr/>
              </p14:nvContentPartPr>
              <p14:xfrm>
                <a:off x="4347545" y="2649415"/>
                <a:ext cx="447120" cy="3762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A84AD16-CBB3-4BEF-B907-5EBAB4AEB24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38545" y="2640775"/>
                  <a:ext cx="4647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059927BA-D865-432F-BF9C-F15F4DCACDC8}"/>
                    </a:ext>
                  </a:extLst>
                </p14:cNvPr>
                <p14:cNvContentPartPr/>
                <p14:nvPr/>
              </p14:nvContentPartPr>
              <p14:xfrm>
                <a:off x="4319465" y="3215335"/>
                <a:ext cx="510120" cy="3207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059927BA-D865-432F-BF9C-F15F4DCACDC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10465" y="3206335"/>
                  <a:ext cx="527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13486692-F10E-43CF-B27B-42CD7D3D5C24}"/>
                    </a:ext>
                  </a:extLst>
                </p14:cNvPr>
                <p14:cNvContentPartPr/>
                <p14:nvPr/>
              </p14:nvContentPartPr>
              <p14:xfrm>
                <a:off x="4301465" y="3799975"/>
                <a:ext cx="547200" cy="4082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13486692-F10E-43CF-B27B-42CD7D3D5C2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292465" y="3791335"/>
                  <a:ext cx="56484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5A23EB-15FB-49E4-8AE1-1AC92D6C14A1}"/>
              </a:ext>
            </a:extLst>
          </p:cNvPr>
          <p:cNvGrpSpPr/>
          <p:nvPr/>
        </p:nvGrpSpPr>
        <p:grpSpPr>
          <a:xfrm>
            <a:off x="6193625" y="2393815"/>
            <a:ext cx="605520" cy="1943640"/>
            <a:chOff x="6193625" y="2393815"/>
            <a:chExt cx="605520" cy="19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2DCAA942-04C1-4129-A45B-E97338F3ECE9}"/>
                    </a:ext>
                  </a:extLst>
                </p14:cNvPr>
                <p14:cNvContentPartPr/>
                <p14:nvPr/>
              </p14:nvContentPartPr>
              <p14:xfrm>
                <a:off x="6250865" y="2393815"/>
                <a:ext cx="498600" cy="574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2DCAA942-04C1-4129-A45B-E97338F3ECE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41865" y="2385175"/>
                  <a:ext cx="51624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D6F32D67-B1B6-4E75-8F9F-96987C573AAC}"/>
                    </a:ext>
                  </a:extLst>
                </p14:cNvPr>
                <p14:cNvContentPartPr/>
                <p14:nvPr/>
              </p14:nvContentPartPr>
              <p14:xfrm>
                <a:off x="6270665" y="2985655"/>
                <a:ext cx="528480" cy="7344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D6F32D67-B1B6-4E75-8F9F-96987C573AA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62025" y="2976655"/>
                  <a:ext cx="54612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38EF219A-E726-4942-AC59-522CA297A20D}"/>
                    </a:ext>
                  </a:extLst>
                </p14:cNvPr>
                <p14:cNvContentPartPr/>
                <p14:nvPr/>
              </p14:nvContentPartPr>
              <p14:xfrm>
                <a:off x="6193625" y="3621415"/>
                <a:ext cx="603720" cy="7160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38EF219A-E726-4942-AC59-522CA297A20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84625" y="3612775"/>
                  <a:ext cx="621360" cy="73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3C6013FB-FBDF-45E4-94B5-F3C7D5C2B1C8}"/>
                  </a:ext>
                </a:extLst>
              </p14:cNvPr>
              <p14:cNvContentPartPr/>
              <p14:nvPr/>
            </p14:nvContentPartPr>
            <p14:xfrm>
              <a:off x="1881905" y="4870615"/>
              <a:ext cx="3016080" cy="71928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3C6013FB-FBDF-45E4-94B5-F3C7D5C2B1C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873265" y="4861615"/>
                <a:ext cx="3033720" cy="73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BD6E82E-E10C-47FB-B9BA-0644E9538880}"/>
              </a:ext>
            </a:extLst>
          </p:cNvPr>
          <p:cNvGrpSpPr/>
          <p:nvPr/>
        </p:nvGrpSpPr>
        <p:grpSpPr>
          <a:xfrm>
            <a:off x="3348185" y="5785375"/>
            <a:ext cx="658080" cy="525240"/>
            <a:chOff x="3348185" y="5785375"/>
            <a:chExt cx="65808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26BACF49-4EED-46A8-92F8-B5AC2B2150C9}"/>
                    </a:ext>
                  </a:extLst>
                </p14:cNvPr>
                <p14:cNvContentPartPr/>
                <p14:nvPr/>
              </p14:nvContentPartPr>
              <p14:xfrm>
                <a:off x="3348185" y="5830015"/>
                <a:ext cx="201960" cy="171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26BACF49-4EED-46A8-92F8-B5AC2B2150C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339185" y="5821015"/>
                  <a:ext cx="219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B1976FA4-7253-49B6-B2E0-A4ED69AE8703}"/>
                    </a:ext>
                  </a:extLst>
                </p14:cNvPr>
                <p14:cNvContentPartPr/>
                <p14:nvPr/>
              </p14:nvContentPartPr>
              <p14:xfrm>
                <a:off x="3584345" y="5858455"/>
                <a:ext cx="146160" cy="25884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B1976FA4-7253-49B6-B2E0-A4ED69AE870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75345" y="5849815"/>
                  <a:ext cx="163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50FDA90C-49BD-43DC-80B3-AD8722BDCE36}"/>
                    </a:ext>
                  </a:extLst>
                </p14:cNvPr>
                <p14:cNvContentPartPr/>
                <p14:nvPr/>
              </p14:nvContentPartPr>
              <p14:xfrm>
                <a:off x="3770825" y="5785375"/>
                <a:ext cx="235440" cy="52524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50FDA90C-49BD-43DC-80B3-AD8722BDCE3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761825" y="5776735"/>
                  <a:ext cx="253080" cy="54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1429A08B-4105-4259-B236-56437932299D}"/>
                  </a:ext>
                </a:extLst>
              </p14:cNvPr>
              <p14:cNvContentPartPr/>
              <p14:nvPr/>
            </p14:nvContentPartPr>
            <p14:xfrm>
              <a:off x="4924265" y="4885735"/>
              <a:ext cx="1546200" cy="434160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1429A08B-4105-4259-B236-56437932299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915625" y="4877095"/>
                <a:ext cx="1563840" cy="451800"/>
              </a:xfrm>
              <a:prstGeom prst="rect">
                <a:avLst/>
              </a:prstGeom>
            </p:spPr>
          </p:pic>
        </mc:Fallback>
      </mc:AlternateContent>
      <p:sp>
        <p:nvSpPr>
          <p:cNvPr id="118" name="내용 개체 틀 117">
            <a:extLst>
              <a:ext uri="{FF2B5EF4-FFF2-40B4-BE49-F238E27FC236}">
                <a16:creationId xmlns:a16="http://schemas.microsoft.com/office/drawing/2014/main" id="{A61EE46F-94EC-4647-B5E8-35874534E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1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33B8A-3F42-4E2C-9855-F2E67F9F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Transform </a:t>
            </a:r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9F996-49A5-4152-81B3-C7F63736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</a:t>
            </a:r>
            <a:r>
              <a:rPr lang="en-US" altLang="ko-KR"/>
              <a:t>observation</a:t>
            </a:r>
            <a:r>
              <a:rPr lang="ko-KR" altLang="en-US"/>
              <a:t>에 각 팀의 평균연봉이 기록될 수 있도록 하시오</a:t>
            </a:r>
            <a:r>
              <a:rPr lang="en-US" altLang="ko-KR"/>
              <a:t>. </a:t>
            </a:r>
            <a:r>
              <a:rPr lang="ko-KR" altLang="en-US"/>
              <a:t>평균 연봉을 나타내는 열의 이름은 </a:t>
            </a:r>
            <a:r>
              <a:rPr lang="en-US" altLang="ko-KR"/>
              <a:t>AvgSalary 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1E1F-9407-44C5-8F93-78A5AC1CF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7AD400-99E0-4F04-84A6-A305C36F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2476"/>
            <a:ext cx="7112298" cy="40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712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0298A-C481-457C-BE69-B34AE716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r>
              <a:rPr lang="ko-KR" altLang="en-US" dirty="0"/>
              <a:t>과 사용자 정의함수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1E9C34-43DE-4F53-8385-D8DE8077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유형 </a:t>
            </a:r>
            <a:r>
              <a:rPr lang="en-US" altLang="ko-KR" dirty="0"/>
              <a:t>1: </a:t>
            </a:r>
            <a:r>
              <a:rPr lang="en-US" altLang="ko-KR" dirty="0" err="1"/>
              <a:t>agg</a:t>
            </a:r>
            <a:r>
              <a:rPr lang="ko-KR" altLang="en-US" dirty="0"/>
              <a:t>와 동일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다수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출력값</a:t>
            </a:r>
            <a:r>
              <a:rPr lang="en-US" altLang="ko-KR" dirty="0"/>
              <a:t>: </a:t>
            </a:r>
            <a:r>
              <a:rPr lang="ko-KR" altLang="en-US" dirty="0"/>
              <a:t>단일 </a:t>
            </a:r>
            <a:r>
              <a:rPr lang="ko-KR" altLang="en-US" dirty="0" err="1"/>
              <a:t>요약값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브로드캐스팅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유형 </a:t>
            </a:r>
            <a:r>
              <a:rPr lang="en-US" altLang="ko-KR" dirty="0"/>
              <a:t>2)</a:t>
            </a:r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다수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출력값</a:t>
            </a:r>
            <a:r>
              <a:rPr lang="en-US" altLang="ko-KR" dirty="0"/>
              <a:t>: </a:t>
            </a:r>
            <a:r>
              <a:rPr lang="ko-KR" altLang="en-US" dirty="0"/>
              <a:t>다수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브로드캐스팅이</a:t>
            </a:r>
            <a:r>
              <a:rPr lang="ko-KR" altLang="en-US" dirty="0">
                <a:sym typeface="Wingdings" panose="05000000000000000000" pitchFamily="2" charset="2"/>
              </a:rPr>
              <a:t> 아님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5B23D-0BE2-48ED-8CAD-B31FA436B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4706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33B8A-3F42-4E2C-9855-F2E67F9F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Transform </a:t>
            </a:r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9F996-49A5-4152-81B3-C7F63736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팀별로 연봉을 </a:t>
            </a:r>
            <a:r>
              <a:rPr lang="ko-KR" altLang="en-US" dirty="0" err="1"/>
              <a:t>표준화하여</a:t>
            </a:r>
            <a:r>
              <a:rPr lang="ko-KR" altLang="en-US" dirty="0"/>
              <a:t> 새로운 열로 </a:t>
            </a:r>
            <a:r>
              <a:rPr lang="ko-KR" altLang="en-US" dirty="0" err="1"/>
              <a:t>추가해보시오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1E1F-9407-44C5-8F93-78A5AC1CF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CDF702-D3FE-4586-8301-804108894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5387"/>
            <a:ext cx="6440068" cy="4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6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43857-BAFF-4825-89BE-650F4FBA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Filtering</a:t>
            </a:r>
            <a:r>
              <a:rPr lang="ko-KR" altLang="en-US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F0766-20FA-49C2-B74A-36E5525B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4CE89C-B71D-4960-9FB2-B9958F84D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017193"/>
            <a:ext cx="1846384" cy="210704"/>
          </a:xfrm>
        </p:spPr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article header image">
            <a:extLst>
              <a:ext uri="{FF2B5EF4-FFF2-40B4-BE49-F238E27FC236}">
                <a16:creationId xmlns:a16="http://schemas.microsoft.com/office/drawing/2014/main" id="{E67B618D-D0FD-4A6C-B2BC-98C0FE87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5" y="854207"/>
            <a:ext cx="5603789" cy="269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1F5678-C5C0-42C8-BB40-DE48F3385331}"/>
              </a:ext>
            </a:extLst>
          </p:cNvPr>
          <p:cNvGrpSpPr/>
          <p:nvPr/>
        </p:nvGrpSpPr>
        <p:grpSpPr>
          <a:xfrm>
            <a:off x="354095" y="3582568"/>
            <a:ext cx="5603791" cy="2692933"/>
            <a:chOff x="354095" y="4248664"/>
            <a:chExt cx="6149807" cy="2955324"/>
          </a:xfrm>
        </p:grpSpPr>
        <p:pic>
          <p:nvPicPr>
            <p:cNvPr id="7" name="Picture 2" descr="article header image">
              <a:extLst>
                <a:ext uri="{FF2B5EF4-FFF2-40B4-BE49-F238E27FC236}">
                  <a16:creationId xmlns:a16="http://schemas.microsoft.com/office/drawing/2014/main" id="{C6239C02-8608-4311-88E9-7DA72C0D3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95" y="4248664"/>
              <a:ext cx="6149807" cy="2955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8C10D0-1960-4A4B-A10C-59D49DA41CFE}"/>
                </a:ext>
              </a:extLst>
            </p:cNvPr>
            <p:cNvSpPr/>
            <p:nvPr/>
          </p:nvSpPr>
          <p:spPr>
            <a:xfrm>
              <a:off x="3280720" y="5566719"/>
              <a:ext cx="1513702" cy="1112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064EDE-80BA-4CB8-B143-A393EDAA181A}"/>
                </a:ext>
              </a:extLst>
            </p:cNvPr>
            <p:cNvSpPr/>
            <p:nvPr/>
          </p:nvSpPr>
          <p:spPr>
            <a:xfrm>
              <a:off x="4780006" y="5515233"/>
              <a:ext cx="1513702" cy="137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685B1D-639E-4B8E-AE94-39D298AF6D70}"/>
              </a:ext>
            </a:extLst>
          </p:cNvPr>
          <p:cNvSpPr txBox="1"/>
          <p:nvPr/>
        </p:nvSpPr>
        <p:spPr>
          <a:xfrm>
            <a:off x="6184556" y="1961943"/>
            <a:ext cx="238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내가 원하는 그룹만 추려내고 </a:t>
            </a:r>
            <a:r>
              <a:rPr lang="ko-KR" altLang="en-US" dirty="0" err="1"/>
              <a:t>브로드캐스팅하기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87163-EE0E-4D2C-910D-AF902B6ED730}"/>
              </a:ext>
            </a:extLst>
          </p:cNvPr>
          <p:cNvSpPr txBox="1"/>
          <p:nvPr/>
        </p:nvSpPr>
        <p:spPr>
          <a:xfrm>
            <a:off x="1612556" y="2856459"/>
            <a:ext cx="121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나누기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E0A1F1-6A09-456C-B6B4-82C69C25B189}"/>
              </a:ext>
            </a:extLst>
          </p:cNvPr>
          <p:cNvSpPr txBox="1"/>
          <p:nvPr/>
        </p:nvSpPr>
        <p:spPr>
          <a:xfrm>
            <a:off x="2922373" y="2143204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집단별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CD232-EA01-4D9E-858B-30E2572A7B54}"/>
              </a:ext>
            </a:extLst>
          </p:cNvPr>
          <p:cNvSpPr txBox="1"/>
          <p:nvPr/>
        </p:nvSpPr>
        <p:spPr>
          <a:xfrm>
            <a:off x="4576119" y="2857838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브로드캐스팅</a:t>
            </a:r>
            <a:endParaRPr lang="ko-KR" altLang="en-US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564A-8AE8-4655-9A00-89450627FCD4}"/>
              </a:ext>
            </a:extLst>
          </p:cNvPr>
          <p:cNvSpPr txBox="1"/>
          <p:nvPr/>
        </p:nvSpPr>
        <p:spPr>
          <a:xfrm>
            <a:off x="1612556" y="4923873"/>
            <a:ext cx="121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나누기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3C0E9-0B68-4013-97B9-3C7CCEEFD45A}"/>
              </a:ext>
            </a:extLst>
          </p:cNvPr>
          <p:cNvSpPr txBox="1"/>
          <p:nvPr/>
        </p:nvSpPr>
        <p:spPr>
          <a:xfrm>
            <a:off x="3229139" y="4824150"/>
            <a:ext cx="183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집단별</a:t>
            </a:r>
            <a:b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계산 및   </a:t>
            </a:r>
            <a:b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필터링</a:t>
            </a:r>
            <a:endParaRPr lang="en-US" altLang="ko-KR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F31A1-085D-427B-ADF2-8F2966E827CC}"/>
              </a:ext>
            </a:extLst>
          </p:cNvPr>
          <p:cNvSpPr txBox="1"/>
          <p:nvPr/>
        </p:nvSpPr>
        <p:spPr>
          <a:xfrm>
            <a:off x="4775760" y="4837006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브로드캐스팅</a:t>
            </a:r>
            <a:endParaRPr lang="ko-KR" altLang="en-US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1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5465E-4E87-4F87-9589-A76212AC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Library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C4320A-D403-443F-BC28-FA8097D6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제공하는 데이터 분석 라이브러리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/>
              <a:t>패키지 불러오는 방법</a:t>
            </a:r>
            <a:endParaRPr lang="en-US" altLang="ko-KR" dirty="0"/>
          </a:p>
          <a:p>
            <a:pPr lvl="1"/>
            <a:r>
              <a:rPr lang="en-US" altLang="ko-KR" dirty="0"/>
              <a:t>import pandas as pd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32015D-6AC9-4BAF-85E6-40F870E1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74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E01E-9F04-4878-A3A4-FA7158F2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 후 필터링 사용자 정의함수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A0EEB5-44B7-406B-8C79-861E9E28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9007"/>
            <a:ext cx="8229600" cy="5382452"/>
          </a:xfrm>
        </p:spPr>
        <p:txBody>
          <a:bodyPr/>
          <a:lstStyle/>
          <a:p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다수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출력값</a:t>
            </a:r>
            <a:r>
              <a:rPr lang="en-US" altLang="ko-KR" dirty="0"/>
              <a:t>: True or False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팀별 평균연봉이 </a:t>
            </a:r>
            <a:r>
              <a:rPr lang="en-US" altLang="ko-KR" dirty="0"/>
              <a:t>500,000 </a:t>
            </a:r>
            <a:r>
              <a:rPr lang="ko-KR" altLang="en-US" dirty="0"/>
              <a:t>이상인 팀을 고르시오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770D59-356C-4B0C-91A2-57907AF5E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EC5F0-4671-485E-AB7C-2DCC5BBD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704315"/>
            <a:ext cx="68008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3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37395-6817-4CA7-8068-1735F43D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ko-KR" altLang="en-US" dirty="0" err="1"/>
              <a:t>그룹핑</a:t>
            </a:r>
            <a:r>
              <a:rPr lang="ko-KR" altLang="en-US" dirty="0"/>
              <a:t> 후 </a:t>
            </a:r>
            <a:r>
              <a:rPr lang="en-US" altLang="ko-KR" dirty="0"/>
              <a:t>Filtering </a:t>
            </a:r>
            <a:r>
              <a:rPr lang="ko-KR" altLang="en-US" dirty="0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035FB-B680-4173-B3F8-274F95C36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팀원 수가 </a:t>
            </a:r>
            <a:r>
              <a:rPr lang="en-US" altLang="ko-KR" dirty="0"/>
              <a:t>15</a:t>
            </a:r>
            <a:r>
              <a:rPr lang="ko-KR" altLang="en-US" dirty="0"/>
              <a:t>명보다 작은 그룹의 선수 정보만 추려서 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01110-75B2-4806-AD69-C0AD3C5B9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2B6B4B-901D-40B2-A9E8-9D3BD938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27" y="1942473"/>
            <a:ext cx="5952449" cy="39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20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DA49A-6A67-41FF-B328-D1ACE6A9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C59C2-19E4-4DAF-AC2C-AE936D1A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농구선수 포지션 별 평균 신장을 </a:t>
            </a:r>
            <a:r>
              <a:rPr lang="ko-KR" altLang="en-US" dirty="0" err="1"/>
              <a:t>계산해보시오</a:t>
            </a:r>
            <a:endParaRPr lang="en-US" altLang="ko-KR" dirty="0"/>
          </a:p>
          <a:p>
            <a:r>
              <a:rPr lang="ko-KR" altLang="en-US" dirty="0"/>
              <a:t>힌트</a:t>
            </a:r>
            <a:r>
              <a:rPr lang="en-US" altLang="ko-KR" dirty="0"/>
              <a:t>: </a:t>
            </a:r>
            <a:r>
              <a:rPr lang="ko-KR" altLang="en-US" dirty="0"/>
              <a:t>인치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을 숫자로 </a:t>
            </a:r>
            <a:r>
              <a:rPr lang="ko-KR" altLang="en-US" dirty="0" err="1"/>
              <a:t>바꾸시오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A607F-4391-4C40-89E2-42B090A5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C95E-B9E9-47EC-B907-333856D33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35835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DA49A-6A67-41FF-B328-D1ACE6A9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C59C2-19E4-4DAF-AC2C-AE936D1A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선수 소속 팀별로 연봉이 </a:t>
            </a:r>
            <a:r>
              <a:rPr lang="en-US" altLang="ko-KR" dirty="0"/>
              <a:t>100</a:t>
            </a:r>
            <a:r>
              <a:rPr lang="ko-KR" altLang="en-US" dirty="0" err="1"/>
              <a:t>만달라가</a:t>
            </a:r>
            <a:r>
              <a:rPr lang="ko-KR" altLang="en-US" dirty="0"/>
              <a:t> 넘는 선수들의 개수를 </a:t>
            </a:r>
            <a:r>
              <a:rPr lang="ko-KR" altLang="en-US" dirty="0" err="1"/>
              <a:t>계산해보시오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A607F-4391-4C40-89E2-42B090A5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C95E-B9E9-47EC-B907-333856D33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4568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DA49A-6A67-41FF-B328-D1ACE6A9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C59C2-19E4-4DAF-AC2C-AE936D1A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포지션 별로 연봉의 </a:t>
            </a:r>
            <a:r>
              <a:rPr lang="ko-KR" altLang="en-US" dirty="0" err="1"/>
              <a:t>최고값을</a:t>
            </a:r>
            <a:r>
              <a:rPr lang="ko-KR" altLang="en-US" dirty="0"/>
              <a:t> 계산하고</a:t>
            </a:r>
            <a:r>
              <a:rPr lang="en-US" altLang="ko-KR" dirty="0"/>
              <a:t>, </a:t>
            </a:r>
            <a:r>
              <a:rPr lang="ko-KR" altLang="en-US" dirty="0"/>
              <a:t>이 값이 각각의 데이터 개체에 기록될 수 있도록 </a:t>
            </a:r>
            <a:r>
              <a:rPr lang="ko-KR" altLang="en-US" dirty="0" err="1"/>
              <a:t>하시오</a:t>
            </a:r>
            <a:r>
              <a:rPr lang="en-US" altLang="ko-KR" dirty="0"/>
              <a:t>. </a:t>
            </a:r>
            <a:r>
              <a:rPr lang="ko-KR" altLang="en-US" dirty="0"/>
              <a:t>새로운 열의 이름은 </a:t>
            </a:r>
            <a:r>
              <a:rPr lang="en-US" altLang="ko-KR" dirty="0" err="1"/>
              <a:t>PosMaxSalary</a:t>
            </a:r>
            <a:r>
              <a:rPr lang="en-US" altLang="ko-KR" dirty="0"/>
              <a:t>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A607F-4391-4C40-89E2-42B090A5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C95E-B9E9-47EC-B907-333856D33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732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DDF0F-BC9D-4190-8EA4-E0E759B8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72359-6FA0-4416-B985-9D8715676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팀별 평균 신장이 </a:t>
            </a:r>
            <a:r>
              <a:rPr lang="en-US" altLang="ko-KR" dirty="0"/>
              <a:t>180</a:t>
            </a:r>
            <a:r>
              <a:rPr lang="ko-KR" altLang="en-US" dirty="0"/>
              <a:t>이상인 팀만 골라서 원데이터를 </a:t>
            </a:r>
            <a:r>
              <a:rPr lang="ko-KR" altLang="en-US" dirty="0" err="1"/>
              <a:t>추려내시오</a:t>
            </a:r>
            <a:endParaRPr lang="en-US" altLang="ko-KR" dirty="0"/>
          </a:p>
          <a:p>
            <a:r>
              <a:rPr lang="ko-KR" altLang="en-US" dirty="0"/>
              <a:t>힌트</a:t>
            </a:r>
            <a:r>
              <a:rPr lang="en-US" altLang="ko-KR" dirty="0"/>
              <a:t>: </a:t>
            </a:r>
            <a:r>
              <a:rPr lang="ko-KR" altLang="en-US" dirty="0"/>
              <a:t>신장을 </a:t>
            </a:r>
            <a:r>
              <a:rPr lang="en-US" altLang="ko-KR" dirty="0"/>
              <a:t>cm</a:t>
            </a:r>
            <a:r>
              <a:rPr lang="ko-KR" altLang="en-US" dirty="0"/>
              <a:t>로 전환하는 과정이 먼저 필요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46316-831A-4DF7-B611-EDAE8CD3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E48DC-5534-4A9E-B920-1932AA1C9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5776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Pandas </a:t>
            </a:r>
            <a:r>
              <a:rPr lang="ko-KR" altLang="en-US"/>
              <a:t>다른 데이터 합치기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442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05. Pandas </a:t>
            </a:r>
            <a:r>
              <a:rPr lang="ko-KR" altLang="en-US" dirty="0"/>
              <a:t>다른 데이터 합치기</a:t>
            </a:r>
            <a:endParaRPr lang="en-US" altLang="ko-KR" dirty="0"/>
          </a:p>
          <a:p>
            <a:r>
              <a:rPr lang="ko-KR" altLang="en-US" dirty="0"/>
              <a:t>기본문법</a:t>
            </a:r>
          </a:p>
        </p:txBody>
      </p:sp>
    </p:spTree>
    <p:extLst>
      <p:ext uri="{BB962C8B-B14F-4D97-AF65-F5344CB8AC3E}">
        <p14:creationId xmlns:p14="http://schemas.microsoft.com/office/powerpoint/2010/main" val="34761261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671A2-8684-4A28-AB7F-8B0F909E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합치기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E5F5F-5889-4AD8-8964-6E6807035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서로 다른 데이터를 합쳐 새로운 정보 생성</a:t>
            </a:r>
            <a:endParaRPr lang="en-US" altLang="ko-KR" dirty="0"/>
          </a:p>
          <a:p>
            <a:r>
              <a:rPr lang="ko-KR" altLang="en-US" dirty="0"/>
              <a:t>서로 다른 </a:t>
            </a:r>
            <a:r>
              <a:rPr lang="ko-KR" altLang="en-US" dirty="0" err="1"/>
              <a:t>데이터중</a:t>
            </a:r>
            <a:r>
              <a:rPr lang="ko-KR" altLang="en-US" dirty="0"/>
              <a:t> 겹치는 </a:t>
            </a:r>
            <a:r>
              <a:rPr lang="en-US" altLang="ko-KR" dirty="0"/>
              <a:t>Column</a:t>
            </a:r>
            <a:r>
              <a:rPr lang="ko-KR" altLang="en-US" dirty="0"/>
              <a:t>을 기준으로 결합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FC08C-081B-463C-949A-363A6A19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770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F2BCB-A017-4BFF-A442-73C6EF92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64CB5-203E-42A7-95BC-73CCB31FD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 (</a:t>
            </a:r>
            <a:r>
              <a:rPr lang="ko-KR" altLang="en-US" dirty="0"/>
              <a:t>참조</a:t>
            </a:r>
            <a:r>
              <a:rPr lang="en-US" altLang="ko-KR" dirty="0"/>
              <a:t>)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데이터프레임 생성이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2841E-E1E5-4D35-AED6-C1B011D25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12F7A6-B6CC-45BE-A90F-A996BAEE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4" y="1460707"/>
            <a:ext cx="7674746" cy="32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25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06317-8F85-44D2-A7E9-CDC6F779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불러오기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99642E-B3E0-4AAD-8F48-05F386204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F02C7-8142-47D9-B35D-A736AAAD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4" y="703384"/>
            <a:ext cx="4663323" cy="57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29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49237-478D-410A-9885-160D698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DE021-B530-4B40-A812-FE06C5FA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18ECF3-F2B9-4CD9-91E0-0EFDBD9E7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9DED76-DD2E-4371-B0CA-4756C341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5" y="814070"/>
            <a:ext cx="8421910" cy="504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8644C01-A2AF-4E05-BC5B-DABD5964DE9F}"/>
              </a:ext>
            </a:extLst>
          </p:cNvPr>
          <p:cNvGrpSpPr/>
          <p:nvPr/>
        </p:nvGrpSpPr>
        <p:grpSpPr>
          <a:xfrm>
            <a:off x="751145" y="3308215"/>
            <a:ext cx="235080" cy="264960"/>
            <a:chOff x="751145" y="3308215"/>
            <a:chExt cx="2350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E47B874-2226-4016-B0A8-D6FE24A46CD9}"/>
                    </a:ext>
                  </a:extLst>
                </p14:cNvPr>
                <p14:cNvContentPartPr/>
                <p14:nvPr/>
              </p14:nvContentPartPr>
              <p14:xfrm>
                <a:off x="834665" y="3308215"/>
                <a:ext cx="116280" cy="201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E47B874-2226-4016-B0A8-D6FE24A46CD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665" y="3299215"/>
                  <a:ext cx="133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E0D6F2A-3DE2-4122-96D2-D416296A89A7}"/>
                    </a:ext>
                  </a:extLst>
                </p14:cNvPr>
                <p14:cNvContentPartPr/>
                <p14:nvPr/>
              </p14:nvContentPartPr>
              <p14:xfrm>
                <a:off x="751145" y="3506575"/>
                <a:ext cx="235080" cy="66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E0D6F2A-3DE2-4122-96D2-D416296A89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2145" y="3497935"/>
                  <a:ext cx="25272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5CE9473-5545-49F0-9D07-372E7AD337FB}"/>
                  </a:ext>
                </a:extLst>
              </p14:cNvPr>
              <p14:cNvContentPartPr/>
              <p14:nvPr/>
            </p14:nvContentPartPr>
            <p14:xfrm>
              <a:off x="931505" y="1979095"/>
              <a:ext cx="88200" cy="180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5CE9473-5545-49F0-9D07-372E7AD337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505" y="1970455"/>
                <a:ext cx="105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63905A1-9BAF-4BCD-96DA-B99B11A9CE4A}"/>
                  </a:ext>
                </a:extLst>
              </p14:cNvPr>
              <p14:cNvContentPartPr/>
              <p14:nvPr/>
            </p14:nvContentPartPr>
            <p14:xfrm>
              <a:off x="941945" y="2333335"/>
              <a:ext cx="102960" cy="24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63905A1-9BAF-4BCD-96DA-B99B11A9CE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945" y="2324335"/>
                <a:ext cx="120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A1BD2EF-0DD8-4765-90CE-0A0FC050C466}"/>
                  </a:ext>
                </a:extLst>
              </p14:cNvPr>
              <p14:cNvContentPartPr/>
              <p14:nvPr/>
            </p14:nvContentPartPr>
            <p14:xfrm>
              <a:off x="950585" y="2728975"/>
              <a:ext cx="83520" cy="640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A1BD2EF-0DD8-4765-90CE-0A0FC050C4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1945" y="2720335"/>
                <a:ext cx="101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7D8AD3B-ADB9-4FFF-9D7E-6EF72259FB6B}"/>
                  </a:ext>
                </a:extLst>
              </p14:cNvPr>
              <p14:cNvContentPartPr/>
              <p14:nvPr/>
            </p14:nvContentPartPr>
            <p14:xfrm>
              <a:off x="880025" y="4142335"/>
              <a:ext cx="98640" cy="576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7D8AD3B-ADB9-4FFF-9D7E-6EF72259FB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1385" y="4133335"/>
                <a:ext cx="116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0292F8-565D-4F48-A6FD-6E96E62991FE}"/>
                  </a:ext>
                </a:extLst>
              </p14:cNvPr>
              <p14:cNvContentPartPr/>
              <p14:nvPr/>
            </p14:nvContentPartPr>
            <p14:xfrm>
              <a:off x="815585" y="4431055"/>
              <a:ext cx="98640" cy="39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0292F8-565D-4F48-A6FD-6E96E62991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6585" y="4422415"/>
                <a:ext cx="1162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8C39D62-B481-4154-8EB2-BC63BE89CB74}"/>
                  </a:ext>
                </a:extLst>
              </p14:cNvPr>
              <p14:cNvContentPartPr/>
              <p14:nvPr/>
            </p14:nvContentPartPr>
            <p14:xfrm>
              <a:off x="893345" y="4903015"/>
              <a:ext cx="85320" cy="964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8C39D62-B481-4154-8EB2-BC63BE89CB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4705" y="4894015"/>
                <a:ext cx="10296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656711-6A6C-4D04-BBF2-030A8F8258F7}"/>
              </a:ext>
            </a:extLst>
          </p:cNvPr>
          <p:cNvGrpSpPr/>
          <p:nvPr/>
        </p:nvGrpSpPr>
        <p:grpSpPr>
          <a:xfrm>
            <a:off x="930065" y="718735"/>
            <a:ext cx="1058040" cy="600840"/>
            <a:chOff x="930065" y="718735"/>
            <a:chExt cx="105804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C10FA65-6DD2-40AD-9531-597EB3F2A9AC}"/>
                    </a:ext>
                  </a:extLst>
                </p14:cNvPr>
                <p14:cNvContentPartPr/>
                <p14:nvPr/>
              </p14:nvContentPartPr>
              <p14:xfrm>
                <a:off x="1032305" y="718735"/>
                <a:ext cx="66600" cy="192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C10FA65-6DD2-40AD-9531-597EB3F2A9A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3305" y="710095"/>
                  <a:ext cx="84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8A1970A-7B15-4AAE-A7BD-A7485E303EE0}"/>
                    </a:ext>
                  </a:extLst>
                </p14:cNvPr>
                <p14:cNvContentPartPr/>
                <p14:nvPr/>
              </p14:nvContentPartPr>
              <p14:xfrm>
                <a:off x="930065" y="776695"/>
                <a:ext cx="262800" cy="204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8A1970A-7B15-4AAE-A7BD-A7485E303E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1065" y="767695"/>
                  <a:ext cx="280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23626A1-E0D4-41EE-91B2-A114C844253D}"/>
                    </a:ext>
                  </a:extLst>
                </p14:cNvPr>
                <p14:cNvContentPartPr/>
                <p14:nvPr/>
              </p14:nvContentPartPr>
              <p14:xfrm>
                <a:off x="1315985" y="818455"/>
                <a:ext cx="672120" cy="501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23626A1-E0D4-41EE-91B2-A114C844253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06985" y="809455"/>
                  <a:ext cx="68976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98A69B-C27C-4A0C-B126-7162A4CD83D3}"/>
              </a:ext>
            </a:extLst>
          </p:cNvPr>
          <p:cNvGrpSpPr/>
          <p:nvPr/>
        </p:nvGrpSpPr>
        <p:grpSpPr>
          <a:xfrm>
            <a:off x="1330745" y="3350335"/>
            <a:ext cx="875520" cy="527040"/>
            <a:chOff x="1330745" y="3350335"/>
            <a:chExt cx="87552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2C27C15-9905-4E73-9D99-C7E5F44ECEB9}"/>
                    </a:ext>
                  </a:extLst>
                </p14:cNvPr>
                <p14:cNvContentPartPr/>
                <p14:nvPr/>
              </p14:nvContentPartPr>
              <p14:xfrm>
                <a:off x="1330745" y="3501895"/>
                <a:ext cx="384480" cy="375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2C27C15-9905-4E73-9D99-C7E5F44ECE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22105" y="3493255"/>
                  <a:ext cx="402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3BFEC75-FEAC-4A4D-9E39-239236A7DC41}"/>
                    </a:ext>
                  </a:extLst>
                </p14:cNvPr>
                <p14:cNvContentPartPr/>
                <p14:nvPr/>
              </p14:nvContentPartPr>
              <p14:xfrm>
                <a:off x="1657265" y="3350335"/>
                <a:ext cx="549000" cy="446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3BFEC75-FEAC-4A4D-9E39-239236A7DC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48625" y="3341335"/>
                  <a:ext cx="566640" cy="46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C9B5F8-B6D6-41C1-8DC1-353DA7B9590D}"/>
              </a:ext>
            </a:extLst>
          </p:cNvPr>
          <p:cNvGrpSpPr/>
          <p:nvPr/>
        </p:nvGrpSpPr>
        <p:grpSpPr>
          <a:xfrm>
            <a:off x="6942785" y="1754815"/>
            <a:ext cx="1586880" cy="2472480"/>
            <a:chOff x="6942785" y="1754815"/>
            <a:chExt cx="1586880" cy="247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E44F905-FBB6-4686-AFF8-3C845D7DC547}"/>
                    </a:ext>
                  </a:extLst>
                </p14:cNvPr>
                <p14:cNvContentPartPr/>
                <p14:nvPr/>
              </p14:nvContentPartPr>
              <p14:xfrm>
                <a:off x="6942785" y="2420815"/>
                <a:ext cx="485640" cy="536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E44F905-FBB6-4686-AFF8-3C845D7DC54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34145" y="2412175"/>
                  <a:ext cx="5032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1D1F5AA-1BCD-40E5-AFFC-E747619DB988}"/>
                    </a:ext>
                  </a:extLst>
                </p14:cNvPr>
                <p14:cNvContentPartPr/>
                <p14:nvPr/>
              </p14:nvContentPartPr>
              <p14:xfrm>
                <a:off x="7627145" y="2461495"/>
                <a:ext cx="378720" cy="419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1D1F5AA-1BCD-40E5-AFFC-E747619DB9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18145" y="2452855"/>
                  <a:ext cx="3963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226820-E68F-4F58-85A4-A632251B855B}"/>
                    </a:ext>
                  </a:extLst>
                </p14:cNvPr>
                <p14:cNvContentPartPr/>
                <p14:nvPr/>
              </p14:nvContentPartPr>
              <p14:xfrm>
                <a:off x="8140505" y="2422615"/>
                <a:ext cx="389160" cy="4212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226820-E68F-4F58-85A4-A632251B85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31865" y="2413975"/>
                  <a:ext cx="406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08A7D7C-F293-435C-AE5E-2D155C4B0F54}"/>
                    </a:ext>
                  </a:extLst>
                </p14:cNvPr>
                <p14:cNvContentPartPr/>
                <p14:nvPr/>
              </p14:nvContentPartPr>
              <p14:xfrm>
                <a:off x="7286225" y="1754815"/>
                <a:ext cx="67680" cy="2229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08A7D7C-F293-435C-AE5E-2D155C4B0F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77585" y="1746175"/>
                  <a:ext cx="85320" cy="22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FC3B0-DE6A-43E3-9461-489A60CB5E83}"/>
                    </a:ext>
                  </a:extLst>
                </p14:cNvPr>
                <p14:cNvContentPartPr/>
                <p14:nvPr/>
              </p14:nvContentPartPr>
              <p14:xfrm>
                <a:off x="7862225" y="1925455"/>
                <a:ext cx="114120" cy="2291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FC3B0-DE6A-43E3-9461-489A60CB5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53585" y="1916455"/>
                  <a:ext cx="131760" cy="23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36808BF-FE55-4938-A161-BD17CE23CA3B}"/>
                    </a:ext>
                  </a:extLst>
                </p14:cNvPr>
                <p14:cNvContentPartPr/>
                <p14:nvPr/>
              </p14:nvContentPartPr>
              <p14:xfrm>
                <a:off x="8411945" y="1878655"/>
                <a:ext cx="39240" cy="2348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36808BF-FE55-4938-A161-BD17CE23CA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03305" y="1869655"/>
                  <a:ext cx="56880" cy="236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3697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AB3DE-40C8-4D1F-A0D4-FC3D2E1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참조할 열 이름 명시 </a:t>
            </a:r>
            <a:r>
              <a:rPr lang="en-US" altLang="ko-KR" dirty="0"/>
              <a:t>(on 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FBCD18-698B-4953-B970-3C1D17F55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757" y="914400"/>
            <a:ext cx="655448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E9383-87FB-45BE-B104-7DA854D4B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A72CC4B-0CD0-4092-BA08-C46A384DAF0A}"/>
                  </a:ext>
                </a:extLst>
              </p14:cNvPr>
              <p14:cNvContentPartPr/>
              <p14:nvPr/>
            </p14:nvContentPartPr>
            <p14:xfrm>
              <a:off x="1952105" y="2077375"/>
              <a:ext cx="357120" cy="3448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A72CC4B-0CD0-4092-BA08-C46A384DAF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3105" y="2068735"/>
                <a:ext cx="3747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110F2EC-4C30-4B72-AED7-347F462C8D8D}"/>
                  </a:ext>
                </a:extLst>
              </p14:cNvPr>
              <p14:cNvContentPartPr/>
              <p14:nvPr/>
            </p14:nvContentPartPr>
            <p14:xfrm>
              <a:off x="1899905" y="3993655"/>
              <a:ext cx="288000" cy="3535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110F2EC-4C30-4B72-AED7-347F462C8D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0905" y="3984655"/>
                <a:ext cx="3056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9477998-9634-4DD5-9D99-43FE80D6DCF5}"/>
                  </a:ext>
                </a:extLst>
              </p14:cNvPr>
              <p14:cNvContentPartPr/>
              <p14:nvPr/>
            </p14:nvContentPartPr>
            <p14:xfrm>
              <a:off x="4298585" y="1095295"/>
              <a:ext cx="641160" cy="4489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9477998-9634-4DD5-9D99-43FE80D6DC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945" y="1086655"/>
                <a:ext cx="658800" cy="4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47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A5F63-375A-489D-9998-4CD6B81D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left_on</a:t>
            </a:r>
            <a:r>
              <a:rPr lang="en-US" altLang="ko-KR" dirty="0"/>
              <a:t>, </a:t>
            </a:r>
            <a:r>
              <a:rPr lang="en-US" altLang="ko-KR" dirty="0" err="1"/>
              <a:t>right_on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92B9E-ECD8-4D76-B1DD-DF08F6306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왼쪽과 오른쪽의 </a:t>
            </a:r>
            <a:r>
              <a:rPr lang="ko-KR" altLang="en-US" dirty="0" err="1"/>
              <a:t>붙여야할</a:t>
            </a:r>
            <a:r>
              <a:rPr lang="ko-KR" altLang="en-US" dirty="0"/>
              <a:t> 칼럼 이름이 </a:t>
            </a:r>
            <a:r>
              <a:rPr lang="ko-KR" altLang="en-US" dirty="0" err="1"/>
              <a:t>다를때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3A67C-420A-4505-99E0-B56575A3B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CBDD3-1326-4ECE-AC0B-209E2DCC4A85}"/>
              </a:ext>
            </a:extLst>
          </p:cNvPr>
          <p:cNvSpPr txBox="1"/>
          <p:nvPr/>
        </p:nvSpPr>
        <p:spPr>
          <a:xfrm>
            <a:off x="756138" y="1496089"/>
            <a:ext cx="779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pd.merge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df_customer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df_info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left_on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left_id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right_on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right_id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89623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67840-E9D0-459C-9AC1-61EBE685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합치기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AA5C2-24FC-4D8A-B310-520AFE01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Inner Join: </a:t>
            </a:r>
            <a:r>
              <a:rPr lang="ko-KR" altLang="en-US" dirty="0"/>
              <a:t>두 데이터프레임에 공통적으로 포함되는 데이터만 포함</a:t>
            </a:r>
            <a:endParaRPr lang="en-US" altLang="ko-KR" dirty="0"/>
          </a:p>
          <a:p>
            <a:r>
              <a:rPr lang="en-US" altLang="ko-KR" dirty="0"/>
              <a:t>left</a:t>
            </a:r>
            <a:r>
              <a:rPr lang="ko-KR" altLang="en-US" dirty="0"/>
              <a:t> </a:t>
            </a:r>
            <a:r>
              <a:rPr lang="en-US" altLang="ko-KR" dirty="0"/>
              <a:t>Join:</a:t>
            </a:r>
            <a:r>
              <a:rPr lang="ko-KR" altLang="en-US" dirty="0"/>
              <a:t> 왼쪽 데이터 기준으로 결합</a:t>
            </a:r>
            <a:endParaRPr lang="en-US" altLang="ko-KR" dirty="0"/>
          </a:p>
          <a:p>
            <a:r>
              <a:rPr lang="en-US" altLang="ko-KR" dirty="0"/>
              <a:t>right join: </a:t>
            </a:r>
            <a:r>
              <a:rPr lang="ko-KR" altLang="en-US" dirty="0"/>
              <a:t>오른쪽 데이터 기준으로 결합</a:t>
            </a:r>
            <a:endParaRPr lang="en-US" altLang="ko-KR" dirty="0"/>
          </a:p>
          <a:p>
            <a:r>
              <a:rPr lang="en-US" altLang="ko-KR" dirty="0"/>
              <a:t>outer join: </a:t>
            </a:r>
            <a:r>
              <a:rPr lang="ko-KR" altLang="en-US" dirty="0"/>
              <a:t>두 </a:t>
            </a:r>
            <a:r>
              <a:rPr lang="ko-KR" altLang="en-US" dirty="0" err="1"/>
              <a:t>데이터프레임중</a:t>
            </a:r>
            <a:r>
              <a:rPr lang="ko-KR" altLang="en-US" dirty="0"/>
              <a:t> 하나라도 존재할 경우 포함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D763A-6B25-4D01-967C-B1B1EC9C2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3E27D6-4EB8-409E-8B09-AB9ADB76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" y="3753510"/>
            <a:ext cx="9144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1278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4EF1-8C11-4933-B17B-C7FD9F5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Inner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E1E0F-6E2C-449C-816C-4C6F7D3AC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CEDBA7-4AD4-47EA-9896-247373A13A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5" y="914400"/>
            <a:ext cx="779139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154DD-5546-462E-A099-EC099A51C844}"/>
              </a:ext>
            </a:extLst>
          </p:cNvPr>
          <p:cNvSpPr txBox="1"/>
          <p:nvPr/>
        </p:nvSpPr>
        <p:spPr>
          <a:xfrm>
            <a:off x="3119510" y="1081260"/>
            <a:ext cx="572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pd.merge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df_customer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df_info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Menlo"/>
              </a:rPr>
              <a:t>how='inner'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Menlo"/>
              </a:rPr>
              <a:t>,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on='id')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7155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B628C-209A-4E1D-B36A-2DE1A759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left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247B57-85B2-4820-8C46-9556F6F01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8471F2-0A32-46EE-BF39-E34A155302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0" y="914400"/>
            <a:ext cx="7955939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55B28-F88C-4A8B-A605-023F1424CB72}"/>
              </a:ext>
            </a:extLst>
          </p:cNvPr>
          <p:cNvSpPr txBox="1"/>
          <p:nvPr/>
        </p:nvSpPr>
        <p:spPr>
          <a:xfrm>
            <a:off x="3119510" y="1081260"/>
            <a:ext cx="572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pd.merge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Menlo"/>
              </a:rPr>
              <a:t>df_customer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df_info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1" i="0" dirty="0">
                <a:solidFill>
                  <a:srgbClr val="292929"/>
                </a:solidFill>
                <a:effectLst/>
                <a:latin typeface="Menlo"/>
              </a:rPr>
              <a:t>how=‘left'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on='id')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8489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283C-2729-4599-9CBC-D75CF493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right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6F833D-AEDB-4F59-8ECD-C1C219FA9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1843B63-35E3-4FE3-88F5-C92E94E073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1" y="914400"/>
            <a:ext cx="7807538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3D40E-88CA-4E51-9FD3-04F835AB819D}"/>
              </a:ext>
            </a:extLst>
          </p:cNvPr>
          <p:cNvSpPr txBox="1"/>
          <p:nvPr/>
        </p:nvSpPr>
        <p:spPr>
          <a:xfrm>
            <a:off x="2997591" y="1053123"/>
            <a:ext cx="5752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pd.merge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df_customer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df_info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1" i="0" dirty="0">
                <a:solidFill>
                  <a:srgbClr val="292929"/>
                </a:solidFill>
                <a:effectLst/>
                <a:latin typeface="Menlo"/>
              </a:rPr>
              <a:t>how='right'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on='id')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138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F3F3F-0BF7-489D-B88D-10A767C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outer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10E11-7039-4A0D-893C-F8B3CF1C1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759D83A-FCC3-4C8C-9192-CBBF2B9E8E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5" y="914400"/>
            <a:ext cx="779139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A31AE-8CEF-4DA3-804F-16D36DB5CE17}"/>
              </a:ext>
            </a:extLst>
          </p:cNvPr>
          <p:cNvSpPr txBox="1"/>
          <p:nvPr/>
        </p:nvSpPr>
        <p:spPr>
          <a:xfrm>
            <a:off x="2992901" y="1198490"/>
            <a:ext cx="543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pd.merge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df_customer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df_info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1" i="0" dirty="0">
                <a:solidFill>
                  <a:srgbClr val="292929"/>
                </a:solidFill>
                <a:effectLst/>
                <a:latin typeface="Menlo"/>
              </a:rPr>
              <a:t>how='outer'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on='id')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6837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6D81-491F-4589-9F0C-C8D197FA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Validate </a:t>
            </a:r>
            <a:r>
              <a:rPr lang="ko-KR" altLang="en-US" dirty="0"/>
              <a:t>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2217C-A45F-4493-83D1-CE30708B4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301FBB-3316-4843-B0EF-7390CF34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3" y="908518"/>
            <a:ext cx="7713784" cy="2743534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0F7A9A2-7342-447E-87A3-B1818556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975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6D81-491F-4589-9F0C-C8D197FA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Validate </a:t>
            </a:r>
            <a:r>
              <a:rPr lang="ko-KR" altLang="en-US" dirty="0"/>
              <a:t>활용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5AEB6C4-4B25-41EC-B86D-06DB2CC2F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4684"/>
            <a:ext cx="6314049" cy="39904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2217C-A45F-4493-83D1-CE30708B4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0833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마스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3144</TotalTime>
  <Words>3090</Words>
  <Application>Microsoft Office PowerPoint</Application>
  <PresentationFormat>화면 슬라이드 쇼(4:3)</PresentationFormat>
  <Paragraphs>661</Paragraphs>
  <Slides>161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169" baseType="lpstr">
      <vt:lpstr>Menlo</vt:lpstr>
      <vt:lpstr>나눔고딕</vt:lpstr>
      <vt:lpstr>나눔고딕 ExtraBold</vt:lpstr>
      <vt:lpstr>나눔바른고딕</vt:lpstr>
      <vt:lpstr>맑은 고딕</vt:lpstr>
      <vt:lpstr>Arial</vt:lpstr>
      <vt:lpstr>Courier New</vt:lpstr>
      <vt:lpstr>마스터</vt:lpstr>
      <vt:lpstr>PowerPoint 프레젠테이션</vt:lpstr>
      <vt:lpstr>PowerPoint 프레젠테이션</vt:lpstr>
      <vt:lpstr>데이터의 구성</vt:lpstr>
      <vt:lpstr>데이터에 저장할 수 있는 값의 종류</vt:lpstr>
      <vt:lpstr>데이터 처리 작업</vt:lpstr>
      <vt:lpstr>CSV 파일</vt:lpstr>
      <vt:lpstr>Colab에 데이터 올리기</vt:lpstr>
      <vt:lpstr>Pandas Library</vt:lpstr>
      <vt:lpstr>데이터 불러오기</vt:lpstr>
      <vt:lpstr>PowerPoint 프레젠테이션</vt:lpstr>
      <vt:lpstr>데이터 열 선택하기</vt:lpstr>
      <vt:lpstr>연습문제_1_1</vt:lpstr>
      <vt:lpstr>데이터 행 선택하기</vt:lpstr>
      <vt:lpstr>열과 행을 혼합하여 선택하기</vt:lpstr>
      <vt:lpstr>조건에 맞는 데이터 추리기 (Querying)</vt:lpstr>
      <vt:lpstr>조건에 맞는 데이터 추리기</vt:lpstr>
      <vt:lpstr>조건에 맞는 데이터 추리기</vt:lpstr>
      <vt:lpstr>PowerPoint 프레젠테이션</vt:lpstr>
      <vt:lpstr>열단위 일괄연산</vt:lpstr>
      <vt:lpstr>연산결과를 새로운 열에 추가하기</vt:lpstr>
      <vt:lpstr>연습문제_1_2</vt:lpstr>
      <vt:lpstr>PowerPoint 프레젠테이션</vt:lpstr>
      <vt:lpstr>데이터의 구성</vt:lpstr>
      <vt:lpstr>데이터연산의 목적</vt:lpstr>
      <vt:lpstr>(1) 데이터의 개수 </vt:lpstr>
      <vt:lpstr>연습문제_2_1</vt:lpstr>
      <vt:lpstr>(2) 특정 열의 통계량</vt:lpstr>
      <vt:lpstr>(2) 특정 열의 통계량</vt:lpstr>
      <vt:lpstr>(2) 열단위 통계량 계산</vt:lpstr>
      <vt:lpstr>(2) 열단위 통계량 계산</vt:lpstr>
      <vt:lpstr>연습문제_2_2</vt:lpstr>
      <vt:lpstr>(3) 사용자 정의 함수를 통한 계산 </vt:lpstr>
      <vt:lpstr>(3) 사용자 정의 함수 + 행방향 연산 (단일)</vt:lpstr>
      <vt:lpstr>(3) 사용자 정의 함수 + 행방향 연산 (단일)</vt:lpstr>
      <vt:lpstr>연습문제_2_3</vt:lpstr>
      <vt:lpstr>(4) 사용자 정의 함수 + 행방향 연산 (전체 열)</vt:lpstr>
      <vt:lpstr>(4) 사용자 정의 함수 + 전체 행단위 연산</vt:lpstr>
      <vt:lpstr>(4) 사용자 정의 함수 + 행방향 연산 (전체 열)</vt:lpstr>
      <vt:lpstr>(5) 사용자 정의 함수 + 행방향 연산 (부분 열)</vt:lpstr>
      <vt:lpstr>(5) 사용자 정의 함수 + 행방향 연산 (부분 열)</vt:lpstr>
      <vt:lpstr>연습문제_2_4</vt:lpstr>
      <vt:lpstr>(6) 사용자 정의 함수 + 열방향 연산</vt:lpstr>
      <vt:lpstr>(6) 사용자 정의 함수 + 열방향 연산</vt:lpstr>
      <vt:lpstr>PowerPoint 프레젠테이션</vt:lpstr>
      <vt:lpstr>데이터 전처리</vt:lpstr>
      <vt:lpstr>실습데이터</vt:lpstr>
      <vt:lpstr>데이터 전처리 과정</vt:lpstr>
      <vt:lpstr>결측치가 있는 행 날리기</vt:lpstr>
      <vt:lpstr>결측치가 있는 열 날리기</vt:lpstr>
      <vt:lpstr>결측치 다른값으로 치환</vt:lpstr>
      <vt:lpstr>결측치 다른값으로 치환</vt:lpstr>
      <vt:lpstr>평균값으로 결측치 채우기</vt:lpstr>
      <vt:lpstr>중복값 제거</vt:lpstr>
      <vt:lpstr>중복값 제거 방식 설정 (맨 앞의 값, 맨 뒤의 값)</vt:lpstr>
      <vt:lpstr>연쇄적 명령</vt:lpstr>
      <vt:lpstr>연쇄적 명령 응용</vt:lpstr>
      <vt:lpstr>연쇄적 명령 응용</vt:lpstr>
      <vt:lpstr>데이터 Rescaling</vt:lpstr>
      <vt:lpstr>데이터 Rescaling: Standard Scaling</vt:lpstr>
      <vt:lpstr>연습문제</vt:lpstr>
      <vt:lpstr>PowerPoint 프레젠테이션</vt:lpstr>
      <vt:lpstr>데이터의 구성</vt:lpstr>
      <vt:lpstr>그룹연산이 필요한 경우</vt:lpstr>
      <vt:lpstr>실습 데이터</vt:lpstr>
      <vt:lpstr>(1) 그루핑 하기: Groupby(열이름) 연산</vt:lpstr>
      <vt:lpstr>(1) 그루핑 하기: 특정 그룹을 반환</vt:lpstr>
      <vt:lpstr>(1) 그루핑 하기: 두 개 이상의 열이름 사용</vt:lpstr>
      <vt:lpstr>(2) 그룹별 개수 확인하기</vt:lpstr>
      <vt:lpstr>그루핑 후 연산</vt:lpstr>
      <vt:lpstr>그루핑 후 Aggregation 연산</vt:lpstr>
      <vt:lpstr>그룹핑 후 Aggregation 연산</vt:lpstr>
      <vt:lpstr>그룹핑 후 Aggregation 연산</vt:lpstr>
      <vt:lpstr>그룹핑 후 Aggregation 연산</vt:lpstr>
      <vt:lpstr>그루핑 + agg + 사용자 정의함수</vt:lpstr>
      <vt:lpstr>그룹핑 후 Transform 연산</vt:lpstr>
      <vt:lpstr>그룹핑 후 Transform 연산</vt:lpstr>
      <vt:lpstr>Transform과 사용자 정의함수</vt:lpstr>
      <vt:lpstr>그룹핑 후 Transform 연산</vt:lpstr>
      <vt:lpstr>그룹핑 후 Filtering 연산</vt:lpstr>
      <vt:lpstr>그룹 후 필터링 사용자 정의함수</vt:lpstr>
      <vt:lpstr>예제) 그룹핑 후 Filtering 연산</vt:lpstr>
      <vt:lpstr>연습문제 1</vt:lpstr>
      <vt:lpstr>연습문제 2</vt:lpstr>
      <vt:lpstr>연습문제 3</vt:lpstr>
      <vt:lpstr>연습문제4</vt:lpstr>
      <vt:lpstr>PowerPoint 프레젠테이션</vt:lpstr>
      <vt:lpstr>PowerPoint 프레젠테이션</vt:lpstr>
      <vt:lpstr>데이터 합치기 개요</vt:lpstr>
      <vt:lpstr>예시 코드</vt:lpstr>
      <vt:lpstr>결과 설명</vt:lpstr>
      <vt:lpstr>참조할 열 이름 명시 (on 옵션)</vt:lpstr>
      <vt:lpstr>left_on, right_on</vt:lpstr>
      <vt:lpstr>데이터 합치기 방법</vt:lpstr>
      <vt:lpstr>예시: Inner Join</vt:lpstr>
      <vt:lpstr>예시: left join</vt:lpstr>
      <vt:lpstr>예시: right join</vt:lpstr>
      <vt:lpstr>예시: outer join</vt:lpstr>
      <vt:lpstr>Validate 활용</vt:lpstr>
      <vt:lpstr>Validate 활용</vt:lpstr>
      <vt:lpstr>PowerPoint 프레젠테이션</vt:lpstr>
      <vt:lpstr>PowerPoint 프레젠테이션</vt:lpstr>
      <vt:lpstr>데이터 사이의 연관성</vt:lpstr>
      <vt:lpstr>데이터 합치기의 필요성</vt:lpstr>
      <vt:lpstr>실습1: 브랜드 데이터와 합치기</vt:lpstr>
      <vt:lpstr>실습5: 첫번째 join</vt:lpstr>
      <vt:lpstr>실습5: 두번째 join</vt:lpstr>
      <vt:lpstr>실습5: groupby 분석</vt:lpstr>
      <vt:lpstr>PowerPoint 프레젠테이션</vt:lpstr>
      <vt:lpstr>그래프</vt:lpstr>
      <vt:lpstr>그래프의 종류: 히스토그램</vt:lpstr>
      <vt:lpstr>그래프의 종류: Line Plot</vt:lpstr>
      <vt:lpstr>그래프의 종류: Scatter Plot</vt:lpstr>
      <vt:lpstr>그래프의 종류: Bar Chart</vt:lpstr>
      <vt:lpstr>그래프의 종류: PieChart</vt:lpstr>
      <vt:lpstr>그래프의 종류: Box Plot</vt:lpstr>
      <vt:lpstr>Matplotlib</vt:lpstr>
      <vt:lpstr>그래프 명칭</vt:lpstr>
      <vt:lpstr>Histogram</vt:lpstr>
      <vt:lpstr>Line Plot</vt:lpstr>
      <vt:lpstr>Scatter Plot</vt:lpstr>
      <vt:lpstr>BarChart</vt:lpstr>
      <vt:lpstr>Horizontal Chart</vt:lpstr>
      <vt:lpstr>Pie Chart</vt:lpstr>
      <vt:lpstr>PowerPoint 프레젠테이션</vt:lpstr>
      <vt:lpstr>겹쳐 그리기</vt:lpstr>
      <vt:lpstr>스타일 바꾸기</vt:lpstr>
      <vt:lpstr>축의 경계 조정하기</vt:lpstr>
      <vt:lpstr>PowerPoint 프레젠테이션</vt:lpstr>
      <vt:lpstr>같은 척도로 보여주기</vt:lpstr>
      <vt:lpstr>각 축에 제목 달기</vt:lpstr>
      <vt:lpstr>범례 (label) 달기</vt:lpstr>
      <vt:lpstr>전체 그림 크기 조절하기</vt:lpstr>
      <vt:lpstr>격자 추가하기 등</vt:lpstr>
      <vt:lpstr>PowerPoint 프레젠테이션</vt:lpstr>
      <vt:lpstr>PowerPoint 프레젠테이션</vt:lpstr>
      <vt:lpstr>PowerPoint 프레젠테이션</vt:lpstr>
      <vt:lpstr>Scatter plot 범례 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그래프위에 텍스트 표기하기</vt:lpstr>
      <vt:lpstr>그래프 위에 텍스트 표기하기(위치조정)</vt:lpstr>
      <vt:lpstr>그래프 위에 텍스트 표기하기(자동화)</vt:lpstr>
      <vt:lpstr>텍스트 화살표로 강조</vt:lpstr>
      <vt:lpstr>그래프 명칭</vt:lpstr>
      <vt:lpstr>PowerPoint 프레젠테이션</vt:lpstr>
      <vt:lpstr>다중그래프</vt:lpstr>
      <vt:lpstr>다중그래프</vt:lpstr>
      <vt:lpstr>다중그래프를 만드는 절차 (1)</vt:lpstr>
      <vt:lpstr>다중그래프 예시 (1)</vt:lpstr>
      <vt:lpstr>위 방식의 단점</vt:lpstr>
      <vt:lpstr>다중그래프를 만드는 절차 (2)</vt:lpstr>
      <vt:lpstr>다중그래프 예시 (2)</vt:lpstr>
      <vt:lpstr>행과 열이 두개 이상인 그래프에서 접근</vt:lpstr>
      <vt:lpstr>예시</vt:lpstr>
      <vt:lpstr>정답</vt:lpstr>
      <vt:lpstr>개별 그래프에 접근하는 또다른 방법</vt:lpstr>
      <vt:lpstr>다중 히스토그램 예시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지환</dc:creator>
  <cp:lastModifiedBy>이 지환</cp:lastModifiedBy>
  <cp:revision>20</cp:revision>
  <cp:lastPrinted>2021-09-06T11:41:37Z</cp:lastPrinted>
  <dcterms:created xsi:type="dcterms:W3CDTF">2021-08-23T12:04:55Z</dcterms:created>
  <dcterms:modified xsi:type="dcterms:W3CDTF">2022-09-21T06:40:13Z</dcterms:modified>
</cp:coreProperties>
</file>